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83" r:id="rId6"/>
    <p:sldId id="292" r:id="rId7"/>
    <p:sldId id="305" r:id="rId8"/>
    <p:sldId id="284" r:id="rId9"/>
    <p:sldId id="285" r:id="rId10"/>
    <p:sldId id="293" r:id="rId11"/>
    <p:sldId id="286" r:id="rId12"/>
    <p:sldId id="300" r:id="rId13"/>
    <p:sldId id="295" r:id="rId14"/>
    <p:sldId id="298" r:id="rId15"/>
    <p:sldId id="296" r:id="rId16"/>
    <p:sldId id="299" r:id="rId17"/>
    <p:sldId id="288" r:id="rId18"/>
    <p:sldId id="290" r:id="rId19"/>
    <p:sldId id="289" r:id="rId20"/>
    <p:sldId id="307" r:id="rId21"/>
    <p:sldId id="26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D0C"/>
    <a:srgbClr val="B5CDF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36" autoAdjust="0"/>
    <p:restoredTop sz="81353" autoAdjust="0"/>
  </p:normalViewPr>
  <p:slideViewPr>
    <p:cSldViewPr snapToGrid="0">
      <p:cViewPr varScale="1">
        <p:scale>
          <a:sx n="46" d="100"/>
          <a:sy n="46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4238D-E6A7-A541-99BF-B8D1C0A636DE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DFD658-CF7B-0C4A-AAC2-1AFE2B5AF992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798A96A2-431B-4E4F-AE7E-59CF67EF5167}" type="parTrans" cxnId="{32D20E4B-8A96-6C40-9B3E-AD7589CF93CD}">
      <dgm:prSet/>
      <dgm:spPr/>
      <dgm:t>
        <a:bodyPr/>
        <a:lstStyle/>
        <a:p>
          <a:endParaRPr lang="zh-CN" altLang="en-US"/>
        </a:p>
      </dgm:t>
    </dgm:pt>
    <dgm:pt modelId="{24661BB1-A70A-9744-AAF2-17C7E2CFBAF2}" type="sibTrans" cxnId="{32D20E4B-8A96-6C40-9B3E-AD7589CF93CD}">
      <dgm:prSet/>
      <dgm:spPr/>
      <dgm:t>
        <a:bodyPr/>
        <a:lstStyle/>
        <a:p>
          <a:endParaRPr lang="zh-CN" altLang="en-US"/>
        </a:p>
      </dgm:t>
    </dgm:pt>
    <dgm:pt modelId="{52DD15D9-3A78-2E40-BBFC-F3B3BAC3D665}">
      <dgm:prSet phldrT="[文本]"/>
      <dgm:spPr/>
      <dgm:t>
        <a:bodyPr/>
        <a:lstStyle/>
        <a:p>
          <a:r>
            <a:rPr lang="zh-CN" altLang="en-US" dirty="0"/>
            <a:t>年龄</a:t>
          </a:r>
        </a:p>
      </dgm:t>
    </dgm:pt>
    <dgm:pt modelId="{65AC6302-2BE4-3946-ADC1-4874BF6708DD}" type="parTrans" cxnId="{D9C97307-48B6-B74D-B3A8-D9CAA131A674}">
      <dgm:prSet/>
      <dgm:spPr/>
      <dgm:t>
        <a:bodyPr/>
        <a:lstStyle/>
        <a:p>
          <a:endParaRPr lang="zh-CN" altLang="en-US"/>
        </a:p>
      </dgm:t>
    </dgm:pt>
    <dgm:pt modelId="{E995C66A-9878-3A4E-891C-7FF8E213D987}" type="sibTrans" cxnId="{D9C97307-48B6-B74D-B3A8-D9CAA131A674}">
      <dgm:prSet/>
      <dgm:spPr/>
      <dgm:t>
        <a:bodyPr/>
        <a:lstStyle/>
        <a:p>
          <a:endParaRPr lang="zh-CN" altLang="en-US"/>
        </a:p>
      </dgm:t>
    </dgm:pt>
    <dgm:pt modelId="{B81E72C7-0AEC-B24B-9E81-541DD8E3A72F}">
      <dgm:prSet phldrT="[文本]"/>
      <dgm:spPr/>
      <dgm:t>
        <a:bodyPr/>
        <a:lstStyle/>
        <a:p>
          <a:r>
            <a:rPr lang="zh-CN" altLang="en-US" dirty="0"/>
            <a:t>点击序列</a:t>
          </a:r>
        </a:p>
      </dgm:t>
    </dgm:pt>
    <dgm:pt modelId="{97B78040-7911-CB45-BA8A-8C0E31D98869}" type="parTrans" cxnId="{EFC3EF23-81B0-A64C-B708-89F010509057}">
      <dgm:prSet/>
      <dgm:spPr/>
      <dgm:t>
        <a:bodyPr/>
        <a:lstStyle/>
        <a:p>
          <a:endParaRPr lang="zh-CN" altLang="en-US"/>
        </a:p>
      </dgm:t>
    </dgm:pt>
    <dgm:pt modelId="{21204F9F-6D22-C64F-9FF8-6CFFE056E149}" type="sibTrans" cxnId="{EFC3EF23-81B0-A64C-B708-89F010509057}">
      <dgm:prSet/>
      <dgm:spPr/>
      <dgm:t>
        <a:bodyPr/>
        <a:lstStyle/>
        <a:p>
          <a:endParaRPr lang="zh-CN" altLang="en-US"/>
        </a:p>
      </dgm:t>
    </dgm:pt>
    <dgm:pt modelId="{7BBFFBF5-0427-C64B-894C-762C15D4C2F4}">
      <dgm:prSet phldrT="[文本]"/>
      <dgm:spPr/>
      <dgm:t>
        <a:bodyPr/>
        <a:lstStyle/>
        <a:p>
          <a:r>
            <a:rPr lang="en-US" altLang="zh-CN" dirty="0"/>
            <a:t>513</a:t>
          </a:r>
          <a:endParaRPr lang="zh-CN" altLang="en-US" dirty="0"/>
        </a:p>
      </dgm:t>
    </dgm:pt>
    <dgm:pt modelId="{304B57C8-A412-8B4A-90A8-AE882AF334FB}" type="parTrans" cxnId="{1B98C090-FEE3-D54A-A530-8F8010FFA60D}">
      <dgm:prSet/>
      <dgm:spPr/>
      <dgm:t>
        <a:bodyPr/>
        <a:lstStyle/>
        <a:p>
          <a:endParaRPr lang="zh-CN" altLang="en-US"/>
        </a:p>
      </dgm:t>
    </dgm:pt>
    <dgm:pt modelId="{BC09452A-A8DF-4146-992E-AF7018D452D9}" type="sibTrans" cxnId="{1B98C090-FEE3-D54A-A530-8F8010FFA60D}">
      <dgm:prSet/>
      <dgm:spPr/>
      <dgm:t>
        <a:bodyPr/>
        <a:lstStyle/>
        <a:p>
          <a:endParaRPr lang="zh-CN" altLang="en-US"/>
        </a:p>
      </dgm:t>
    </dgm:pt>
    <dgm:pt modelId="{EBD4FBBF-D684-2945-9209-DE4B1BE5848E}">
      <dgm:prSet/>
      <dgm:spPr/>
      <dgm:t>
        <a:bodyPr/>
        <a:lstStyle/>
        <a:p>
          <a:r>
            <a:rPr lang="en-US" altLang="zh-CN" dirty="0"/>
            <a:t>717</a:t>
          </a:r>
          <a:endParaRPr lang="zh-CN" altLang="en-US" dirty="0"/>
        </a:p>
      </dgm:t>
    </dgm:pt>
    <dgm:pt modelId="{00C2F4CD-DCC7-184D-BF85-9D5157DBDFF5}" type="parTrans" cxnId="{C4DFE300-26AB-A44F-BBE6-F26B1F5DB42F}">
      <dgm:prSet/>
      <dgm:spPr/>
      <dgm:t>
        <a:bodyPr/>
        <a:lstStyle/>
        <a:p>
          <a:endParaRPr lang="zh-CN" altLang="en-US"/>
        </a:p>
      </dgm:t>
    </dgm:pt>
    <dgm:pt modelId="{0F568B2B-D630-5E49-9C39-6C8E21FD37E6}" type="sibTrans" cxnId="{C4DFE300-26AB-A44F-BBE6-F26B1F5DB42F}">
      <dgm:prSet/>
      <dgm:spPr/>
      <dgm:t>
        <a:bodyPr/>
        <a:lstStyle/>
        <a:p>
          <a:endParaRPr lang="zh-CN" altLang="en-US"/>
        </a:p>
      </dgm:t>
    </dgm:pt>
    <dgm:pt modelId="{27671B9E-0159-7D4C-B46F-42C2CEBDACE7}">
      <dgm:prSet/>
      <dgm:spPr/>
      <dgm:t>
        <a:bodyPr/>
        <a:lstStyle/>
        <a:p>
          <a:r>
            <a:rPr lang="zh-CN" altLang="en-US" dirty="0"/>
            <a:t>性别</a:t>
          </a:r>
        </a:p>
      </dgm:t>
    </dgm:pt>
    <dgm:pt modelId="{71F0BD00-764D-B749-825E-E2E114A7F261}" type="parTrans" cxnId="{772F5618-C3E2-B442-8ED0-01EF81A395AC}">
      <dgm:prSet/>
      <dgm:spPr/>
      <dgm:t>
        <a:bodyPr/>
        <a:lstStyle/>
        <a:p>
          <a:endParaRPr lang="zh-CN" altLang="en-US"/>
        </a:p>
      </dgm:t>
    </dgm:pt>
    <dgm:pt modelId="{9289C0AE-18DB-9045-862A-B445E473889E}" type="sibTrans" cxnId="{772F5618-C3E2-B442-8ED0-01EF81A395AC}">
      <dgm:prSet/>
      <dgm:spPr/>
      <dgm:t>
        <a:bodyPr/>
        <a:lstStyle/>
        <a:p>
          <a:endParaRPr lang="zh-CN" altLang="en-US"/>
        </a:p>
      </dgm:t>
    </dgm:pt>
    <dgm:pt modelId="{0A291CF0-8CD0-424B-B940-37B002304030}">
      <dgm:prSet/>
      <dgm:spPr/>
      <dgm:t>
        <a:bodyPr/>
        <a:lstStyle/>
        <a:p>
          <a:r>
            <a:rPr lang="en-US" altLang="zh-CN" dirty="0"/>
            <a:t>·····</a:t>
          </a:r>
        </a:p>
      </dgm:t>
    </dgm:pt>
    <dgm:pt modelId="{806C2126-1615-F148-AFA8-E1FA410AB707}" type="parTrans" cxnId="{D1B8E357-1F9A-824D-A568-C89CA9966188}">
      <dgm:prSet/>
      <dgm:spPr/>
      <dgm:t>
        <a:bodyPr/>
        <a:lstStyle/>
        <a:p>
          <a:endParaRPr lang="zh-CN" altLang="en-US"/>
        </a:p>
      </dgm:t>
    </dgm:pt>
    <dgm:pt modelId="{8B364FEF-8BC8-C443-9865-59FCE0B1D65F}" type="sibTrans" cxnId="{D1B8E357-1F9A-824D-A568-C89CA9966188}">
      <dgm:prSet/>
      <dgm:spPr/>
      <dgm:t>
        <a:bodyPr/>
        <a:lstStyle/>
        <a:p>
          <a:endParaRPr lang="zh-CN" altLang="en-US"/>
        </a:p>
      </dgm:t>
    </dgm:pt>
    <dgm:pt modelId="{C82089F4-0CC6-534B-A291-0955DC04E543}">
      <dgm:prSet/>
      <dgm:spPr/>
      <dgm:t>
        <a:bodyPr/>
        <a:lstStyle/>
        <a:p>
          <a:r>
            <a:rPr lang="en-US" altLang="zh-CN" dirty="0"/>
            <a:t>1997</a:t>
          </a:r>
          <a:endParaRPr lang="zh-CN" altLang="en-US" dirty="0"/>
        </a:p>
      </dgm:t>
    </dgm:pt>
    <dgm:pt modelId="{44F09E79-15EB-E444-8A3C-939C9772CEF1}" type="parTrans" cxnId="{D6A7EE09-3E73-214A-AF3F-F41FD2FFDC24}">
      <dgm:prSet/>
      <dgm:spPr/>
      <dgm:t>
        <a:bodyPr/>
        <a:lstStyle/>
        <a:p>
          <a:endParaRPr lang="zh-CN" altLang="en-US"/>
        </a:p>
      </dgm:t>
    </dgm:pt>
    <dgm:pt modelId="{F30AEBBB-E022-504B-AE44-7380E9F96D66}" type="sibTrans" cxnId="{D6A7EE09-3E73-214A-AF3F-F41FD2FFDC24}">
      <dgm:prSet/>
      <dgm:spPr/>
      <dgm:t>
        <a:bodyPr/>
        <a:lstStyle/>
        <a:p>
          <a:endParaRPr lang="zh-CN" altLang="en-US"/>
        </a:p>
      </dgm:t>
    </dgm:pt>
    <dgm:pt modelId="{7C46F891-B552-0748-BDF9-B37CAEB3CDDB}">
      <dgm:prSet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7266EB61-C4EE-6A43-A834-20D1E211B7D8}" type="parTrans" cxnId="{19676123-E253-A04F-880C-C21050597476}">
      <dgm:prSet/>
      <dgm:spPr/>
      <dgm:t>
        <a:bodyPr/>
        <a:lstStyle/>
        <a:p>
          <a:endParaRPr lang="zh-CN" altLang="en-US"/>
        </a:p>
      </dgm:t>
    </dgm:pt>
    <dgm:pt modelId="{1A1D0020-AAAA-E544-A9C6-2F0C19E888DC}" type="sibTrans" cxnId="{19676123-E253-A04F-880C-C21050597476}">
      <dgm:prSet/>
      <dgm:spPr/>
      <dgm:t>
        <a:bodyPr/>
        <a:lstStyle/>
        <a:p>
          <a:endParaRPr lang="zh-CN" altLang="en-US"/>
        </a:p>
      </dgm:t>
    </dgm:pt>
    <dgm:pt modelId="{B144CA3F-013C-9442-A07B-BFB81DD3EEDA}" type="pres">
      <dgm:prSet presAssocID="{9794238D-E6A7-A541-99BF-B8D1C0A636D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E2B770-5F08-7B45-B901-997A5FB38298}" type="pres">
      <dgm:prSet presAssocID="{9794238D-E6A7-A541-99BF-B8D1C0A636DE}" presName="hierFlow" presStyleCnt="0"/>
      <dgm:spPr/>
    </dgm:pt>
    <dgm:pt modelId="{CC868C92-7628-FE40-BDDC-245BA8C097B7}" type="pres">
      <dgm:prSet presAssocID="{9794238D-E6A7-A541-99BF-B8D1C0A636D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4C66EA3-789A-EE48-9882-3CC0EDB713EC}" type="pres">
      <dgm:prSet presAssocID="{93DFD658-CF7B-0C4A-AAC2-1AFE2B5AF992}" presName="Name14" presStyleCnt="0"/>
      <dgm:spPr/>
    </dgm:pt>
    <dgm:pt modelId="{710D798D-E212-CC46-83EC-BFE4C3F2B4AF}" type="pres">
      <dgm:prSet presAssocID="{93DFD658-CF7B-0C4A-AAC2-1AFE2B5AF992}" presName="level1Shape" presStyleLbl="node0" presStyleIdx="0" presStyleCnt="1" custLinFactNeighborX="-7056" custLinFactNeighborY="7793">
        <dgm:presLayoutVars>
          <dgm:chPref val="3"/>
        </dgm:presLayoutVars>
      </dgm:prSet>
      <dgm:spPr/>
    </dgm:pt>
    <dgm:pt modelId="{E55D1F7E-8559-5C43-A01E-1D8ED4EE22A9}" type="pres">
      <dgm:prSet presAssocID="{93DFD658-CF7B-0C4A-AAC2-1AFE2B5AF992}" presName="hierChild2" presStyleCnt="0"/>
      <dgm:spPr/>
    </dgm:pt>
    <dgm:pt modelId="{CB37C7F4-D431-694A-A14F-40447BDD6853}" type="pres">
      <dgm:prSet presAssocID="{71F0BD00-764D-B749-825E-E2E114A7F261}" presName="Name19" presStyleLbl="parChTrans1D2" presStyleIdx="0" presStyleCnt="3"/>
      <dgm:spPr/>
    </dgm:pt>
    <dgm:pt modelId="{94AF6019-A4D8-1A41-B973-B5F63F56084D}" type="pres">
      <dgm:prSet presAssocID="{27671B9E-0159-7D4C-B46F-42C2CEBDACE7}" presName="Name21" presStyleCnt="0"/>
      <dgm:spPr/>
    </dgm:pt>
    <dgm:pt modelId="{0F230A4E-3D47-744F-ABE1-A39FD395BE7A}" type="pres">
      <dgm:prSet presAssocID="{27671B9E-0159-7D4C-B46F-42C2CEBDACE7}" presName="level2Shape" presStyleLbl="node2" presStyleIdx="0" presStyleCnt="3"/>
      <dgm:spPr/>
    </dgm:pt>
    <dgm:pt modelId="{F98774F0-277C-E847-A48E-D7619043A15B}" type="pres">
      <dgm:prSet presAssocID="{27671B9E-0159-7D4C-B46F-42C2CEBDACE7}" presName="hierChild3" presStyleCnt="0"/>
      <dgm:spPr/>
    </dgm:pt>
    <dgm:pt modelId="{4AB3D22F-A19E-A04C-8AFA-AB717A0A2E0B}" type="pres">
      <dgm:prSet presAssocID="{65AC6302-2BE4-3946-ADC1-4874BF6708DD}" presName="Name19" presStyleLbl="parChTrans1D2" presStyleIdx="1" presStyleCnt="3"/>
      <dgm:spPr/>
    </dgm:pt>
    <dgm:pt modelId="{97EFFDD2-1326-5E48-A17C-D1A101AF68AD}" type="pres">
      <dgm:prSet presAssocID="{52DD15D9-3A78-2E40-BBFC-F3B3BAC3D665}" presName="Name21" presStyleCnt="0"/>
      <dgm:spPr/>
    </dgm:pt>
    <dgm:pt modelId="{B025DAF7-5E1C-144C-8BE6-4461DC7E76C8}" type="pres">
      <dgm:prSet presAssocID="{52DD15D9-3A78-2E40-BBFC-F3B3BAC3D665}" presName="level2Shape" presStyleLbl="node2" presStyleIdx="1" presStyleCnt="3"/>
      <dgm:spPr/>
    </dgm:pt>
    <dgm:pt modelId="{CF62430D-C36A-694E-86B5-77F8FD2EE312}" type="pres">
      <dgm:prSet presAssocID="{52DD15D9-3A78-2E40-BBFC-F3B3BAC3D665}" presName="hierChild3" presStyleCnt="0"/>
      <dgm:spPr/>
    </dgm:pt>
    <dgm:pt modelId="{CFD47CCF-EDC0-9A42-992A-124D92B96169}" type="pres">
      <dgm:prSet presAssocID="{97B78040-7911-CB45-BA8A-8C0E31D98869}" presName="Name19" presStyleLbl="parChTrans1D2" presStyleIdx="2" presStyleCnt="3"/>
      <dgm:spPr/>
    </dgm:pt>
    <dgm:pt modelId="{6CAE88A8-A7FF-EB44-A303-260B1DA23098}" type="pres">
      <dgm:prSet presAssocID="{B81E72C7-0AEC-B24B-9E81-541DD8E3A72F}" presName="Name21" presStyleCnt="0"/>
      <dgm:spPr/>
    </dgm:pt>
    <dgm:pt modelId="{7C195C56-1148-4543-9DD0-2CA359369D18}" type="pres">
      <dgm:prSet presAssocID="{B81E72C7-0AEC-B24B-9E81-541DD8E3A72F}" presName="level2Shape" presStyleLbl="node2" presStyleIdx="2" presStyleCnt="3" custScaleX="115256"/>
      <dgm:spPr/>
    </dgm:pt>
    <dgm:pt modelId="{B51AE3CB-A7A0-AF4F-AD14-19D4029A0D09}" type="pres">
      <dgm:prSet presAssocID="{B81E72C7-0AEC-B24B-9E81-541DD8E3A72F}" presName="hierChild3" presStyleCnt="0"/>
      <dgm:spPr/>
    </dgm:pt>
    <dgm:pt modelId="{73647850-BF63-734C-AB29-A9EE8F04C738}" type="pres">
      <dgm:prSet presAssocID="{304B57C8-A412-8B4A-90A8-AE882AF334FB}" presName="Name19" presStyleLbl="parChTrans1D3" presStyleIdx="0" presStyleCnt="1"/>
      <dgm:spPr/>
    </dgm:pt>
    <dgm:pt modelId="{FA697F1D-39D8-5146-8783-4B0DD7C6D0A8}" type="pres">
      <dgm:prSet presAssocID="{7BBFFBF5-0427-C64B-894C-762C15D4C2F4}" presName="Name21" presStyleCnt="0"/>
      <dgm:spPr/>
    </dgm:pt>
    <dgm:pt modelId="{06BE00BD-CBF7-4F48-A874-D463BB6FCD6A}" type="pres">
      <dgm:prSet presAssocID="{7BBFFBF5-0427-C64B-894C-762C15D4C2F4}" presName="level2Shape" presStyleLbl="node3" presStyleIdx="0" presStyleCnt="1"/>
      <dgm:spPr>
        <a:prstGeom prst="hexagon">
          <a:avLst/>
        </a:prstGeom>
      </dgm:spPr>
    </dgm:pt>
    <dgm:pt modelId="{02A376D0-348B-514C-8238-111BFDFDD4BA}" type="pres">
      <dgm:prSet presAssocID="{7BBFFBF5-0427-C64B-894C-762C15D4C2F4}" presName="hierChild3" presStyleCnt="0"/>
      <dgm:spPr/>
    </dgm:pt>
    <dgm:pt modelId="{450AA844-0603-B544-B4AB-438B0AD15D0B}" type="pres">
      <dgm:prSet presAssocID="{00C2F4CD-DCC7-184D-BF85-9D5157DBDFF5}" presName="Name19" presStyleLbl="parChTrans1D4" presStyleIdx="0" presStyleCnt="4"/>
      <dgm:spPr/>
    </dgm:pt>
    <dgm:pt modelId="{9716DAA9-67B7-1B4C-B6EC-3AB058937433}" type="pres">
      <dgm:prSet presAssocID="{EBD4FBBF-D684-2945-9209-DE4B1BE5848E}" presName="Name21" presStyleCnt="0"/>
      <dgm:spPr/>
    </dgm:pt>
    <dgm:pt modelId="{F7B80561-B067-0F4E-9F27-2E609F6144A4}" type="pres">
      <dgm:prSet presAssocID="{EBD4FBBF-D684-2945-9209-DE4B1BE5848E}" presName="level2Shape" presStyleLbl="node4" presStyleIdx="0" presStyleCnt="4"/>
      <dgm:spPr>
        <a:prstGeom prst="hexagon">
          <a:avLst/>
        </a:prstGeom>
      </dgm:spPr>
    </dgm:pt>
    <dgm:pt modelId="{4013EA50-173B-8343-AE9E-ACA0FDA8BBE6}" type="pres">
      <dgm:prSet presAssocID="{EBD4FBBF-D684-2945-9209-DE4B1BE5848E}" presName="hierChild3" presStyleCnt="0"/>
      <dgm:spPr/>
    </dgm:pt>
    <dgm:pt modelId="{B3736AD7-82CD-D447-943B-36B499165018}" type="pres">
      <dgm:prSet presAssocID="{806C2126-1615-F148-AFA8-E1FA410AB707}" presName="Name19" presStyleLbl="parChTrans1D4" presStyleIdx="1" presStyleCnt="4"/>
      <dgm:spPr/>
    </dgm:pt>
    <dgm:pt modelId="{EF1B3C53-2C23-C04A-B809-80DA9E1E84C8}" type="pres">
      <dgm:prSet presAssocID="{0A291CF0-8CD0-424B-B940-37B002304030}" presName="Name21" presStyleCnt="0"/>
      <dgm:spPr/>
    </dgm:pt>
    <dgm:pt modelId="{45F213E8-4623-874E-9432-8ED78577DE0D}" type="pres">
      <dgm:prSet presAssocID="{0A291CF0-8CD0-424B-B940-37B002304030}" presName="level2Shape" presStyleLbl="node4" presStyleIdx="1" presStyleCnt="4"/>
      <dgm:spPr>
        <a:prstGeom prst="hexagon">
          <a:avLst/>
        </a:prstGeom>
      </dgm:spPr>
    </dgm:pt>
    <dgm:pt modelId="{E710C89F-63E6-1D4B-97CC-9C1BBC26203B}" type="pres">
      <dgm:prSet presAssocID="{0A291CF0-8CD0-424B-B940-37B002304030}" presName="hierChild3" presStyleCnt="0"/>
      <dgm:spPr/>
    </dgm:pt>
    <dgm:pt modelId="{8D503096-26C0-A84E-B85F-766A4E85EDC7}" type="pres">
      <dgm:prSet presAssocID="{44F09E79-15EB-E444-8A3C-939C9772CEF1}" presName="Name19" presStyleLbl="parChTrans1D4" presStyleIdx="2" presStyleCnt="4"/>
      <dgm:spPr/>
    </dgm:pt>
    <dgm:pt modelId="{432EF5D8-5A4C-D74C-A84A-23F7320CF15F}" type="pres">
      <dgm:prSet presAssocID="{C82089F4-0CC6-534B-A291-0955DC04E543}" presName="Name21" presStyleCnt="0"/>
      <dgm:spPr/>
    </dgm:pt>
    <dgm:pt modelId="{5F34CF70-FB7B-0F43-B178-FB28B250A648}" type="pres">
      <dgm:prSet presAssocID="{C82089F4-0CC6-534B-A291-0955DC04E543}" presName="level2Shape" presStyleLbl="node4" presStyleIdx="2" presStyleCnt="4"/>
      <dgm:spPr>
        <a:prstGeom prst="hexagon">
          <a:avLst/>
        </a:prstGeom>
      </dgm:spPr>
    </dgm:pt>
    <dgm:pt modelId="{FF5804BD-3993-664C-8157-21212D7F170D}" type="pres">
      <dgm:prSet presAssocID="{C82089F4-0CC6-534B-A291-0955DC04E543}" presName="hierChild3" presStyleCnt="0"/>
      <dgm:spPr/>
    </dgm:pt>
    <dgm:pt modelId="{CD8F6F3B-5BAF-0F4B-84AD-DF61E33E693B}" type="pres">
      <dgm:prSet presAssocID="{7266EB61-C4EE-6A43-A834-20D1E211B7D8}" presName="Name19" presStyleLbl="parChTrans1D4" presStyleIdx="3" presStyleCnt="4"/>
      <dgm:spPr/>
    </dgm:pt>
    <dgm:pt modelId="{1B5376F9-4D89-394C-9782-C42A00AF0B21}" type="pres">
      <dgm:prSet presAssocID="{7C46F891-B552-0748-BDF9-B37CAEB3CDDB}" presName="Name21" presStyleCnt="0"/>
      <dgm:spPr/>
    </dgm:pt>
    <dgm:pt modelId="{DA317007-6CF2-9F4D-844D-2D2E55027EE0}" type="pres">
      <dgm:prSet presAssocID="{7C46F891-B552-0748-BDF9-B37CAEB3CDDB}" presName="level2Shape" presStyleLbl="node4" presStyleIdx="3" presStyleCnt="4"/>
      <dgm:spPr>
        <a:prstGeom prst="hexagon">
          <a:avLst/>
        </a:prstGeom>
      </dgm:spPr>
    </dgm:pt>
    <dgm:pt modelId="{4CEB260C-33D9-9544-BC2F-C38004EA6A1E}" type="pres">
      <dgm:prSet presAssocID="{7C46F891-B552-0748-BDF9-B37CAEB3CDDB}" presName="hierChild3" presStyleCnt="0"/>
      <dgm:spPr/>
    </dgm:pt>
    <dgm:pt modelId="{3B99860F-8C7A-1D40-AF73-B0FB762C361F}" type="pres">
      <dgm:prSet presAssocID="{9794238D-E6A7-A541-99BF-B8D1C0A636DE}" presName="bgShapesFlow" presStyleCnt="0"/>
      <dgm:spPr/>
    </dgm:pt>
  </dgm:ptLst>
  <dgm:cxnLst>
    <dgm:cxn modelId="{C4DFE300-26AB-A44F-BBE6-F26B1F5DB42F}" srcId="{7BBFFBF5-0427-C64B-894C-762C15D4C2F4}" destId="{EBD4FBBF-D684-2945-9209-DE4B1BE5848E}" srcOrd="0" destOrd="0" parTransId="{00C2F4CD-DCC7-184D-BF85-9D5157DBDFF5}" sibTransId="{0F568B2B-D630-5E49-9C39-6C8E21FD37E6}"/>
    <dgm:cxn modelId="{C90C1601-FDDC-D14F-B9EC-1D54D74F40B9}" type="presOf" srcId="{00C2F4CD-DCC7-184D-BF85-9D5157DBDFF5}" destId="{450AA844-0603-B544-B4AB-438B0AD15D0B}" srcOrd="0" destOrd="0" presId="urn:microsoft.com/office/officeart/2005/8/layout/hierarchy6"/>
    <dgm:cxn modelId="{D9C97307-48B6-B74D-B3A8-D9CAA131A674}" srcId="{93DFD658-CF7B-0C4A-AAC2-1AFE2B5AF992}" destId="{52DD15D9-3A78-2E40-BBFC-F3B3BAC3D665}" srcOrd="1" destOrd="0" parTransId="{65AC6302-2BE4-3946-ADC1-4874BF6708DD}" sibTransId="{E995C66A-9878-3A4E-891C-7FF8E213D987}"/>
    <dgm:cxn modelId="{D6A7EE09-3E73-214A-AF3F-F41FD2FFDC24}" srcId="{0A291CF0-8CD0-424B-B940-37B002304030}" destId="{C82089F4-0CC6-534B-A291-0955DC04E543}" srcOrd="0" destOrd="0" parTransId="{44F09E79-15EB-E444-8A3C-939C9772CEF1}" sibTransId="{F30AEBBB-E022-504B-AE44-7380E9F96D66}"/>
    <dgm:cxn modelId="{10BCF90F-9DDF-E344-ADD7-F35994517AD5}" type="presOf" srcId="{65AC6302-2BE4-3946-ADC1-4874BF6708DD}" destId="{4AB3D22F-A19E-A04C-8AFA-AB717A0A2E0B}" srcOrd="0" destOrd="0" presId="urn:microsoft.com/office/officeart/2005/8/layout/hierarchy6"/>
    <dgm:cxn modelId="{450B5614-4CBE-F84D-8028-6695366A331B}" type="presOf" srcId="{7266EB61-C4EE-6A43-A834-20D1E211B7D8}" destId="{CD8F6F3B-5BAF-0F4B-84AD-DF61E33E693B}" srcOrd="0" destOrd="0" presId="urn:microsoft.com/office/officeart/2005/8/layout/hierarchy6"/>
    <dgm:cxn modelId="{81BEE214-7337-F942-95C3-67A108B42965}" type="presOf" srcId="{C82089F4-0CC6-534B-A291-0955DC04E543}" destId="{5F34CF70-FB7B-0F43-B178-FB28B250A648}" srcOrd="0" destOrd="0" presId="urn:microsoft.com/office/officeart/2005/8/layout/hierarchy6"/>
    <dgm:cxn modelId="{772F5618-C3E2-B442-8ED0-01EF81A395AC}" srcId="{93DFD658-CF7B-0C4A-AAC2-1AFE2B5AF992}" destId="{27671B9E-0159-7D4C-B46F-42C2CEBDACE7}" srcOrd="0" destOrd="0" parTransId="{71F0BD00-764D-B749-825E-E2E114A7F261}" sibTransId="{9289C0AE-18DB-9045-862A-B445E473889E}"/>
    <dgm:cxn modelId="{DBB6FB18-F653-4944-8B8C-04F94861639B}" type="presOf" srcId="{27671B9E-0159-7D4C-B46F-42C2CEBDACE7}" destId="{0F230A4E-3D47-744F-ABE1-A39FD395BE7A}" srcOrd="0" destOrd="0" presId="urn:microsoft.com/office/officeart/2005/8/layout/hierarchy6"/>
    <dgm:cxn modelId="{19676123-E253-A04F-880C-C21050597476}" srcId="{C82089F4-0CC6-534B-A291-0955DC04E543}" destId="{7C46F891-B552-0748-BDF9-B37CAEB3CDDB}" srcOrd="0" destOrd="0" parTransId="{7266EB61-C4EE-6A43-A834-20D1E211B7D8}" sibTransId="{1A1D0020-AAAA-E544-A9C6-2F0C19E888DC}"/>
    <dgm:cxn modelId="{EFC3EF23-81B0-A64C-B708-89F010509057}" srcId="{93DFD658-CF7B-0C4A-AAC2-1AFE2B5AF992}" destId="{B81E72C7-0AEC-B24B-9E81-541DD8E3A72F}" srcOrd="2" destOrd="0" parTransId="{97B78040-7911-CB45-BA8A-8C0E31D98869}" sibTransId="{21204F9F-6D22-C64F-9FF8-6CFFE056E149}"/>
    <dgm:cxn modelId="{C436402C-9A24-C649-8EAA-5682FBDF0900}" type="presOf" srcId="{304B57C8-A412-8B4A-90A8-AE882AF334FB}" destId="{73647850-BF63-734C-AB29-A9EE8F04C738}" srcOrd="0" destOrd="0" presId="urn:microsoft.com/office/officeart/2005/8/layout/hierarchy6"/>
    <dgm:cxn modelId="{97F5852E-A0D0-5A45-9CEF-EA1EE95F0065}" type="presOf" srcId="{9794238D-E6A7-A541-99BF-B8D1C0A636DE}" destId="{B144CA3F-013C-9442-A07B-BFB81DD3EEDA}" srcOrd="0" destOrd="0" presId="urn:microsoft.com/office/officeart/2005/8/layout/hierarchy6"/>
    <dgm:cxn modelId="{617EAB3A-9624-0141-8DA5-B40A7472116F}" type="presOf" srcId="{52DD15D9-3A78-2E40-BBFC-F3B3BAC3D665}" destId="{B025DAF7-5E1C-144C-8BE6-4461DC7E76C8}" srcOrd="0" destOrd="0" presId="urn:microsoft.com/office/officeart/2005/8/layout/hierarchy6"/>
    <dgm:cxn modelId="{32D20E4B-8A96-6C40-9B3E-AD7589CF93CD}" srcId="{9794238D-E6A7-A541-99BF-B8D1C0A636DE}" destId="{93DFD658-CF7B-0C4A-AAC2-1AFE2B5AF992}" srcOrd="0" destOrd="0" parTransId="{798A96A2-431B-4E4F-AE7E-59CF67EF5167}" sibTransId="{24661BB1-A70A-9744-AAF2-17C7E2CFBAF2}"/>
    <dgm:cxn modelId="{D1B8E357-1F9A-824D-A568-C89CA9966188}" srcId="{EBD4FBBF-D684-2945-9209-DE4B1BE5848E}" destId="{0A291CF0-8CD0-424B-B940-37B002304030}" srcOrd="0" destOrd="0" parTransId="{806C2126-1615-F148-AFA8-E1FA410AB707}" sibTransId="{8B364FEF-8BC8-C443-9865-59FCE0B1D65F}"/>
    <dgm:cxn modelId="{DE2E017D-5A37-3848-A66A-19156CBFCB22}" type="presOf" srcId="{806C2126-1615-F148-AFA8-E1FA410AB707}" destId="{B3736AD7-82CD-D447-943B-36B499165018}" srcOrd="0" destOrd="0" presId="urn:microsoft.com/office/officeart/2005/8/layout/hierarchy6"/>
    <dgm:cxn modelId="{C8F2058A-F2EF-D345-8CDD-25FBF1A74F31}" type="presOf" srcId="{7C46F891-B552-0748-BDF9-B37CAEB3CDDB}" destId="{DA317007-6CF2-9F4D-844D-2D2E55027EE0}" srcOrd="0" destOrd="0" presId="urn:microsoft.com/office/officeart/2005/8/layout/hierarchy6"/>
    <dgm:cxn modelId="{5AB2A78B-72C9-6D45-8601-CCC5304F1E0E}" type="presOf" srcId="{EBD4FBBF-D684-2945-9209-DE4B1BE5848E}" destId="{F7B80561-B067-0F4E-9F27-2E609F6144A4}" srcOrd="0" destOrd="0" presId="urn:microsoft.com/office/officeart/2005/8/layout/hierarchy6"/>
    <dgm:cxn modelId="{1B98C090-FEE3-D54A-A530-8F8010FFA60D}" srcId="{B81E72C7-0AEC-B24B-9E81-541DD8E3A72F}" destId="{7BBFFBF5-0427-C64B-894C-762C15D4C2F4}" srcOrd="0" destOrd="0" parTransId="{304B57C8-A412-8B4A-90A8-AE882AF334FB}" sibTransId="{BC09452A-A8DF-4146-992E-AF7018D452D9}"/>
    <dgm:cxn modelId="{1813DA98-7A5A-334C-AA69-7941BA10EF37}" type="presOf" srcId="{93DFD658-CF7B-0C4A-AAC2-1AFE2B5AF992}" destId="{710D798D-E212-CC46-83EC-BFE4C3F2B4AF}" srcOrd="0" destOrd="0" presId="urn:microsoft.com/office/officeart/2005/8/layout/hierarchy6"/>
    <dgm:cxn modelId="{640524A0-921B-E849-B8B3-815A43751DA9}" type="presOf" srcId="{71F0BD00-764D-B749-825E-E2E114A7F261}" destId="{CB37C7F4-D431-694A-A14F-40447BDD6853}" srcOrd="0" destOrd="0" presId="urn:microsoft.com/office/officeart/2005/8/layout/hierarchy6"/>
    <dgm:cxn modelId="{E948E3A9-F174-C745-8535-517E05C7A46E}" type="presOf" srcId="{7BBFFBF5-0427-C64B-894C-762C15D4C2F4}" destId="{06BE00BD-CBF7-4F48-A874-D463BB6FCD6A}" srcOrd="0" destOrd="0" presId="urn:microsoft.com/office/officeart/2005/8/layout/hierarchy6"/>
    <dgm:cxn modelId="{7E0550AB-8959-F94E-8383-571C438D275A}" type="presOf" srcId="{0A291CF0-8CD0-424B-B940-37B002304030}" destId="{45F213E8-4623-874E-9432-8ED78577DE0D}" srcOrd="0" destOrd="0" presId="urn:microsoft.com/office/officeart/2005/8/layout/hierarchy6"/>
    <dgm:cxn modelId="{88C9B6B0-F431-F948-B3A3-0AC1AAC168E5}" type="presOf" srcId="{44F09E79-15EB-E444-8A3C-939C9772CEF1}" destId="{8D503096-26C0-A84E-B85F-766A4E85EDC7}" srcOrd="0" destOrd="0" presId="urn:microsoft.com/office/officeart/2005/8/layout/hierarchy6"/>
    <dgm:cxn modelId="{BD9FD1BD-EDB7-CB46-B2C0-0366580A085B}" type="presOf" srcId="{B81E72C7-0AEC-B24B-9E81-541DD8E3A72F}" destId="{7C195C56-1148-4543-9DD0-2CA359369D18}" srcOrd="0" destOrd="0" presId="urn:microsoft.com/office/officeart/2005/8/layout/hierarchy6"/>
    <dgm:cxn modelId="{FE22ECDF-337A-7D4D-B7A5-61CD90E8C7BD}" type="presOf" srcId="{97B78040-7911-CB45-BA8A-8C0E31D98869}" destId="{CFD47CCF-EDC0-9A42-992A-124D92B96169}" srcOrd="0" destOrd="0" presId="urn:microsoft.com/office/officeart/2005/8/layout/hierarchy6"/>
    <dgm:cxn modelId="{7CAD8270-EA02-D745-9727-3E70E00842ED}" type="presParOf" srcId="{B144CA3F-013C-9442-A07B-BFB81DD3EEDA}" destId="{11E2B770-5F08-7B45-B901-997A5FB38298}" srcOrd="0" destOrd="0" presId="urn:microsoft.com/office/officeart/2005/8/layout/hierarchy6"/>
    <dgm:cxn modelId="{52C324BA-3C9C-F544-B95B-D4E940897A15}" type="presParOf" srcId="{11E2B770-5F08-7B45-B901-997A5FB38298}" destId="{CC868C92-7628-FE40-BDDC-245BA8C097B7}" srcOrd="0" destOrd="0" presId="urn:microsoft.com/office/officeart/2005/8/layout/hierarchy6"/>
    <dgm:cxn modelId="{D51DFFD7-EB69-A040-9B94-25A73B46DD90}" type="presParOf" srcId="{CC868C92-7628-FE40-BDDC-245BA8C097B7}" destId="{84C66EA3-789A-EE48-9882-3CC0EDB713EC}" srcOrd="0" destOrd="0" presId="urn:microsoft.com/office/officeart/2005/8/layout/hierarchy6"/>
    <dgm:cxn modelId="{9509927C-3079-2445-BC86-545AB56F7504}" type="presParOf" srcId="{84C66EA3-789A-EE48-9882-3CC0EDB713EC}" destId="{710D798D-E212-CC46-83EC-BFE4C3F2B4AF}" srcOrd="0" destOrd="0" presId="urn:microsoft.com/office/officeart/2005/8/layout/hierarchy6"/>
    <dgm:cxn modelId="{5CCEB930-B488-5544-8FDB-FC96EE413CB9}" type="presParOf" srcId="{84C66EA3-789A-EE48-9882-3CC0EDB713EC}" destId="{E55D1F7E-8559-5C43-A01E-1D8ED4EE22A9}" srcOrd="1" destOrd="0" presId="urn:microsoft.com/office/officeart/2005/8/layout/hierarchy6"/>
    <dgm:cxn modelId="{73C41D40-727E-B24D-ACEA-203AE93CF338}" type="presParOf" srcId="{E55D1F7E-8559-5C43-A01E-1D8ED4EE22A9}" destId="{CB37C7F4-D431-694A-A14F-40447BDD6853}" srcOrd="0" destOrd="0" presId="urn:microsoft.com/office/officeart/2005/8/layout/hierarchy6"/>
    <dgm:cxn modelId="{CEDC0CA7-5128-E046-9C05-5C745368811C}" type="presParOf" srcId="{E55D1F7E-8559-5C43-A01E-1D8ED4EE22A9}" destId="{94AF6019-A4D8-1A41-B973-B5F63F56084D}" srcOrd="1" destOrd="0" presId="urn:microsoft.com/office/officeart/2005/8/layout/hierarchy6"/>
    <dgm:cxn modelId="{0F71A34B-D68A-2F49-A0D6-AE34F62A5288}" type="presParOf" srcId="{94AF6019-A4D8-1A41-B973-B5F63F56084D}" destId="{0F230A4E-3D47-744F-ABE1-A39FD395BE7A}" srcOrd="0" destOrd="0" presId="urn:microsoft.com/office/officeart/2005/8/layout/hierarchy6"/>
    <dgm:cxn modelId="{7DAD1F8D-4F2D-5A4C-BBCE-BD8161B793EA}" type="presParOf" srcId="{94AF6019-A4D8-1A41-B973-B5F63F56084D}" destId="{F98774F0-277C-E847-A48E-D7619043A15B}" srcOrd="1" destOrd="0" presId="urn:microsoft.com/office/officeart/2005/8/layout/hierarchy6"/>
    <dgm:cxn modelId="{1FC12DF3-3EBC-C847-9747-9FDD69BF27A0}" type="presParOf" srcId="{E55D1F7E-8559-5C43-A01E-1D8ED4EE22A9}" destId="{4AB3D22F-A19E-A04C-8AFA-AB717A0A2E0B}" srcOrd="2" destOrd="0" presId="urn:microsoft.com/office/officeart/2005/8/layout/hierarchy6"/>
    <dgm:cxn modelId="{B3AD65F7-FE36-CE43-B5F0-4C85FD3454AC}" type="presParOf" srcId="{E55D1F7E-8559-5C43-A01E-1D8ED4EE22A9}" destId="{97EFFDD2-1326-5E48-A17C-D1A101AF68AD}" srcOrd="3" destOrd="0" presId="urn:microsoft.com/office/officeart/2005/8/layout/hierarchy6"/>
    <dgm:cxn modelId="{1AFA57EF-1C3B-504A-86ED-C8DC72033BF8}" type="presParOf" srcId="{97EFFDD2-1326-5E48-A17C-D1A101AF68AD}" destId="{B025DAF7-5E1C-144C-8BE6-4461DC7E76C8}" srcOrd="0" destOrd="0" presId="urn:microsoft.com/office/officeart/2005/8/layout/hierarchy6"/>
    <dgm:cxn modelId="{16C86615-713B-9E47-8DE6-DBCB3A31B801}" type="presParOf" srcId="{97EFFDD2-1326-5E48-A17C-D1A101AF68AD}" destId="{CF62430D-C36A-694E-86B5-77F8FD2EE312}" srcOrd="1" destOrd="0" presId="urn:microsoft.com/office/officeart/2005/8/layout/hierarchy6"/>
    <dgm:cxn modelId="{7CBC75DE-AF4D-1048-ABD3-91CDDF841E4F}" type="presParOf" srcId="{E55D1F7E-8559-5C43-A01E-1D8ED4EE22A9}" destId="{CFD47CCF-EDC0-9A42-992A-124D92B96169}" srcOrd="4" destOrd="0" presId="urn:microsoft.com/office/officeart/2005/8/layout/hierarchy6"/>
    <dgm:cxn modelId="{F5A0368B-10AE-0F4F-919C-293305366BC8}" type="presParOf" srcId="{E55D1F7E-8559-5C43-A01E-1D8ED4EE22A9}" destId="{6CAE88A8-A7FF-EB44-A303-260B1DA23098}" srcOrd="5" destOrd="0" presId="urn:microsoft.com/office/officeart/2005/8/layout/hierarchy6"/>
    <dgm:cxn modelId="{58E88400-134C-FE4C-8136-ADECBC669F41}" type="presParOf" srcId="{6CAE88A8-A7FF-EB44-A303-260B1DA23098}" destId="{7C195C56-1148-4543-9DD0-2CA359369D18}" srcOrd="0" destOrd="0" presId="urn:microsoft.com/office/officeart/2005/8/layout/hierarchy6"/>
    <dgm:cxn modelId="{87C97958-5FA0-F942-AAE9-EB4FB9A1AB6B}" type="presParOf" srcId="{6CAE88A8-A7FF-EB44-A303-260B1DA23098}" destId="{B51AE3CB-A7A0-AF4F-AD14-19D4029A0D09}" srcOrd="1" destOrd="0" presId="urn:microsoft.com/office/officeart/2005/8/layout/hierarchy6"/>
    <dgm:cxn modelId="{F8235A4D-8093-6C45-A290-F1A5E5AE1598}" type="presParOf" srcId="{B51AE3CB-A7A0-AF4F-AD14-19D4029A0D09}" destId="{73647850-BF63-734C-AB29-A9EE8F04C738}" srcOrd="0" destOrd="0" presId="urn:microsoft.com/office/officeart/2005/8/layout/hierarchy6"/>
    <dgm:cxn modelId="{CB7D2B6C-0BCE-944D-B0B0-C95EF21453FD}" type="presParOf" srcId="{B51AE3CB-A7A0-AF4F-AD14-19D4029A0D09}" destId="{FA697F1D-39D8-5146-8783-4B0DD7C6D0A8}" srcOrd="1" destOrd="0" presId="urn:microsoft.com/office/officeart/2005/8/layout/hierarchy6"/>
    <dgm:cxn modelId="{3C32A935-CD3E-8543-B5D3-76C6ED34237B}" type="presParOf" srcId="{FA697F1D-39D8-5146-8783-4B0DD7C6D0A8}" destId="{06BE00BD-CBF7-4F48-A874-D463BB6FCD6A}" srcOrd="0" destOrd="0" presId="urn:microsoft.com/office/officeart/2005/8/layout/hierarchy6"/>
    <dgm:cxn modelId="{1865F59E-CBAA-4042-8739-3A720B74C15D}" type="presParOf" srcId="{FA697F1D-39D8-5146-8783-4B0DD7C6D0A8}" destId="{02A376D0-348B-514C-8238-111BFDFDD4BA}" srcOrd="1" destOrd="0" presId="urn:microsoft.com/office/officeart/2005/8/layout/hierarchy6"/>
    <dgm:cxn modelId="{8A698B62-21AA-DB4B-90A3-41516D2A306F}" type="presParOf" srcId="{02A376D0-348B-514C-8238-111BFDFDD4BA}" destId="{450AA844-0603-B544-B4AB-438B0AD15D0B}" srcOrd="0" destOrd="0" presId="urn:microsoft.com/office/officeart/2005/8/layout/hierarchy6"/>
    <dgm:cxn modelId="{53AE9DF3-3D6C-4A4D-839C-29D8B69FF10B}" type="presParOf" srcId="{02A376D0-348B-514C-8238-111BFDFDD4BA}" destId="{9716DAA9-67B7-1B4C-B6EC-3AB058937433}" srcOrd="1" destOrd="0" presId="urn:microsoft.com/office/officeart/2005/8/layout/hierarchy6"/>
    <dgm:cxn modelId="{BEEF6749-CA20-194E-B4EC-438D5C355685}" type="presParOf" srcId="{9716DAA9-67B7-1B4C-B6EC-3AB058937433}" destId="{F7B80561-B067-0F4E-9F27-2E609F6144A4}" srcOrd="0" destOrd="0" presId="urn:microsoft.com/office/officeart/2005/8/layout/hierarchy6"/>
    <dgm:cxn modelId="{2C1957A4-635A-4246-A629-381A37021197}" type="presParOf" srcId="{9716DAA9-67B7-1B4C-B6EC-3AB058937433}" destId="{4013EA50-173B-8343-AE9E-ACA0FDA8BBE6}" srcOrd="1" destOrd="0" presId="urn:microsoft.com/office/officeart/2005/8/layout/hierarchy6"/>
    <dgm:cxn modelId="{4EAD0AA3-4B8C-FF45-A12E-31F63AC94B51}" type="presParOf" srcId="{4013EA50-173B-8343-AE9E-ACA0FDA8BBE6}" destId="{B3736AD7-82CD-D447-943B-36B499165018}" srcOrd="0" destOrd="0" presId="urn:microsoft.com/office/officeart/2005/8/layout/hierarchy6"/>
    <dgm:cxn modelId="{662FFDEB-CA67-7A45-9AB6-D7E4AD7DEF57}" type="presParOf" srcId="{4013EA50-173B-8343-AE9E-ACA0FDA8BBE6}" destId="{EF1B3C53-2C23-C04A-B809-80DA9E1E84C8}" srcOrd="1" destOrd="0" presId="urn:microsoft.com/office/officeart/2005/8/layout/hierarchy6"/>
    <dgm:cxn modelId="{B0A7D8A6-1739-564B-80C0-6045D44329BB}" type="presParOf" srcId="{EF1B3C53-2C23-C04A-B809-80DA9E1E84C8}" destId="{45F213E8-4623-874E-9432-8ED78577DE0D}" srcOrd="0" destOrd="0" presId="urn:microsoft.com/office/officeart/2005/8/layout/hierarchy6"/>
    <dgm:cxn modelId="{BB50FD2A-E94E-344B-A07B-68CCAA9D06CA}" type="presParOf" srcId="{EF1B3C53-2C23-C04A-B809-80DA9E1E84C8}" destId="{E710C89F-63E6-1D4B-97CC-9C1BBC26203B}" srcOrd="1" destOrd="0" presId="urn:microsoft.com/office/officeart/2005/8/layout/hierarchy6"/>
    <dgm:cxn modelId="{C3B8C79F-DEAA-314C-96B2-A4F66980B409}" type="presParOf" srcId="{E710C89F-63E6-1D4B-97CC-9C1BBC26203B}" destId="{8D503096-26C0-A84E-B85F-766A4E85EDC7}" srcOrd="0" destOrd="0" presId="urn:microsoft.com/office/officeart/2005/8/layout/hierarchy6"/>
    <dgm:cxn modelId="{5CB23D5D-1F9F-C441-A3C7-3E984B9F5087}" type="presParOf" srcId="{E710C89F-63E6-1D4B-97CC-9C1BBC26203B}" destId="{432EF5D8-5A4C-D74C-A84A-23F7320CF15F}" srcOrd="1" destOrd="0" presId="urn:microsoft.com/office/officeart/2005/8/layout/hierarchy6"/>
    <dgm:cxn modelId="{2972456C-EB7D-0444-B009-0B3191CF3AC3}" type="presParOf" srcId="{432EF5D8-5A4C-D74C-A84A-23F7320CF15F}" destId="{5F34CF70-FB7B-0F43-B178-FB28B250A648}" srcOrd="0" destOrd="0" presId="urn:microsoft.com/office/officeart/2005/8/layout/hierarchy6"/>
    <dgm:cxn modelId="{60F2D210-AD6F-0E45-AE61-53C641695BD9}" type="presParOf" srcId="{432EF5D8-5A4C-D74C-A84A-23F7320CF15F}" destId="{FF5804BD-3993-664C-8157-21212D7F170D}" srcOrd="1" destOrd="0" presId="urn:microsoft.com/office/officeart/2005/8/layout/hierarchy6"/>
    <dgm:cxn modelId="{43FE84B2-AA11-A243-8239-97EE5C80E605}" type="presParOf" srcId="{FF5804BD-3993-664C-8157-21212D7F170D}" destId="{CD8F6F3B-5BAF-0F4B-84AD-DF61E33E693B}" srcOrd="0" destOrd="0" presId="urn:microsoft.com/office/officeart/2005/8/layout/hierarchy6"/>
    <dgm:cxn modelId="{9922AA16-109D-6143-BC14-4FE77BC65F5B}" type="presParOf" srcId="{FF5804BD-3993-664C-8157-21212D7F170D}" destId="{1B5376F9-4D89-394C-9782-C42A00AF0B21}" srcOrd="1" destOrd="0" presId="urn:microsoft.com/office/officeart/2005/8/layout/hierarchy6"/>
    <dgm:cxn modelId="{117A37FC-8254-7B48-AD6D-87C9650D4B64}" type="presParOf" srcId="{1B5376F9-4D89-394C-9782-C42A00AF0B21}" destId="{DA317007-6CF2-9F4D-844D-2D2E55027EE0}" srcOrd="0" destOrd="0" presId="urn:microsoft.com/office/officeart/2005/8/layout/hierarchy6"/>
    <dgm:cxn modelId="{9A610AD2-D4D7-9B47-97E1-9593C158B134}" type="presParOf" srcId="{1B5376F9-4D89-394C-9782-C42A00AF0B21}" destId="{4CEB260C-33D9-9544-BC2F-C38004EA6A1E}" srcOrd="1" destOrd="0" presId="urn:microsoft.com/office/officeart/2005/8/layout/hierarchy6"/>
    <dgm:cxn modelId="{72E66540-18E2-B94C-A7F7-5F262E75C4E4}" type="presParOf" srcId="{B144CA3F-013C-9442-A07B-BFB81DD3EEDA}" destId="{3B99860F-8C7A-1D40-AF73-B0FB762C361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D798D-E212-CC46-83EC-BFE4C3F2B4AF}">
      <dsp:nvSpPr>
        <dsp:cNvPr id="0" name=""/>
        <dsp:cNvSpPr/>
      </dsp:nvSpPr>
      <dsp:spPr>
        <a:xfrm>
          <a:off x="4359618" y="89551"/>
          <a:ext cx="1664312" cy="1109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用户</a:t>
          </a:r>
        </a:p>
      </dsp:txBody>
      <dsp:txXfrm>
        <a:off x="4392115" y="122048"/>
        <a:ext cx="1599318" cy="1044547"/>
      </dsp:txXfrm>
    </dsp:sp>
    <dsp:sp modelId="{CB37C7F4-D431-694A-A14F-40447BDD6853}">
      <dsp:nvSpPr>
        <dsp:cNvPr id="0" name=""/>
        <dsp:cNvSpPr/>
      </dsp:nvSpPr>
      <dsp:spPr>
        <a:xfrm>
          <a:off x="3018648" y="1199093"/>
          <a:ext cx="2173126" cy="357350"/>
        </a:xfrm>
        <a:custGeom>
          <a:avLst/>
          <a:gdLst/>
          <a:ahLst/>
          <a:cxnLst/>
          <a:rect l="0" t="0" r="0" b="0"/>
          <a:pathLst>
            <a:path>
              <a:moveTo>
                <a:pt x="2173126" y="0"/>
              </a:moveTo>
              <a:lnTo>
                <a:pt x="2173126" y="178675"/>
              </a:lnTo>
              <a:lnTo>
                <a:pt x="0" y="178675"/>
              </a:lnTo>
              <a:lnTo>
                <a:pt x="0" y="357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30A4E-3D47-744F-ABE1-A39FD395BE7A}">
      <dsp:nvSpPr>
        <dsp:cNvPr id="0" name=""/>
        <dsp:cNvSpPr/>
      </dsp:nvSpPr>
      <dsp:spPr>
        <a:xfrm>
          <a:off x="2186492" y="1556443"/>
          <a:ext cx="1664312" cy="1109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性别</a:t>
          </a:r>
        </a:p>
      </dsp:txBody>
      <dsp:txXfrm>
        <a:off x="2218989" y="1588940"/>
        <a:ext cx="1599318" cy="1044547"/>
      </dsp:txXfrm>
    </dsp:sp>
    <dsp:sp modelId="{4AB3D22F-A19E-A04C-8AFA-AB717A0A2E0B}">
      <dsp:nvSpPr>
        <dsp:cNvPr id="0" name=""/>
        <dsp:cNvSpPr/>
      </dsp:nvSpPr>
      <dsp:spPr>
        <a:xfrm>
          <a:off x="5136534" y="1199093"/>
          <a:ext cx="91440" cy="357350"/>
        </a:xfrm>
        <a:custGeom>
          <a:avLst/>
          <a:gdLst/>
          <a:ahLst/>
          <a:cxnLst/>
          <a:rect l="0" t="0" r="0" b="0"/>
          <a:pathLst>
            <a:path>
              <a:moveTo>
                <a:pt x="55239" y="0"/>
              </a:moveTo>
              <a:lnTo>
                <a:pt x="55239" y="178675"/>
              </a:lnTo>
              <a:lnTo>
                <a:pt x="45720" y="178675"/>
              </a:lnTo>
              <a:lnTo>
                <a:pt x="45720" y="357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5DAF7-5E1C-144C-8BE6-4461DC7E76C8}">
      <dsp:nvSpPr>
        <dsp:cNvPr id="0" name=""/>
        <dsp:cNvSpPr/>
      </dsp:nvSpPr>
      <dsp:spPr>
        <a:xfrm>
          <a:off x="4350098" y="1556443"/>
          <a:ext cx="1664312" cy="1109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年龄</a:t>
          </a:r>
        </a:p>
      </dsp:txBody>
      <dsp:txXfrm>
        <a:off x="4382595" y="1588940"/>
        <a:ext cx="1599318" cy="1044547"/>
      </dsp:txXfrm>
    </dsp:sp>
    <dsp:sp modelId="{CFD47CCF-EDC0-9A42-992A-124D92B96169}">
      <dsp:nvSpPr>
        <dsp:cNvPr id="0" name=""/>
        <dsp:cNvSpPr/>
      </dsp:nvSpPr>
      <dsp:spPr>
        <a:xfrm>
          <a:off x="5191774" y="1199093"/>
          <a:ext cx="2281040" cy="35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75"/>
              </a:lnTo>
              <a:lnTo>
                <a:pt x="2281040" y="178675"/>
              </a:lnTo>
              <a:lnTo>
                <a:pt x="2281040" y="357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95C56-1148-4543-9DD0-2CA359369D18}">
      <dsp:nvSpPr>
        <dsp:cNvPr id="0" name=""/>
        <dsp:cNvSpPr/>
      </dsp:nvSpPr>
      <dsp:spPr>
        <a:xfrm>
          <a:off x="6513704" y="1556443"/>
          <a:ext cx="1918219" cy="1109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点击序列</a:t>
          </a:r>
        </a:p>
      </dsp:txBody>
      <dsp:txXfrm>
        <a:off x="6546201" y="1588940"/>
        <a:ext cx="1853225" cy="1044547"/>
      </dsp:txXfrm>
    </dsp:sp>
    <dsp:sp modelId="{73647850-BF63-734C-AB29-A9EE8F04C738}">
      <dsp:nvSpPr>
        <dsp:cNvPr id="0" name=""/>
        <dsp:cNvSpPr/>
      </dsp:nvSpPr>
      <dsp:spPr>
        <a:xfrm>
          <a:off x="7427094" y="2665985"/>
          <a:ext cx="91440" cy="443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E00BD-CBF7-4F48-A874-D463BB6FCD6A}">
      <dsp:nvSpPr>
        <dsp:cNvPr id="0" name=""/>
        <dsp:cNvSpPr/>
      </dsp:nvSpPr>
      <dsp:spPr>
        <a:xfrm>
          <a:off x="6640658" y="3109801"/>
          <a:ext cx="1664312" cy="1109541"/>
        </a:xfrm>
        <a:prstGeom prst="hexag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513</a:t>
          </a:r>
          <a:endParaRPr lang="zh-CN" altLang="en-US" sz="3100" kern="1200" dirty="0"/>
        </a:p>
      </dsp:txBody>
      <dsp:txXfrm>
        <a:off x="6871812" y="3263904"/>
        <a:ext cx="1202004" cy="801335"/>
      </dsp:txXfrm>
    </dsp:sp>
    <dsp:sp modelId="{450AA844-0603-B544-B4AB-438B0AD15D0B}">
      <dsp:nvSpPr>
        <dsp:cNvPr id="0" name=""/>
        <dsp:cNvSpPr/>
      </dsp:nvSpPr>
      <dsp:spPr>
        <a:xfrm>
          <a:off x="7427094" y="4219343"/>
          <a:ext cx="91440" cy="443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80561-B067-0F4E-9F27-2E609F6144A4}">
      <dsp:nvSpPr>
        <dsp:cNvPr id="0" name=""/>
        <dsp:cNvSpPr/>
      </dsp:nvSpPr>
      <dsp:spPr>
        <a:xfrm>
          <a:off x="6640658" y="4663160"/>
          <a:ext cx="1664312" cy="1109541"/>
        </a:xfrm>
        <a:prstGeom prst="hexag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717</a:t>
          </a:r>
          <a:endParaRPr lang="zh-CN" altLang="en-US" sz="3100" kern="1200" dirty="0"/>
        </a:p>
      </dsp:txBody>
      <dsp:txXfrm>
        <a:off x="6871812" y="4817263"/>
        <a:ext cx="1202004" cy="801335"/>
      </dsp:txXfrm>
    </dsp:sp>
    <dsp:sp modelId="{B3736AD7-82CD-D447-943B-36B499165018}">
      <dsp:nvSpPr>
        <dsp:cNvPr id="0" name=""/>
        <dsp:cNvSpPr/>
      </dsp:nvSpPr>
      <dsp:spPr>
        <a:xfrm>
          <a:off x="7427094" y="5772701"/>
          <a:ext cx="91440" cy="443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213E8-4623-874E-9432-8ED78577DE0D}">
      <dsp:nvSpPr>
        <dsp:cNvPr id="0" name=""/>
        <dsp:cNvSpPr/>
      </dsp:nvSpPr>
      <dsp:spPr>
        <a:xfrm>
          <a:off x="6640658" y="6216518"/>
          <a:ext cx="1664312" cy="1109541"/>
        </a:xfrm>
        <a:prstGeom prst="hexag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·····</a:t>
          </a:r>
        </a:p>
      </dsp:txBody>
      <dsp:txXfrm>
        <a:off x="6871812" y="6370621"/>
        <a:ext cx="1202004" cy="801335"/>
      </dsp:txXfrm>
    </dsp:sp>
    <dsp:sp modelId="{8D503096-26C0-A84E-B85F-766A4E85EDC7}">
      <dsp:nvSpPr>
        <dsp:cNvPr id="0" name=""/>
        <dsp:cNvSpPr/>
      </dsp:nvSpPr>
      <dsp:spPr>
        <a:xfrm>
          <a:off x="7427094" y="7326060"/>
          <a:ext cx="91440" cy="443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4CF70-FB7B-0F43-B178-FB28B250A648}">
      <dsp:nvSpPr>
        <dsp:cNvPr id="0" name=""/>
        <dsp:cNvSpPr/>
      </dsp:nvSpPr>
      <dsp:spPr>
        <a:xfrm>
          <a:off x="6640658" y="7769876"/>
          <a:ext cx="1664312" cy="1109541"/>
        </a:xfrm>
        <a:prstGeom prst="hexag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1997</a:t>
          </a:r>
          <a:endParaRPr lang="zh-CN" altLang="en-US" sz="3100" kern="1200" dirty="0"/>
        </a:p>
      </dsp:txBody>
      <dsp:txXfrm>
        <a:off x="6871812" y="7923979"/>
        <a:ext cx="1202004" cy="801335"/>
      </dsp:txXfrm>
    </dsp:sp>
    <dsp:sp modelId="{CD8F6F3B-5BAF-0F4B-84AD-DF61E33E693B}">
      <dsp:nvSpPr>
        <dsp:cNvPr id="0" name=""/>
        <dsp:cNvSpPr/>
      </dsp:nvSpPr>
      <dsp:spPr>
        <a:xfrm>
          <a:off x="7427094" y="8879418"/>
          <a:ext cx="91440" cy="443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7007-6CF2-9F4D-844D-2D2E55027EE0}">
      <dsp:nvSpPr>
        <dsp:cNvPr id="0" name=""/>
        <dsp:cNvSpPr/>
      </dsp:nvSpPr>
      <dsp:spPr>
        <a:xfrm>
          <a:off x="6640658" y="9323234"/>
          <a:ext cx="1664312" cy="1109541"/>
        </a:xfrm>
        <a:prstGeom prst="hexag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6</a:t>
          </a:r>
          <a:endParaRPr lang="zh-CN" altLang="en-US" sz="3100" kern="1200" dirty="0"/>
        </a:p>
      </dsp:txBody>
      <dsp:txXfrm>
        <a:off x="6871812" y="9477337"/>
        <a:ext cx="1202004" cy="801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Microsoft YaHei" panose="020B0503020204020204" pitchFamily="34" charset="-122"/>
        <a:ea typeface="Microsoft YaHei" panose="020B0503020204020204" pitchFamily="34" charset="-122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57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5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5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29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7" cy="4643440"/>
          </a:xfrm>
          <a:prstGeom prst="rect">
            <a:avLst/>
          </a:prstGeom>
        </p:spPr>
        <p:txBody>
          <a:bodyPr anchor="b"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7" cy="158948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Helvetica Neue Thin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8AF58F-9223-4699-B0DD-EFB9A1CAB0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566176" y="354233"/>
            <a:ext cx="2191215" cy="103913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C9D915B-A1CC-4D36-915B-7820F96CA7D6}"/>
              </a:ext>
            </a:extLst>
          </p:cNvPr>
          <p:cNvCxnSpPr>
            <a:cxnSpLocks/>
          </p:cNvCxnSpPr>
          <p:nvPr userDrawn="1"/>
        </p:nvCxnSpPr>
        <p:spPr>
          <a:xfrm flipV="1">
            <a:off x="916894" y="1669143"/>
            <a:ext cx="22540686" cy="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8AF58F-9223-4699-B0DD-EFB9A1CAB0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566176" y="354233"/>
            <a:ext cx="2191215" cy="103913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C9D915B-A1CC-4D36-915B-7820F96CA7D6}"/>
              </a:ext>
            </a:extLst>
          </p:cNvPr>
          <p:cNvCxnSpPr>
            <a:cxnSpLocks/>
          </p:cNvCxnSpPr>
          <p:nvPr userDrawn="1"/>
        </p:nvCxnSpPr>
        <p:spPr>
          <a:xfrm flipV="1">
            <a:off x="916894" y="3715656"/>
            <a:ext cx="22540686" cy="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58844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7" cy="46434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7"/>
            <a:ext cx="7500940" cy="1155501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40" cy="5607847"/>
          </a:xfrm>
          <a:prstGeom prst="rect">
            <a:avLst/>
          </a:prstGeom>
        </p:spPr>
        <p:txBody>
          <a:bodyPr anchor="b"/>
          <a:lstStyle>
            <a:lvl1pPr>
              <a:defRPr sz="8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5"/>
            <a:ext cx="7500940" cy="578644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5"/>
            <a:ext cx="15609094" cy="101441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40" cy="5304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4"/>
            <a:ext cx="7500940" cy="5304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4"/>
            <a:ext cx="7500940" cy="112156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947546"/>
            <a:ext cx="14716127" cy="64770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888999" indent="-444498" algn="ctr">
              <a:spcBef>
                <a:spcPts val="0"/>
              </a:spcBef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333499" indent="-444499" algn="ctr">
              <a:spcBef>
                <a:spcPts val="0"/>
              </a:spcBef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777999" indent="-444499" algn="ctr">
              <a:spcBef>
                <a:spcPts val="0"/>
              </a:spcBef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22499" indent="-444499" algn="ctr">
              <a:spcBef>
                <a:spcPts val="0"/>
              </a:spcBef>
              <a:defRPr sz="3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4833937" y="5945187"/>
            <a:ext cx="14716128" cy="96837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5"/>
            <a:ext cx="15609094" cy="303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5" tIns="71435" rIns="71435" bIns="71435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5" tIns="71435" rIns="71435" bIns="71435" anchor="ctr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27553" y="13073062"/>
            <a:ext cx="519369" cy="482819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>
            <a:spAutoFit/>
          </a:bodyPr>
          <a:lstStyle>
            <a:lvl1pPr>
              <a:defRPr sz="2200" b="0" i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Helvetica Neue Light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Helvetica Neue Medium"/>
          <a:sym typeface="Helvetica Neue Medium"/>
        </a:defRPr>
      </a:lvl1pPr>
      <a:lvl2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11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  <a:sym typeface="Helvetica Neue"/>
        </a:defRPr>
      </a:lvl1pPr>
      <a:lvl2pPr marL="10556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  <a:sym typeface="Helvetica Neue"/>
        </a:defRPr>
      </a:lvl2pPr>
      <a:lvl3pPr marL="1500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  <a:sym typeface="Helvetica Neue"/>
        </a:defRPr>
      </a:lvl3pPr>
      <a:lvl4pPr marL="1944685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  <a:sym typeface="Helvetica Neue"/>
        </a:defRPr>
      </a:lvl4pPr>
      <a:lvl5pPr marL="2389185" marR="0" indent="-611185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  <a:sym typeface="Helvetica Neue"/>
        </a:defRPr>
      </a:lvl5pPr>
      <a:lvl6pPr marL="2833685" marR="0" indent="-611185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278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7226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167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123-14-14.jpg" descr="1123-14-14.jpg"/>
          <p:cNvPicPr>
            <a:picLocks noChangeAspect="1"/>
          </p:cNvPicPr>
          <p:nvPr/>
        </p:nvPicPr>
        <p:blipFill>
          <a:blip r:embed="rId4"/>
          <a:srcRect l="578" b="613"/>
          <a:stretch>
            <a:fillRect/>
          </a:stretch>
        </p:blipFill>
        <p:spPr>
          <a:xfrm>
            <a:off x="-6036" y="-1"/>
            <a:ext cx="24390036" cy="1371600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2700">
            <a:miter lim="400000"/>
          </a:ln>
        </p:spPr>
      </p:pic>
      <p:sp>
        <p:nvSpPr>
          <p:cNvPr id="120" name="优量汇PPT模版"/>
          <p:cNvSpPr txBox="1"/>
          <p:nvPr/>
        </p:nvSpPr>
        <p:spPr>
          <a:xfrm>
            <a:off x="1377479" y="2732424"/>
            <a:ext cx="2303511" cy="189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 algn="l">
              <a:defRPr sz="8600"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□□□</a:t>
            </a:r>
            <a:endParaRPr kumimoji="1"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Lantinghei SC Extralight" charset="-122"/>
            </a:endParaRPr>
          </a:p>
        </p:txBody>
      </p:sp>
      <p:pic>
        <p:nvPicPr>
          <p:cNvPr id="122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479" y="11228656"/>
            <a:ext cx="2726462" cy="1625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1 内容标题">
            <a:extLst>
              <a:ext uri="{FF2B5EF4-FFF2-40B4-BE49-F238E27FC236}">
                <a16:creationId xmlns:a16="http://schemas.microsoft.com/office/drawing/2014/main" id="{E2AD865E-12BE-4B5B-B5DB-3265E5D849E1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序列截取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921C24-1FDD-134C-BB6B-EF78865C4348}"/>
              </a:ext>
            </a:extLst>
          </p:cNvPr>
          <p:cNvSpPr/>
          <p:nvPr/>
        </p:nvSpPr>
        <p:spPr>
          <a:xfrm>
            <a:off x="12623523" y="4960924"/>
            <a:ext cx="92026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序列差异：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由于各个用户点击序列长度差异较大，采取不同方式进行序列截取。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分别从开始、末尾、从其中按顺序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随机抽取，截取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长度为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的点击序列。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同一用户、同一个日期下的广告进行</a:t>
            </a:r>
            <a:r>
              <a:rPr lang="en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r>
              <a:rPr lang="zh-CN" altLang="e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D0C339-1A78-A645-8722-F3DDEB81F0D2}"/>
              </a:ext>
            </a:extLst>
          </p:cNvPr>
          <p:cNvGrpSpPr/>
          <p:nvPr/>
        </p:nvGrpSpPr>
        <p:grpSpPr>
          <a:xfrm>
            <a:off x="2326679" y="3728088"/>
            <a:ext cx="1664312" cy="1109541"/>
            <a:chOff x="6640658" y="3109801"/>
            <a:chExt cx="1664312" cy="1109541"/>
          </a:xfrm>
        </p:grpSpPr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B232CD65-60AB-B94F-9BAB-88A12A8B9B68}"/>
                </a:ext>
              </a:extLst>
            </p:cNvPr>
            <p:cNvSpPr/>
            <p:nvPr/>
          </p:nvSpPr>
          <p:spPr>
            <a:xfrm>
              <a:off x="6640658" y="3109801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六边形 4">
              <a:extLst>
                <a:ext uri="{FF2B5EF4-FFF2-40B4-BE49-F238E27FC236}">
                  <a16:creationId xmlns:a16="http://schemas.microsoft.com/office/drawing/2014/main" id="{3624DE9D-8C30-C343-B0C4-0F5332C93554}"/>
                </a:ext>
              </a:extLst>
            </p:cNvPr>
            <p:cNvSpPr txBox="1"/>
            <p:nvPr/>
          </p:nvSpPr>
          <p:spPr>
            <a:xfrm>
              <a:off x="6871812" y="3263904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513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D5179B-BBBF-BC4A-9776-9C1660EB1955}"/>
              </a:ext>
            </a:extLst>
          </p:cNvPr>
          <p:cNvGrpSpPr/>
          <p:nvPr/>
        </p:nvGrpSpPr>
        <p:grpSpPr>
          <a:xfrm>
            <a:off x="2326679" y="5281447"/>
            <a:ext cx="1664312" cy="1109541"/>
            <a:chOff x="6640658" y="4663160"/>
            <a:chExt cx="1664312" cy="1109541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33E37425-97F7-7A4D-BBBF-6D1279564333}"/>
                </a:ext>
              </a:extLst>
            </p:cNvPr>
            <p:cNvSpPr/>
            <p:nvPr/>
          </p:nvSpPr>
          <p:spPr>
            <a:xfrm>
              <a:off x="6640658" y="4663160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六边形 6">
              <a:extLst>
                <a:ext uri="{FF2B5EF4-FFF2-40B4-BE49-F238E27FC236}">
                  <a16:creationId xmlns:a16="http://schemas.microsoft.com/office/drawing/2014/main" id="{15881D75-55BE-814F-9885-A95A7A018B4F}"/>
                </a:ext>
              </a:extLst>
            </p:cNvPr>
            <p:cNvSpPr txBox="1"/>
            <p:nvPr/>
          </p:nvSpPr>
          <p:spPr>
            <a:xfrm>
              <a:off x="6871812" y="4817263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717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720C844-FD9C-9049-B6AF-2360EE4F108B}"/>
              </a:ext>
            </a:extLst>
          </p:cNvPr>
          <p:cNvGrpSpPr/>
          <p:nvPr/>
        </p:nvGrpSpPr>
        <p:grpSpPr>
          <a:xfrm>
            <a:off x="2326679" y="6834805"/>
            <a:ext cx="1664312" cy="1109541"/>
            <a:chOff x="6640658" y="6216518"/>
            <a:chExt cx="1664312" cy="1109541"/>
          </a:xfrm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28A0413E-2A9E-214D-B621-94176144CBA1}"/>
                </a:ext>
              </a:extLst>
            </p:cNvPr>
            <p:cNvSpPr/>
            <p:nvPr/>
          </p:nvSpPr>
          <p:spPr>
            <a:xfrm>
              <a:off x="6640658" y="6216518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六边形 8">
              <a:extLst>
                <a:ext uri="{FF2B5EF4-FFF2-40B4-BE49-F238E27FC236}">
                  <a16:creationId xmlns:a16="http://schemas.microsoft.com/office/drawing/2014/main" id="{5AFD3E78-9F8E-6340-9E42-7FC88D70E6B7}"/>
                </a:ext>
              </a:extLst>
            </p:cNvPr>
            <p:cNvSpPr txBox="1"/>
            <p:nvPr/>
          </p:nvSpPr>
          <p:spPr>
            <a:xfrm>
              <a:off x="6871812" y="6370621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·····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62DA7D-3057-B448-9EDB-B43FDC52168E}"/>
              </a:ext>
            </a:extLst>
          </p:cNvPr>
          <p:cNvGrpSpPr/>
          <p:nvPr/>
        </p:nvGrpSpPr>
        <p:grpSpPr>
          <a:xfrm>
            <a:off x="2326679" y="8388163"/>
            <a:ext cx="1664312" cy="1109541"/>
            <a:chOff x="6640658" y="7769876"/>
            <a:chExt cx="1664312" cy="1109541"/>
          </a:xfrm>
        </p:grpSpPr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B7BB6EC6-63E6-6141-B5A9-E29488BC5DF0}"/>
                </a:ext>
              </a:extLst>
            </p:cNvPr>
            <p:cNvSpPr/>
            <p:nvPr/>
          </p:nvSpPr>
          <p:spPr>
            <a:xfrm>
              <a:off x="6640658" y="7769876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六边形 10">
              <a:extLst>
                <a:ext uri="{FF2B5EF4-FFF2-40B4-BE49-F238E27FC236}">
                  <a16:creationId xmlns:a16="http://schemas.microsoft.com/office/drawing/2014/main" id="{C12695DA-2C30-0C41-9789-7568F7BBFE39}"/>
                </a:ext>
              </a:extLst>
            </p:cNvPr>
            <p:cNvSpPr txBox="1"/>
            <p:nvPr/>
          </p:nvSpPr>
          <p:spPr>
            <a:xfrm>
              <a:off x="6871812" y="7923979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1997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7BE81F7-A99D-9348-AD4C-60BC5B3651BD}"/>
              </a:ext>
            </a:extLst>
          </p:cNvPr>
          <p:cNvGrpSpPr/>
          <p:nvPr/>
        </p:nvGrpSpPr>
        <p:grpSpPr>
          <a:xfrm>
            <a:off x="2326679" y="9941521"/>
            <a:ext cx="1664312" cy="1109541"/>
            <a:chOff x="6640658" y="9323234"/>
            <a:chExt cx="1664312" cy="1109541"/>
          </a:xfrm>
        </p:grpSpPr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CFE08627-78DD-B444-88FF-627BFF3BA250}"/>
                </a:ext>
              </a:extLst>
            </p:cNvPr>
            <p:cNvSpPr/>
            <p:nvPr/>
          </p:nvSpPr>
          <p:spPr>
            <a:xfrm>
              <a:off x="6640658" y="9323234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六边形 12">
              <a:extLst>
                <a:ext uri="{FF2B5EF4-FFF2-40B4-BE49-F238E27FC236}">
                  <a16:creationId xmlns:a16="http://schemas.microsoft.com/office/drawing/2014/main" id="{3249EE52-5434-2D4B-B419-FFD4435A9467}"/>
                </a:ext>
              </a:extLst>
            </p:cNvPr>
            <p:cNvSpPr txBox="1"/>
            <p:nvPr/>
          </p:nvSpPr>
          <p:spPr>
            <a:xfrm>
              <a:off x="6871812" y="9477337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56B9CD6-9B05-7648-9307-8F8095018951}"/>
              </a:ext>
            </a:extLst>
          </p:cNvPr>
          <p:cNvGrpSpPr/>
          <p:nvPr/>
        </p:nvGrpSpPr>
        <p:grpSpPr>
          <a:xfrm>
            <a:off x="5818025" y="3728088"/>
            <a:ext cx="1664312" cy="1109541"/>
            <a:chOff x="6640658" y="3109801"/>
            <a:chExt cx="1664312" cy="1109541"/>
          </a:xfrm>
        </p:grpSpPr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443F47DC-3840-7B47-B999-C4E14D86CFE6}"/>
                </a:ext>
              </a:extLst>
            </p:cNvPr>
            <p:cNvSpPr/>
            <p:nvPr/>
          </p:nvSpPr>
          <p:spPr>
            <a:xfrm>
              <a:off x="6640658" y="3109801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六边形 4">
              <a:extLst>
                <a:ext uri="{FF2B5EF4-FFF2-40B4-BE49-F238E27FC236}">
                  <a16:creationId xmlns:a16="http://schemas.microsoft.com/office/drawing/2014/main" id="{C9ADDC23-F071-E04D-AE5C-A5C6D630B5BB}"/>
                </a:ext>
              </a:extLst>
            </p:cNvPr>
            <p:cNvSpPr txBox="1"/>
            <p:nvPr/>
          </p:nvSpPr>
          <p:spPr>
            <a:xfrm>
              <a:off x="6871812" y="3263904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513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F279AF-407F-F846-8A90-172E1F82462E}"/>
              </a:ext>
            </a:extLst>
          </p:cNvPr>
          <p:cNvGrpSpPr/>
          <p:nvPr/>
        </p:nvGrpSpPr>
        <p:grpSpPr>
          <a:xfrm>
            <a:off x="5818025" y="5281447"/>
            <a:ext cx="1664312" cy="1109541"/>
            <a:chOff x="6640658" y="4663160"/>
            <a:chExt cx="1664312" cy="1109541"/>
          </a:xfrm>
        </p:grpSpPr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7823E92C-2CCA-7E43-8E66-E055FCBCAC0D}"/>
                </a:ext>
              </a:extLst>
            </p:cNvPr>
            <p:cNvSpPr/>
            <p:nvPr/>
          </p:nvSpPr>
          <p:spPr>
            <a:xfrm>
              <a:off x="6640658" y="4663160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六边形 6">
              <a:extLst>
                <a:ext uri="{FF2B5EF4-FFF2-40B4-BE49-F238E27FC236}">
                  <a16:creationId xmlns:a16="http://schemas.microsoft.com/office/drawing/2014/main" id="{CBB2D354-5A89-9A47-BC9E-CF7353727BAD}"/>
                </a:ext>
              </a:extLst>
            </p:cNvPr>
            <p:cNvSpPr txBox="1"/>
            <p:nvPr/>
          </p:nvSpPr>
          <p:spPr>
            <a:xfrm>
              <a:off x="6871812" y="4817263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717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1AF714D-1CA8-D943-8C10-C5CF7BFD094D}"/>
              </a:ext>
            </a:extLst>
          </p:cNvPr>
          <p:cNvGrpSpPr/>
          <p:nvPr/>
        </p:nvGrpSpPr>
        <p:grpSpPr>
          <a:xfrm>
            <a:off x="5818025" y="6834805"/>
            <a:ext cx="1664312" cy="1109541"/>
            <a:chOff x="6640658" y="6216518"/>
            <a:chExt cx="1664312" cy="1109541"/>
          </a:xfrm>
        </p:grpSpPr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98F13281-0F0B-374B-A935-DF7B7B2E729C}"/>
                </a:ext>
              </a:extLst>
            </p:cNvPr>
            <p:cNvSpPr/>
            <p:nvPr/>
          </p:nvSpPr>
          <p:spPr>
            <a:xfrm>
              <a:off x="6640658" y="6216518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六边形 8">
              <a:extLst>
                <a:ext uri="{FF2B5EF4-FFF2-40B4-BE49-F238E27FC236}">
                  <a16:creationId xmlns:a16="http://schemas.microsoft.com/office/drawing/2014/main" id="{2BBBD5B5-1091-A44F-9574-6AEB784D5E56}"/>
                </a:ext>
              </a:extLst>
            </p:cNvPr>
            <p:cNvSpPr txBox="1"/>
            <p:nvPr/>
          </p:nvSpPr>
          <p:spPr>
            <a:xfrm>
              <a:off x="6871812" y="6370621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·····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7536614-ED53-EA47-9FD5-C83724B2310E}"/>
              </a:ext>
            </a:extLst>
          </p:cNvPr>
          <p:cNvGrpSpPr/>
          <p:nvPr/>
        </p:nvGrpSpPr>
        <p:grpSpPr>
          <a:xfrm>
            <a:off x="5818025" y="8388163"/>
            <a:ext cx="1664312" cy="1109541"/>
            <a:chOff x="6640658" y="7769876"/>
            <a:chExt cx="1664312" cy="1109541"/>
          </a:xfrm>
        </p:grpSpPr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CF1D3E29-B945-6546-8EFF-0308C3EA6425}"/>
                </a:ext>
              </a:extLst>
            </p:cNvPr>
            <p:cNvSpPr/>
            <p:nvPr/>
          </p:nvSpPr>
          <p:spPr>
            <a:xfrm>
              <a:off x="6640658" y="7769876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六边形 10">
              <a:extLst>
                <a:ext uri="{FF2B5EF4-FFF2-40B4-BE49-F238E27FC236}">
                  <a16:creationId xmlns:a16="http://schemas.microsoft.com/office/drawing/2014/main" id="{47CACB02-D5DD-CB46-9F00-1AB257E04794}"/>
                </a:ext>
              </a:extLst>
            </p:cNvPr>
            <p:cNvSpPr txBox="1"/>
            <p:nvPr/>
          </p:nvSpPr>
          <p:spPr>
            <a:xfrm>
              <a:off x="6871812" y="7923979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1997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9FC4D1B-A60D-1845-92E9-99A43023B0FC}"/>
              </a:ext>
            </a:extLst>
          </p:cNvPr>
          <p:cNvGrpSpPr/>
          <p:nvPr/>
        </p:nvGrpSpPr>
        <p:grpSpPr>
          <a:xfrm>
            <a:off x="5818025" y="9941521"/>
            <a:ext cx="1664312" cy="1109541"/>
            <a:chOff x="6640658" y="9323234"/>
            <a:chExt cx="1664312" cy="1109541"/>
          </a:xfrm>
        </p:grpSpPr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73C3A037-33B1-8A45-A5AD-F2516EC82F28}"/>
                </a:ext>
              </a:extLst>
            </p:cNvPr>
            <p:cNvSpPr/>
            <p:nvPr/>
          </p:nvSpPr>
          <p:spPr>
            <a:xfrm>
              <a:off x="6640658" y="9323234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六边形 12">
              <a:extLst>
                <a:ext uri="{FF2B5EF4-FFF2-40B4-BE49-F238E27FC236}">
                  <a16:creationId xmlns:a16="http://schemas.microsoft.com/office/drawing/2014/main" id="{AA8DC44D-1278-6C44-8206-5034B87A5CC2}"/>
                </a:ext>
              </a:extLst>
            </p:cNvPr>
            <p:cNvSpPr txBox="1"/>
            <p:nvPr/>
          </p:nvSpPr>
          <p:spPr>
            <a:xfrm>
              <a:off x="6871812" y="9477337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5D66CA2-F4D9-9C44-B37D-113CFBF22102}"/>
              </a:ext>
            </a:extLst>
          </p:cNvPr>
          <p:cNvGrpSpPr/>
          <p:nvPr/>
        </p:nvGrpSpPr>
        <p:grpSpPr>
          <a:xfrm>
            <a:off x="9309371" y="3722588"/>
            <a:ext cx="1664312" cy="1109541"/>
            <a:chOff x="6640658" y="3109801"/>
            <a:chExt cx="1664312" cy="1109541"/>
          </a:xfrm>
        </p:grpSpPr>
        <p:sp>
          <p:nvSpPr>
            <p:cNvPr id="48" name="六边形 47">
              <a:extLst>
                <a:ext uri="{FF2B5EF4-FFF2-40B4-BE49-F238E27FC236}">
                  <a16:creationId xmlns:a16="http://schemas.microsoft.com/office/drawing/2014/main" id="{1210CE9C-7457-3A4E-8489-CB7CF21FD2FB}"/>
                </a:ext>
              </a:extLst>
            </p:cNvPr>
            <p:cNvSpPr/>
            <p:nvPr/>
          </p:nvSpPr>
          <p:spPr>
            <a:xfrm>
              <a:off x="6640658" y="3109801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六边形 4">
              <a:extLst>
                <a:ext uri="{FF2B5EF4-FFF2-40B4-BE49-F238E27FC236}">
                  <a16:creationId xmlns:a16="http://schemas.microsoft.com/office/drawing/2014/main" id="{F19835C8-7680-5D4D-89A5-A996C25B64ED}"/>
                </a:ext>
              </a:extLst>
            </p:cNvPr>
            <p:cNvSpPr txBox="1"/>
            <p:nvPr/>
          </p:nvSpPr>
          <p:spPr>
            <a:xfrm>
              <a:off x="6871812" y="3263904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513</a:t>
              </a:r>
              <a:endParaRPr lang="zh-CN" altLang="en-US" sz="3100" kern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73CECE6-B548-7C4E-B958-D174EC671F62}"/>
              </a:ext>
            </a:extLst>
          </p:cNvPr>
          <p:cNvGrpSpPr/>
          <p:nvPr/>
        </p:nvGrpSpPr>
        <p:grpSpPr>
          <a:xfrm>
            <a:off x="9309371" y="5275947"/>
            <a:ext cx="1664312" cy="1109541"/>
            <a:chOff x="6640658" y="4663160"/>
            <a:chExt cx="1664312" cy="1109541"/>
          </a:xfrm>
        </p:grpSpPr>
        <p:sp>
          <p:nvSpPr>
            <p:cNvPr id="46" name="六边形 45">
              <a:extLst>
                <a:ext uri="{FF2B5EF4-FFF2-40B4-BE49-F238E27FC236}">
                  <a16:creationId xmlns:a16="http://schemas.microsoft.com/office/drawing/2014/main" id="{9C538F9D-C931-EC43-8257-645087D6F48E}"/>
                </a:ext>
              </a:extLst>
            </p:cNvPr>
            <p:cNvSpPr/>
            <p:nvPr/>
          </p:nvSpPr>
          <p:spPr>
            <a:xfrm>
              <a:off x="6640658" y="4663160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六边形 6">
              <a:extLst>
                <a:ext uri="{FF2B5EF4-FFF2-40B4-BE49-F238E27FC236}">
                  <a16:creationId xmlns:a16="http://schemas.microsoft.com/office/drawing/2014/main" id="{166FE0ED-1F67-2F45-A8F5-24FB3CD0161B}"/>
                </a:ext>
              </a:extLst>
            </p:cNvPr>
            <p:cNvSpPr txBox="1"/>
            <p:nvPr/>
          </p:nvSpPr>
          <p:spPr>
            <a:xfrm>
              <a:off x="6871812" y="4817263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717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1838708-65D3-A34E-A0D1-537A27A039B5}"/>
              </a:ext>
            </a:extLst>
          </p:cNvPr>
          <p:cNvGrpSpPr/>
          <p:nvPr/>
        </p:nvGrpSpPr>
        <p:grpSpPr>
          <a:xfrm>
            <a:off x="9309371" y="6829305"/>
            <a:ext cx="1664312" cy="1109541"/>
            <a:chOff x="6640658" y="6216518"/>
            <a:chExt cx="1664312" cy="1109541"/>
          </a:xfrm>
        </p:grpSpPr>
        <p:sp>
          <p:nvSpPr>
            <p:cNvPr id="44" name="六边形 43">
              <a:extLst>
                <a:ext uri="{FF2B5EF4-FFF2-40B4-BE49-F238E27FC236}">
                  <a16:creationId xmlns:a16="http://schemas.microsoft.com/office/drawing/2014/main" id="{B9B332CD-699F-F449-96B4-24C9D43033F5}"/>
                </a:ext>
              </a:extLst>
            </p:cNvPr>
            <p:cNvSpPr/>
            <p:nvPr/>
          </p:nvSpPr>
          <p:spPr>
            <a:xfrm>
              <a:off x="6640658" y="6216518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六边形 8">
              <a:extLst>
                <a:ext uri="{FF2B5EF4-FFF2-40B4-BE49-F238E27FC236}">
                  <a16:creationId xmlns:a16="http://schemas.microsoft.com/office/drawing/2014/main" id="{0974F29F-AF29-F745-B470-324FE7F86B9B}"/>
                </a:ext>
              </a:extLst>
            </p:cNvPr>
            <p:cNvSpPr txBox="1"/>
            <p:nvPr/>
          </p:nvSpPr>
          <p:spPr>
            <a:xfrm>
              <a:off x="6871812" y="6370621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·····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6FCA0D1-3A4A-174F-9619-F14EF1CFCE02}"/>
              </a:ext>
            </a:extLst>
          </p:cNvPr>
          <p:cNvGrpSpPr/>
          <p:nvPr/>
        </p:nvGrpSpPr>
        <p:grpSpPr>
          <a:xfrm>
            <a:off x="9309371" y="8382663"/>
            <a:ext cx="1664312" cy="1109541"/>
            <a:chOff x="6640658" y="7769876"/>
            <a:chExt cx="1664312" cy="1109541"/>
          </a:xfrm>
        </p:grpSpPr>
        <p:sp>
          <p:nvSpPr>
            <p:cNvPr id="42" name="六边形 41">
              <a:extLst>
                <a:ext uri="{FF2B5EF4-FFF2-40B4-BE49-F238E27FC236}">
                  <a16:creationId xmlns:a16="http://schemas.microsoft.com/office/drawing/2014/main" id="{79D9A4C3-1F76-2A4F-AA36-24AAE26314F1}"/>
                </a:ext>
              </a:extLst>
            </p:cNvPr>
            <p:cNvSpPr/>
            <p:nvPr/>
          </p:nvSpPr>
          <p:spPr>
            <a:xfrm>
              <a:off x="6640658" y="7769876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六边形 10">
              <a:extLst>
                <a:ext uri="{FF2B5EF4-FFF2-40B4-BE49-F238E27FC236}">
                  <a16:creationId xmlns:a16="http://schemas.microsoft.com/office/drawing/2014/main" id="{F0250A81-E52D-EF4E-9C9A-B62C5AF3429F}"/>
                </a:ext>
              </a:extLst>
            </p:cNvPr>
            <p:cNvSpPr txBox="1"/>
            <p:nvPr/>
          </p:nvSpPr>
          <p:spPr>
            <a:xfrm>
              <a:off x="6871812" y="7923979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1997</a:t>
              </a:r>
              <a:endParaRPr lang="zh-CN" altLang="en-US" sz="3100" kern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631F061-26F8-7547-86BC-069B675C1874}"/>
              </a:ext>
            </a:extLst>
          </p:cNvPr>
          <p:cNvGrpSpPr/>
          <p:nvPr/>
        </p:nvGrpSpPr>
        <p:grpSpPr>
          <a:xfrm>
            <a:off x="9309371" y="9936021"/>
            <a:ext cx="1664312" cy="1109541"/>
            <a:chOff x="6640658" y="9323234"/>
            <a:chExt cx="1664312" cy="1109541"/>
          </a:xfrm>
        </p:grpSpPr>
        <p:sp>
          <p:nvSpPr>
            <p:cNvPr id="40" name="六边形 39">
              <a:extLst>
                <a:ext uri="{FF2B5EF4-FFF2-40B4-BE49-F238E27FC236}">
                  <a16:creationId xmlns:a16="http://schemas.microsoft.com/office/drawing/2014/main" id="{835152EC-09E9-B040-AB70-6CA8D940181F}"/>
                </a:ext>
              </a:extLst>
            </p:cNvPr>
            <p:cNvSpPr/>
            <p:nvPr/>
          </p:nvSpPr>
          <p:spPr>
            <a:xfrm>
              <a:off x="6640658" y="9323234"/>
              <a:ext cx="1664312" cy="1109541"/>
            </a:xfrm>
            <a:prstGeom prst="hexag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六边形 12">
              <a:extLst>
                <a:ext uri="{FF2B5EF4-FFF2-40B4-BE49-F238E27FC236}">
                  <a16:creationId xmlns:a16="http://schemas.microsoft.com/office/drawing/2014/main" id="{74DD2798-99D9-494E-8C45-BB623B8DE58F}"/>
                </a:ext>
              </a:extLst>
            </p:cNvPr>
            <p:cNvSpPr txBox="1"/>
            <p:nvPr/>
          </p:nvSpPr>
          <p:spPr>
            <a:xfrm>
              <a:off x="6871812" y="9477337"/>
              <a:ext cx="1202004" cy="801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0" name="双中括号 49">
            <a:extLst>
              <a:ext uri="{FF2B5EF4-FFF2-40B4-BE49-F238E27FC236}">
                <a16:creationId xmlns:a16="http://schemas.microsoft.com/office/drawing/2014/main" id="{158EAD8F-5AD3-5B4A-9F44-685410705E71}"/>
              </a:ext>
            </a:extLst>
          </p:cNvPr>
          <p:cNvSpPr/>
          <p:nvPr/>
        </p:nvSpPr>
        <p:spPr>
          <a:xfrm rot="5400000">
            <a:off x="2855128" y="5092404"/>
            <a:ext cx="6316636" cy="2937782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u="none" strike="noStrike" normalizeH="0" baseline="0" dirty="0">
              <a:solidFill>
                <a:schemeClr val="accent4"/>
              </a:solidFill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双中括号 50">
            <a:extLst>
              <a:ext uri="{FF2B5EF4-FFF2-40B4-BE49-F238E27FC236}">
                <a16:creationId xmlns:a16="http://schemas.microsoft.com/office/drawing/2014/main" id="{34F5F482-9B82-104D-873E-BE68C2AD30DB}"/>
              </a:ext>
            </a:extLst>
          </p:cNvPr>
          <p:cNvSpPr/>
          <p:nvPr/>
        </p:nvSpPr>
        <p:spPr>
          <a:xfrm rot="5400000">
            <a:off x="-571229" y="6839331"/>
            <a:ext cx="6316637" cy="2621437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u="none" strike="noStrike" normalizeH="0" baseline="0" dirty="0">
              <a:solidFill>
                <a:schemeClr val="accent4"/>
              </a:solidFill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F22B6F7-E41F-324E-8B67-1E1853EBCECA}"/>
              </a:ext>
            </a:extLst>
          </p:cNvPr>
          <p:cNvSpPr txBox="1"/>
          <p:nvPr/>
        </p:nvSpPr>
        <p:spPr>
          <a:xfrm>
            <a:off x="1257134" y="7938846"/>
            <a:ext cx="865618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128</a:t>
            </a: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54" name="上箭头 53">
            <a:extLst>
              <a:ext uri="{FF2B5EF4-FFF2-40B4-BE49-F238E27FC236}">
                <a16:creationId xmlns:a16="http://schemas.microsoft.com/office/drawing/2014/main" id="{227DE9DD-21B5-0F45-BFF8-B2E522D8C827}"/>
              </a:ext>
            </a:extLst>
          </p:cNvPr>
          <p:cNvSpPr/>
          <p:nvPr/>
        </p:nvSpPr>
        <p:spPr>
          <a:xfrm>
            <a:off x="1582950" y="6109770"/>
            <a:ext cx="193964" cy="679812"/>
          </a:xfrm>
          <a:prstGeom prst="up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55" name="上箭头 54">
            <a:extLst>
              <a:ext uri="{FF2B5EF4-FFF2-40B4-BE49-F238E27FC236}">
                <a16:creationId xmlns:a16="http://schemas.microsoft.com/office/drawing/2014/main" id="{F3CBD4C4-DF54-2249-9A85-E98969447D24}"/>
              </a:ext>
            </a:extLst>
          </p:cNvPr>
          <p:cNvSpPr/>
          <p:nvPr/>
        </p:nvSpPr>
        <p:spPr>
          <a:xfrm rot="10800000">
            <a:off x="1594419" y="9505609"/>
            <a:ext cx="193964" cy="679812"/>
          </a:xfrm>
          <a:prstGeom prst="up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7A60841-D3F6-A147-B53A-0901C14E2800}"/>
              </a:ext>
            </a:extLst>
          </p:cNvPr>
          <p:cNvSpPr txBox="1"/>
          <p:nvPr/>
        </p:nvSpPr>
        <p:spPr>
          <a:xfrm>
            <a:off x="4651498" y="6358495"/>
            <a:ext cx="865618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128</a:t>
            </a: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57" name="上箭头 56">
            <a:extLst>
              <a:ext uri="{FF2B5EF4-FFF2-40B4-BE49-F238E27FC236}">
                <a16:creationId xmlns:a16="http://schemas.microsoft.com/office/drawing/2014/main" id="{BD9C87DC-1ED8-264B-8350-7C782339696A}"/>
              </a:ext>
            </a:extLst>
          </p:cNvPr>
          <p:cNvSpPr/>
          <p:nvPr/>
        </p:nvSpPr>
        <p:spPr>
          <a:xfrm>
            <a:off x="4977314" y="4529419"/>
            <a:ext cx="193964" cy="679812"/>
          </a:xfrm>
          <a:prstGeom prst="up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58" name="上箭头 57">
            <a:extLst>
              <a:ext uri="{FF2B5EF4-FFF2-40B4-BE49-F238E27FC236}">
                <a16:creationId xmlns:a16="http://schemas.microsoft.com/office/drawing/2014/main" id="{08D7D4EF-0540-D449-A663-5EDD4E1776D8}"/>
              </a:ext>
            </a:extLst>
          </p:cNvPr>
          <p:cNvSpPr/>
          <p:nvPr/>
        </p:nvSpPr>
        <p:spPr>
          <a:xfrm rot="10800000">
            <a:off x="4988783" y="7925258"/>
            <a:ext cx="193964" cy="679812"/>
          </a:xfrm>
          <a:prstGeom prst="up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59" name="双中括号 58">
            <a:extLst>
              <a:ext uri="{FF2B5EF4-FFF2-40B4-BE49-F238E27FC236}">
                <a16:creationId xmlns:a16="http://schemas.microsoft.com/office/drawing/2014/main" id="{6C688CEA-491D-0E40-BFA6-F462FDD5B42F}"/>
              </a:ext>
            </a:extLst>
          </p:cNvPr>
          <p:cNvSpPr/>
          <p:nvPr/>
        </p:nvSpPr>
        <p:spPr>
          <a:xfrm rot="5400000">
            <a:off x="5548178" y="5844218"/>
            <a:ext cx="7990523" cy="2937782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u="none" strike="noStrike" normalizeH="0" baseline="0" dirty="0">
              <a:solidFill>
                <a:schemeClr val="accent4"/>
              </a:solidFill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8200464-FCC1-1748-A951-80CC8163D52D}"/>
              </a:ext>
            </a:extLst>
          </p:cNvPr>
          <p:cNvSpPr txBox="1"/>
          <p:nvPr/>
        </p:nvSpPr>
        <p:spPr>
          <a:xfrm>
            <a:off x="8148495" y="7077111"/>
            <a:ext cx="865618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128</a:t>
            </a: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62" name="上箭头 61">
            <a:extLst>
              <a:ext uri="{FF2B5EF4-FFF2-40B4-BE49-F238E27FC236}">
                <a16:creationId xmlns:a16="http://schemas.microsoft.com/office/drawing/2014/main" id="{9EC54C21-2DF0-6645-AD4D-AC9DFFE92D04}"/>
              </a:ext>
            </a:extLst>
          </p:cNvPr>
          <p:cNvSpPr/>
          <p:nvPr/>
        </p:nvSpPr>
        <p:spPr>
          <a:xfrm rot="10800000">
            <a:off x="8538101" y="9060378"/>
            <a:ext cx="182495" cy="679812"/>
          </a:xfrm>
          <a:prstGeom prst="up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63" name="上箭头 62">
            <a:extLst>
              <a:ext uri="{FF2B5EF4-FFF2-40B4-BE49-F238E27FC236}">
                <a16:creationId xmlns:a16="http://schemas.microsoft.com/office/drawing/2014/main" id="{FDD069A8-94BD-FB4D-B112-E661B67B4947}"/>
              </a:ext>
            </a:extLst>
          </p:cNvPr>
          <p:cNvSpPr/>
          <p:nvPr/>
        </p:nvSpPr>
        <p:spPr>
          <a:xfrm>
            <a:off x="8534665" y="5001643"/>
            <a:ext cx="182495" cy="679812"/>
          </a:xfrm>
          <a:prstGeom prst="up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19AAA2D-6B96-5E48-AA89-F10B69C34956}"/>
              </a:ext>
            </a:extLst>
          </p:cNvPr>
          <p:cNvSpPr txBox="1"/>
          <p:nvPr/>
        </p:nvSpPr>
        <p:spPr>
          <a:xfrm>
            <a:off x="-13400238" y="-3338645"/>
            <a:ext cx="144330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784785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37" y="4734283"/>
            <a:ext cx="1627138" cy="21139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版块一"/>
          <p:cNvSpPr txBox="1"/>
          <p:nvPr/>
        </p:nvSpPr>
        <p:spPr>
          <a:xfrm>
            <a:off x="12192000" y="5187996"/>
            <a:ext cx="3837584" cy="12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01"/>
          <p:cNvSpPr txBox="1"/>
          <p:nvPr/>
        </p:nvSpPr>
        <p:spPr>
          <a:xfrm>
            <a:off x="9823111" y="5305201"/>
            <a:ext cx="955385" cy="97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6500">
                <a:solidFill>
                  <a:srgbClr val="2446F5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子板块1/子板块2/子板块3">
            <a:extLst>
              <a:ext uri="{FF2B5EF4-FFF2-40B4-BE49-F238E27FC236}">
                <a16:creationId xmlns:a16="http://schemas.microsoft.com/office/drawing/2014/main" id="{C2B06A5C-1CCC-4B44-A257-12D2B5097196}"/>
              </a:ext>
            </a:extLst>
          </p:cNvPr>
          <p:cNvSpPr txBox="1"/>
          <p:nvPr/>
        </p:nvSpPr>
        <p:spPr>
          <a:xfrm>
            <a:off x="10189613" y="7289964"/>
            <a:ext cx="3908116" cy="682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多种模型</a:t>
            </a:r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训练策略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674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0F58D5-113A-8849-BD96-BF0793A41F69}"/>
              </a:ext>
            </a:extLst>
          </p:cNvPr>
          <p:cNvSpPr/>
          <p:nvPr/>
        </p:nvSpPr>
        <p:spPr>
          <a:xfrm>
            <a:off x="1357745" y="2920656"/>
            <a:ext cx="191469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我们训练了多种模型，不同的模型之间有一定的差异性，融合起来有一定收益。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具体来说：最后使用的模型包括双层双向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单层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单层双向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单层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双层双向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双层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dnn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总共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个模型，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其中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Transformer+LSTM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最多，其效果最好，融合了部分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下面介绍有代表性的三个例子。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1.1 内容标题">
            <a:extLst>
              <a:ext uri="{FF2B5EF4-FFF2-40B4-BE49-F238E27FC236}">
                <a16:creationId xmlns:a16="http://schemas.microsoft.com/office/drawing/2014/main" id="{73E07E50-B007-DF47-94AE-E29B9D5E91B0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多种模型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1636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右箭头 76">
            <a:extLst>
              <a:ext uri="{FF2B5EF4-FFF2-40B4-BE49-F238E27FC236}">
                <a16:creationId xmlns:a16="http://schemas.microsoft.com/office/drawing/2014/main" id="{11BE1C05-0119-604B-870F-4BA6972D34AC}"/>
              </a:ext>
            </a:extLst>
          </p:cNvPr>
          <p:cNvSpPr/>
          <p:nvPr/>
        </p:nvSpPr>
        <p:spPr>
          <a:xfrm rot="11128778">
            <a:off x="8711902" y="9877668"/>
            <a:ext cx="6050390" cy="100356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8AA284C5-4D51-E542-BCCE-0074542F0A18}"/>
              </a:ext>
            </a:extLst>
          </p:cNvPr>
          <p:cNvSpPr/>
          <p:nvPr/>
        </p:nvSpPr>
        <p:spPr>
          <a:xfrm rot="21270107">
            <a:off x="7977522" y="9791256"/>
            <a:ext cx="5925963" cy="135012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F693EB61-6E7F-2141-97D4-A0804D0C42CF}"/>
              </a:ext>
            </a:extLst>
          </p:cNvPr>
          <p:cNvSpPr/>
          <p:nvPr/>
        </p:nvSpPr>
        <p:spPr>
          <a:xfrm rot="12017545" flipV="1">
            <a:off x="6762818" y="7731292"/>
            <a:ext cx="3850896" cy="17446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" name="1.1 内容标题">
            <a:extLst>
              <a:ext uri="{FF2B5EF4-FFF2-40B4-BE49-F238E27FC236}">
                <a16:creationId xmlns:a16="http://schemas.microsoft.com/office/drawing/2014/main" id="{E2AD865E-12BE-4B5B-B5DB-3265E5D849E1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单层</a:t>
            </a:r>
            <a:r>
              <a:rPr kumimoji="1" lang="en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transformer+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单层</a:t>
            </a:r>
            <a:r>
              <a:rPr kumimoji="1" lang="en" altLang="zh-CN" sz="3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endParaRPr kumimoji="1" lang="en" altLang="zh-CN"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9CACE50-0B8F-B446-90B3-25AC18B8C8A0}"/>
              </a:ext>
            </a:extLst>
          </p:cNvPr>
          <p:cNvSpPr/>
          <p:nvPr/>
        </p:nvSpPr>
        <p:spPr>
          <a:xfrm>
            <a:off x="2520067" y="5999911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ea typeface="+mj-ea"/>
                <a:cs typeface="+mj-cs"/>
                <a:sym typeface="Helvetica Neue"/>
              </a:rPr>
              <a:t>lstm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DCB9D2-39C5-4742-A105-2EA42E0A7ACB}"/>
              </a:ext>
            </a:extLst>
          </p:cNvPr>
          <p:cNvSpPr/>
          <p:nvPr/>
        </p:nvSpPr>
        <p:spPr>
          <a:xfrm>
            <a:off x="5290975" y="5999911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lstm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C2E9030-3408-6B4B-B60C-24A57DB18448}"/>
              </a:ext>
            </a:extLst>
          </p:cNvPr>
          <p:cNvSpPr/>
          <p:nvPr/>
        </p:nvSpPr>
        <p:spPr>
          <a:xfrm>
            <a:off x="9350358" y="5999911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lstm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B22B6062-77FD-4248-B514-A411D9BF0523}"/>
              </a:ext>
            </a:extLst>
          </p:cNvPr>
          <p:cNvSpPr/>
          <p:nvPr/>
        </p:nvSpPr>
        <p:spPr>
          <a:xfrm>
            <a:off x="4833775" y="6350595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768028D8-5545-F740-9448-29518E8FE489}"/>
              </a:ext>
            </a:extLst>
          </p:cNvPr>
          <p:cNvSpPr/>
          <p:nvPr/>
        </p:nvSpPr>
        <p:spPr>
          <a:xfrm>
            <a:off x="7604684" y="6350593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6672A581-476C-4C4F-825F-9B2A9C3E854E}"/>
              </a:ext>
            </a:extLst>
          </p:cNvPr>
          <p:cNvSpPr/>
          <p:nvPr/>
        </p:nvSpPr>
        <p:spPr>
          <a:xfrm>
            <a:off x="8893158" y="6350593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C037A5-5604-D54E-BFBA-EDD8B14CBEEB}"/>
              </a:ext>
            </a:extLst>
          </p:cNvPr>
          <p:cNvSpPr txBox="1"/>
          <p:nvPr/>
        </p:nvSpPr>
        <p:spPr>
          <a:xfrm>
            <a:off x="8158468" y="6129220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800964-71DE-3D40-B997-7732004F8F89}"/>
              </a:ext>
            </a:extLst>
          </p:cNvPr>
          <p:cNvSpPr/>
          <p:nvPr/>
        </p:nvSpPr>
        <p:spPr>
          <a:xfrm>
            <a:off x="6774835" y="8612337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ea typeface="+mj-ea"/>
                <a:cs typeface="+mj-cs"/>
                <a:sym typeface="Helvetica Neue"/>
              </a:rPr>
              <a:t>Trm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5DE980-D957-6A47-B82D-CF211C741F18}"/>
              </a:ext>
            </a:extLst>
          </p:cNvPr>
          <p:cNvSpPr/>
          <p:nvPr/>
        </p:nvSpPr>
        <p:spPr>
          <a:xfrm>
            <a:off x="12843162" y="5962668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ea typeface="+mj-ea"/>
                <a:cs typeface="+mj-cs"/>
                <a:sym typeface="Helvetica Neue"/>
              </a:rPr>
              <a:t>lstm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968B51B-639D-7848-AEC8-CF4700377CD3}"/>
              </a:ext>
            </a:extLst>
          </p:cNvPr>
          <p:cNvSpPr/>
          <p:nvPr/>
        </p:nvSpPr>
        <p:spPr>
          <a:xfrm>
            <a:off x="15614070" y="5962668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lstm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705A05-EDA4-9F4B-99EC-A1B0087B3FA8}"/>
              </a:ext>
            </a:extLst>
          </p:cNvPr>
          <p:cNvSpPr/>
          <p:nvPr/>
        </p:nvSpPr>
        <p:spPr>
          <a:xfrm>
            <a:off x="19673453" y="5962668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lstm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8C1306D8-A018-D14E-8F7C-7022823CF083}"/>
              </a:ext>
            </a:extLst>
          </p:cNvPr>
          <p:cNvSpPr/>
          <p:nvPr/>
        </p:nvSpPr>
        <p:spPr>
          <a:xfrm rot="10800000">
            <a:off x="15156870" y="6313352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62A6F977-D9B5-744B-B549-D5AD54AB0AF3}"/>
              </a:ext>
            </a:extLst>
          </p:cNvPr>
          <p:cNvSpPr/>
          <p:nvPr/>
        </p:nvSpPr>
        <p:spPr>
          <a:xfrm rot="10800000">
            <a:off x="17927779" y="6313350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AACFD368-F755-0E44-88CE-A951E76F8631}"/>
              </a:ext>
            </a:extLst>
          </p:cNvPr>
          <p:cNvSpPr/>
          <p:nvPr/>
        </p:nvSpPr>
        <p:spPr>
          <a:xfrm rot="10800000">
            <a:off x="19216253" y="6313350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900F8A-28BF-8447-92C4-68222A2AD9F4}"/>
              </a:ext>
            </a:extLst>
          </p:cNvPr>
          <p:cNvSpPr txBox="1"/>
          <p:nvPr/>
        </p:nvSpPr>
        <p:spPr>
          <a:xfrm>
            <a:off x="18481563" y="6091977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F1EA9FDF-2F83-5E47-A991-D4B9F48C28B4}"/>
                  </a:ext>
                </a:extLst>
              </p:cNvPr>
              <p:cNvSpPr/>
              <p:nvPr/>
            </p:nvSpPr>
            <p:spPr>
              <a:xfrm>
                <a:off x="7082175" y="10385363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 marL="0" marR="0" indent="0" algn="ctr" defTabSz="821529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(896)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F1EA9FDF-2F83-5E47-A991-D4B9F48C2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175" y="10385363"/>
                <a:ext cx="1870362" cy="704443"/>
              </a:xfrm>
              <a:prstGeom prst="roundRect">
                <a:avLst/>
              </a:prstGeom>
              <a:blipFill>
                <a:blip r:embed="rId2"/>
                <a:stretch>
                  <a:fillRect t="-1786" r="-676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4B92DD5D-8F1B-2E43-AF81-EF877AB35BDF}"/>
                  </a:ext>
                </a:extLst>
              </p:cNvPr>
              <p:cNvSpPr/>
              <p:nvPr/>
            </p:nvSpPr>
            <p:spPr>
              <a:xfrm>
                <a:off x="9589284" y="10396407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4B92DD5D-8F1B-2E43-AF81-EF877AB35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284" y="10396407"/>
                <a:ext cx="1870362" cy="7044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C567D274-BD97-F843-BF10-E68B0E0F27D3}"/>
                  </a:ext>
                </a:extLst>
              </p:cNvPr>
              <p:cNvSpPr/>
              <p:nvPr/>
            </p:nvSpPr>
            <p:spPr>
              <a:xfrm>
                <a:off x="13797763" y="10377303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C567D274-BD97-F843-BF10-E68B0E0F2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763" y="10377303"/>
                <a:ext cx="1870362" cy="70444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956EC2AE-7DB5-D845-9720-9F1B12FBC2CF}"/>
              </a:ext>
            </a:extLst>
          </p:cNvPr>
          <p:cNvSpPr txBox="1"/>
          <p:nvPr/>
        </p:nvSpPr>
        <p:spPr>
          <a:xfrm>
            <a:off x="12366884" y="10391816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1A0FCFD2-1514-FC41-AC28-C8F83A1E4850}"/>
              </a:ext>
            </a:extLst>
          </p:cNvPr>
          <p:cNvSpPr/>
          <p:nvPr/>
        </p:nvSpPr>
        <p:spPr>
          <a:xfrm rot="12017545" flipV="1">
            <a:off x="4252521" y="7717404"/>
            <a:ext cx="3850896" cy="17446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0E277BB7-3EB6-3141-8A50-AF79886F222C}"/>
              </a:ext>
            </a:extLst>
          </p:cNvPr>
          <p:cNvSpPr/>
          <p:nvPr/>
        </p:nvSpPr>
        <p:spPr>
          <a:xfrm rot="20607733">
            <a:off x="10383664" y="7654253"/>
            <a:ext cx="5049572" cy="195490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4F9E982A-546B-B541-996B-6EF03655244F}"/>
              </a:ext>
            </a:extLst>
          </p:cNvPr>
          <p:cNvSpPr/>
          <p:nvPr/>
        </p:nvSpPr>
        <p:spPr>
          <a:xfrm rot="12017545" flipV="1">
            <a:off x="10997991" y="7785981"/>
            <a:ext cx="3850896" cy="17446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7CA36ACC-A0B4-A04B-BA32-DF7A90F214F7}"/>
              </a:ext>
            </a:extLst>
          </p:cNvPr>
          <p:cNvSpPr/>
          <p:nvPr/>
        </p:nvSpPr>
        <p:spPr>
          <a:xfrm rot="20607733">
            <a:off x="14618837" y="7708942"/>
            <a:ext cx="5049572" cy="195490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E20AB9E4-6E5A-8A42-BA7C-C5718915FC17}"/>
              </a:ext>
            </a:extLst>
          </p:cNvPr>
          <p:cNvSpPr/>
          <p:nvPr/>
        </p:nvSpPr>
        <p:spPr>
          <a:xfrm rot="5400000">
            <a:off x="7899217" y="6749289"/>
            <a:ext cx="206729" cy="9491391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56CDBD64-62B0-8643-996F-B8884784E459}"/>
              </a:ext>
            </a:extLst>
          </p:cNvPr>
          <p:cNvSpPr/>
          <p:nvPr/>
        </p:nvSpPr>
        <p:spPr>
          <a:xfrm>
            <a:off x="2805939" y="12024297"/>
            <a:ext cx="2417616" cy="124927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zh-CN" altLang="en-US" dirty="0"/>
              <a:t>素材</a:t>
            </a:r>
            <a:r>
              <a:rPr lang="en-US" altLang="zh-CN" dirty="0"/>
              <a:t>/</a:t>
            </a:r>
            <a:r>
              <a:rPr lang="zh-CN" altLang="en-US" dirty="0"/>
              <a:t>广告</a:t>
            </a:r>
            <a:r>
              <a:rPr lang="en-US" altLang="zh-CN" dirty="0"/>
              <a:t>id</a:t>
            </a:r>
            <a:endParaRPr lang="en" altLang="zh-CN" dirty="0"/>
          </a:p>
          <a:p>
            <a:r>
              <a:rPr lang="en" altLang="zh-CN" dirty="0"/>
              <a:t>256</a:t>
            </a:r>
            <a:r>
              <a:rPr lang="zh-CN" altLang="en" dirty="0"/>
              <a:t>维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27067C04-ECEB-0C47-A71B-BBC3689D406F}"/>
                  </a:ext>
                </a:extLst>
              </p:cNvPr>
              <p:cNvSpPr/>
              <p:nvPr/>
            </p:nvSpPr>
            <p:spPr>
              <a:xfrm>
                <a:off x="5331051" y="12026781"/>
                <a:ext cx="1870362" cy="1244307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广告主</m:t>
                    </m:r>
                    <m:r>
                      <m:rPr>
                        <m:nor/>
                      </m:rPr>
                      <a:rPr lang="en" altLang="zh-CN" dirty="0"/>
                      <m:t>id</m:t>
                    </m:r>
                    <m:r>
                      <m:rPr>
                        <m:nor/>
                      </m:rPr>
                      <a:rPr lang="en" altLang="zh-CN" dirty="0"/>
                      <m:t> 384</m:t>
                    </m:r>
                  </m:oMath>
                </a14:m>
                <a:r>
                  <a:rPr lang="zh-CN" altLang="en" dirty="0"/>
                  <a:t>维</a:t>
                </a:r>
                <a:endParaRPr lang="en" altLang="zh-CN" dirty="0"/>
              </a:p>
            </p:txBody>
          </p:sp>
        </mc:Choice>
        <mc:Fallback xmlns=""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27067C04-ECEB-0C47-A71B-BBC3689D4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051" y="12026781"/>
                <a:ext cx="1870362" cy="1244307"/>
              </a:xfrm>
              <a:prstGeom prst="roundRect">
                <a:avLst/>
              </a:prstGeom>
              <a:blipFill>
                <a:blip r:embed="rId5"/>
                <a:stretch>
                  <a:fillRect l="-4762" r="-4762" b="-40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圆角矩形 50">
            <a:extLst>
              <a:ext uri="{FF2B5EF4-FFF2-40B4-BE49-F238E27FC236}">
                <a16:creationId xmlns:a16="http://schemas.microsoft.com/office/drawing/2014/main" id="{97672743-8898-D24B-B2A8-4F1E2CC6CE8D}"/>
              </a:ext>
            </a:extLst>
          </p:cNvPr>
          <p:cNvSpPr/>
          <p:nvPr/>
        </p:nvSpPr>
        <p:spPr>
          <a:xfrm>
            <a:off x="7308909" y="12002096"/>
            <a:ext cx="1870362" cy="124927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zh-CN" altLang="en-US" dirty="0"/>
              <a:t>商品</a:t>
            </a:r>
            <a:r>
              <a:rPr lang="en" altLang="zh-CN" dirty="0"/>
              <a:t>id 128</a:t>
            </a:r>
            <a:r>
              <a:rPr lang="zh-CN" altLang="en" dirty="0"/>
              <a:t>维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09E824A3-656B-0547-85C6-AEA6D8545257}"/>
              </a:ext>
            </a:extLst>
          </p:cNvPr>
          <p:cNvSpPr/>
          <p:nvPr/>
        </p:nvSpPr>
        <p:spPr>
          <a:xfrm>
            <a:off x="9286767" y="11994740"/>
            <a:ext cx="2307722" cy="124927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zh-CN" altLang="en-US" dirty="0"/>
              <a:t>商品类别</a:t>
            </a:r>
            <a:r>
              <a:rPr lang="en" altLang="zh-CN" dirty="0"/>
              <a:t>id 128</a:t>
            </a:r>
            <a:r>
              <a:rPr lang="zh-CN" altLang="en" dirty="0"/>
              <a:t>维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121F7CE3-54D9-7548-9706-5E40D2DD33E9}"/>
              </a:ext>
            </a:extLst>
          </p:cNvPr>
          <p:cNvSpPr/>
          <p:nvPr/>
        </p:nvSpPr>
        <p:spPr>
          <a:xfrm>
            <a:off x="11701985" y="11994740"/>
            <a:ext cx="1870362" cy="124927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zh-CN" altLang="en-US" dirty="0"/>
              <a:t>行业</a:t>
            </a:r>
            <a:r>
              <a:rPr lang="en" altLang="zh-CN" dirty="0"/>
              <a:t>id 128</a:t>
            </a:r>
            <a:r>
              <a:rPr lang="zh-CN" altLang="en" dirty="0"/>
              <a:t>维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圆角矩形 53">
                <a:extLst>
                  <a:ext uri="{FF2B5EF4-FFF2-40B4-BE49-F238E27FC236}">
                    <a16:creationId xmlns:a16="http://schemas.microsoft.com/office/drawing/2014/main" id="{1EC06867-3307-4949-818C-D5791768A31D}"/>
                  </a:ext>
                </a:extLst>
              </p:cNvPr>
              <p:cNvSpPr/>
              <p:nvPr/>
            </p:nvSpPr>
            <p:spPr>
              <a:xfrm>
                <a:off x="7137596" y="3718648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 marL="0" marR="0" indent="0" algn="ctr" defTabSz="821529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2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Neue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32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Neue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54" name="圆角矩形 53">
                <a:extLst>
                  <a:ext uri="{FF2B5EF4-FFF2-40B4-BE49-F238E27FC236}">
                    <a16:creationId xmlns:a16="http://schemas.microsoft.com/office/drawing/2014/main" id="{1EC06867-3307-4949-818C-D5791768A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596" y="3718648"/>
                <a:ext cx="1870362" cy="70444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圆角矩形 54">
                <a:extLst>
                  <a:ext uri="{FF2B5EF4-FFF2-40B4-BE49-F238E27FC236}">
                    <a16:creationId xmlns:a16="http://schemas.microsoft.com/office/drawing/2014/main" id="{702E5075-DBDE-214B-8EE7-30C4BC487137}"/>
                  </a:ext>
                </a:extLst>
              </p:cNvPr>
              <p:cNvSpPr/>
              <p:nvPr/>
            </p:nvSpPr>
            <p:spPr>
              <a:xfrm>
                <a:off x="9606769" y="3706995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55" name="圆角矩形 54">
                <a:extLst>
                  <a:ext uri="{FF2B5EF4-FFF2-40B4-BE49-F238E27FC236}">
                    <a16:creationId xmlns:a16="http://schemas.microsoft.com/office/drawing/2014/main" id="{702E5075-DBDE-214B-8EE7-30C4BC487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769" y="3706995"/>
                <a:ext cx="1870362" cy="70444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圆角矩形 55">
                <a:extLst>
                  <a:ext uri="{FF2B5EF4-FFF2-40B4-BE49-F238E27FC236}">
                    <a16:creationId xmlns:a16="http://schemas.microsoft.com/office/drawing/2014/main" id="{3E45B981-CE14-004E-8D3C-F9A9F2106F74}"/>
                  </a:ext>
                </a:extLst>
              </p:cNvPr>
              <p:cNvSpPr/>
              <p:nvPr/>
            </p:nvSpPr>
            <p:spPr>
              <a:xfrm>
                <a:off x="13853184" y="3710588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56" name="圆角矩形 55">
                <a:extLst>
                  <a:ext uri="{FF2B5EF4-FFF2-40B4-BE49-F238E27FC236}">
                    <a16:creationId xmlns:a16="http://schemas.microsoft.com/office/drawing/2014/main" id="{3E45B981-CE14-004E-8D3C-F9A9F2106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3184" y="3710588"/>
                <a:ext cx="1870362" cy="70444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4CC1BFBD-C709-8940-8F2B-149BAF8CA6A2}"/>
              </a:ext>
            </a:extLst>
          </p:cNvPr>
          <p:cNvSpPr txBox="1"/>
          <p:nvPr/>
        </p:nvSpPr>
        <p:spPr>
          <a:xfrm>
            <a:off x="12422305" y="3725101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0F14E83D-88B2-1246-8DAA-A08BCEDDB8AC}"/>
              </a:ext>
            </a:extLst>
          </p:cNvPr>
          <p:cNvSpPr/>
          <p:nvPr/>
        </p:nvSpPr>
        <p:spPr>
          <a:xfrm rot="20388161" flipV="1">
            <a:off x="4268604" y="5228565"/>
            <a:ext cx="3850896" cy="17446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9" name="右箭头 58">
            <a:extLst>
              <a:ext uri="{FF2B5EF4-FFF2-40B4-BE49-F238E27FC236}">
                <a16:creationId xmlns:a16="http://schemas.microsoft.com/office/drawing/2014/main" id="{FECA2AF4-A8DA-F942-8B68-D6EDE9868D2C}"/>
              </a:ext>
            </a:extLst>
          </p:cNvPr>
          <p:cNvSpPr/>
          <p:nvPr/>
        </p:nvSpPr>
        <p:spPr>
          <a:xfrm rot="11806977">
            <a:off x="7894494" y="5287703"/>
            <a:ext cx="5049572" cy="195490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8E80B738-E45A-3345-A0CC-168A006FEBC7}"/>
              </a:ext>
            </a:extLst>
          </p:cNvPr>
          <p:cNvSpPr/>
          <p:nvPr/>
        </p:nvSpPr>
        <p:spPr>
          <a:xfrm rot="20388161" flipV="1">
            <a:off x="6900922" y="5187669"/>
            <a:ext cx="3850896" cy="17446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2D74BFCA-6E41-DD4C-9B62-722F5160490A}"/>
              </a:ext>
            </a:extLst>
          </p:cNvPr>
          <p:cNvSpPr/>
          <p:nvPr/>
        </p:nvSpPr>
        <p:spPr>
          <a:xfrm rot="11806977">
            <a:off x="10526812" y="5246807"/>
            <a:ext cx="5049572" cy="195490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2" name="右箭头 61">
            <a:extLst>
              <a:ext uri="{FF2B5EF4-FFF2-40B4-BE49-F238E27FC236}">
                <a16:creationId xmlns:a16="http://schemas.microsoft.com/office/drawing/2014/main" id="{31580424-4A5B-334E-B3E7-BA12C0A329D9}"/>
              </a:ext>
            </a:extLst>
          </p:cNvPr>
          <p:cNvSpPr/>
          <p:nvPr/>
        </p:nvSpPr>
        <p:spPr>
          <a:xfrm rot="20388161" flipV="1">
            <a:off x="11244464" y="5256631"/>
            <a:ext cx="3850896" cy="17446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E63B3901-44F8-1E44-ABFA-F458A27C672F}"/>
              </a:ext>
            </a:extLst>
          </p:cNvPr>
          <p:cNvSpPr/>
          <p:nvPr/>
        </p:nvSpPr>
        <p:spPr>
          <a:xfrm rot="11806977">
            <a:off x="14870354" y="5315769"/>
            <a:ext cx="5049572" cy="195490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AD07991F-F2A5-1143-B028-A0BB8BBF1960}"/>
                  </a:ext>
                </a:extLst>
              </p:cNvPr>
              <p:cNvSpPr/>
              <p:nvPr/>
            </p:nvSpPr>
            <p:spPr>
              <a:xfrm>
                <a:off x="10500284" y="2099067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 marL="0" marR="0" indent="0" algn="ctr" defTabSz="821529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2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Neue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AD07991F-F2A5-1143-B028-A0BB8BBF1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284" y="2099067"/>
                <a:ext cx="1870362" cy="70444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左大括号 64">
            <a:extLst>
              <a:ext uri="{FF2B5EF4-FFF2-40B4-BE49-F238E27FC236}">
                <a16:creationId xmlns:a16="http://schemas.microsoft.com/office/drawing/2014/main" id="{2AFBA2EA-FFEA-F245-9E24-6062B37BB65E}"/>
              </a:ext>
            </a:extLst>
          </p:cNvPr>
          <p:cNvSpPr/>
          <p:nvPr/>
        </p:nvSpPr>
        <p:spPr>
          <a:xfrm rot="5400000">
            <a:off x="11351360" y="35929"/>
            <a:ext cx="283728" cy="6912896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210EF19-597C-3D4E-BE2A-A9B52B1E143A}"/>
              </a:ext>
            </a:extLst>
          </p:cNvPr>
          <p:cNvSpPr txBox="1"/>
          <p:nvPr/>
        </p:nvSpPr>
        <p:spPr>
          <a:xfrm>
            <a:off x="10143711" y="2808495"/>
            <a:ext cx="2846404" cy="575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m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Neue"/>
              </a:rPr>
              <a:t>ax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Neue"/>
              </a:rPr>
              <a:t>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Neue"/>
              </a:rPr>
              <a:t>pooling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67" name="右箭头 66">
            <a:extLst>
              <a:ext uri="{FF2B5EF4-FFF2-40B4-BE49-F238E27FC236}">
                <a16:creationId xmlns:a16="http://schemas.microsoft.com/office/drawing/2014/main" id="{D0B544B9-3551-5E49-BFBD-E77629542A95}"/>
              </a:ext>
            </a:extLst>
          </p:cNvPr>
          <p:cNvSpPr/>
          <p:nvPr/>
        </p:nvSpPr>
        <p:spPr>
          <a:xfrm>
            <a:off x="12666650" y="2262536"/>
            <a:ext cx="1870362" cy="19395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DCBD26C-D01D-7F4D-8CFA-3402166E57CF}"/>
              </a:ext>
            </a:extLst>
          </p:cNvPr>
          <p:cNvSpPr txBox="1"/>
          <p:nvPr/>
        </p:nvSpPr>
        <p:spPr>
          <a:xfrm>
            <a:off x="12192000" y="1852671"/>
            <a:ext cx="2846404" cy="575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Helvetica Neue"/>
              </a:rPr>
              <a:t>dense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F9375749-E221-B246-9DA2-9522179E6531}"/>
              </a:ext>
            </a:extLst>
          </p:cNvPr>
          <p:cNvSpPr/>
          <p:nvPr/>
        </p:nvSpPr>
        <p:spPr>
          <a:xfrm>
            <a:off x="14863518" y="2085681"/>
            <a:ext cx="2846403" cy="70444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utput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20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维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191D942-A39E-DC49-A19E-4EBB2D04D5CF}"/>
              </a:ext>
            </a:extLst>
          </p:cNvPr>
          <p:cNvSpPr/>
          <p:nvPr/>
        </p:nvSpPr>
        <p:spPr>
          <a:xfrm>
            <a:off x="9463763" y="8670951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ea typeface="+mj-ea"/>
                <a:cs typeface="+mj-cs"/>
                <a:sym typeface="Helvetica Neue"/>
              </a:rPr>
              <a:t>Trm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C22180-0ED2-6E4C-874B-C384DA6C5B27}"/>
              </a:ext>
            </a:extLst>
          </p:cNvPr>
          <p:cNvSpPr/>
          <p:nvPr/>
        </p:nvSpPr>
        <p:spPr>
          <a:xfrm>
            <a:off x="13652290" y="8639015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ea typeface="+mj-ea"/>
                <a:cs typeface="+mj-cs"/>
                <a:sym typeface="Helvetica Neue"/>
              </a:rPr>
              <a:t>Trm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783BF08-5628-BC4D-9EF7-AF979BA71120}"/>
              </a:ext>
            </a:extLst>
          </p:cNvPr>
          <p:cNvSpPr txBox="1"/>
          <p:nvPr/>
        </p:nvSpPr>
        <p:spPr>
          <a:xfrm>
            <a:off x="12395955" y="8739747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Helvetica Neue"/>
            </a:endParaRPr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718DE4F1-3CA3-674B-80A6-77C1F2CF8049}"/>
              </a:ext>
            </a:extLst>
          </p:cNvPr>
          <p:cNvSpPr/>
          <p:nvPr/>
        </p:nvSpPr>
        <p:spPr>
          <a:xfrm rot="16200000">
            <a:off x="7717882" y="9875361"/>
            <a:ext cx="476303" cy="9309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3EEDE02E-0464-8A44-BDC8-35B49ED7091B}"/>
              </a:ext>
            </a:extLst>
          </p:cNvPr>
          <p:cNvSpPr/>
          <p:nvPr/>
        </p:nvSpPr>
        <p:spPr>
          <a:xfrm rot="16200000">
            <a:off x="10227685" y="9838800"/>
            <a:ext cx="590089" cy="13153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0" name="右箭头 79">
            <a:extLst>
              <a:ext uri="{FF2B5EF4-FFF2-40B4-BE49-F238E27FC236}">
                <a16:creationId xmlns:a16="http://schemas.microsoft.com/office/drawing/2014/main" id="{B0ED85C1-6EAF-164D-9C52-D7EBF8669C9F}"/>
              </a:ext>
            </a:extLst>
          </p:cNvPr>
          <p:cNvSpPr/>
          <p:nvPr/>
        </p:nvSpPr>
        <p:spPr>
          <a:xfrm rot="16200000">
            <a:off x="14550213" y="9915986"/>
            <a:ext cx="476303" cy="9309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1" name="右箭头 80">
            <a:extLst>
              <a:ext uri="{FF2B5EF4-FFF2-40B4-BE49-F238E27FC236}">
                <a16:creationId xmlns:a16="http://schemas.microsoft.com/office/drawing/2014/main" id="{362F2813-4099-DB41-98F1-53C6792A10C8}"/>
              </a:ext>
            </a:extLst>
          </p:cNvPr>
          <p:cNvSpPr/>
          <p:nvPr/>
        </p:nvSpPr>
        <p:spPr>
          <a:xfrm rot="11204756" flipV="1">
            <a:off x="10990691" y="9811288"/>
            <a:ext cx="3792961" cy="145548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2" name="右箭头 81">
            <a:extLst>
              <a:ext uri="{FF2B5EF4-FFF2-40B4-BE49-F238E27FC236}">
                <a16:creationId xmlns:a16="http://schemas.microsoft.com/office/drawing/2014/main" id="{6DB1F5DB-117D-D942-B035-329A51BAA638}"/>
              </a:ext>
            </a:extLst>
          </p:cNvPr>
          <p:cNvSpPr/>
          <p:nvPr/>
        </p:nvSpPr>
        <p:spPr>
          <a:xfrm rot="20857107">
            <a:off x="7938329" y="9835545"/>
            <a:ext cx="2243049" cy="108029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3" name="右箭头 82">
            <a:extLst>
              <a:ext uri="{FF2B5EF4-FFF2-40B4-BE49-F238E27FC236}">
                <a16:creationId xmlns:a16="http://schemas.microsoft.com/office/drawing/2014/main" id="{3C2402CF-0BE9-754B-AC0F-37166B0FCE07}"/>
              </a:ext>
            </a:extLst>
          </p:cNvPr>
          <p:cNvSpPr/>
          <p:nvPr/>
        </p:nvSpPr>
        <p:spPr>
          <a:xfrm rot="21149202">
            <a:off x="10529839" y="9836769"/>
            <a:ext cx="3797081" cy="115091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4" name="右箭头 83">
            <a:extLst>
              <a:ext uri="{FF2B5EF4-FFF2-40B4-BE49-F238E27FC236}">
                <a16:creationId xmlns:a16="http://schemas.microsoft.com/office/drawing/2014/main" id="{DF96CE3B-473E-C844-9BAB-760C22D37F4F}"/>
              </a:ext>
            </a:extLst>
          </p:cNvPr>
          <p:cNvSpPr/>
          <p:nvPr/>
        </p:nvSpPr>
        <p:spPr>
          <a:xfrm rot="11411830">
            <a:off x="8334345" y="9907933"/>
            <a:ext cx="2243049" cy="108029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5" name="右箭头 84">
            <a:extLst>
              <a:ext uri="{FF2B5EF4-FFF2-40B4-BE49-F238E27FC236}">
                <a16:creationId xmlns:a16="http://schemas.microsoft.com/office/drawing/2014/main" id="{C75A049B-E2E3-8C47-A84D-5E141EEEEFF8}"/>
              </a:ext>
            </a:extLst>
          </p:cNvPr>
          <p:cNvSpPr/>
          <p:nvPr/>
        </p:nvSpPr>
        <p:spPr>
          <a:xfrm rot="20607733">
            <a:off x="7870212" y="7668616"/>
            <a:ext cx="5049572" cy="195490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981218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1 内容标题">
            <a:extLst>
              <a:ext uri="{FF2B5EF4-FFF2-40B4-BE49-F238E27FC236}">
                <a16:creationId xmlns:a16="http://schemas.microsoft.com/office/drawing/2014/main" id="{E2AD865E-12BE-4B5B-B5DB-3265E5D849E1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双层</a:t>
            </a:r>
            <a:r>
              <a:rPr kumimoji="1" lang="en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7762C7F8-AB7B-744A-8519-F5FE465E9D1C}"/>
              </a:ext>
            </a:extLst>
          </p:cNvPr>
          <p:cNvSpPr/>
          <p:nvPr/>
        </p:nvSpPr>
        <p:spPr>
          <a:xfrm rot="11128778">
            <a:off x="8512374" y="11518254"/>
            <a:ext cx="6050390" cy="100356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A0593B56-5348-3A41-B156-F6608F8CFACB}"/>
              </a:ext>
            </a:extLst>
          </p:cNvPr>
          <p:cNvSpPr/>
          <p:nvPr/>
        </p:nvSpPr>
        <p:spPr>
          <a:xfrm rot="21270107">
            <a:off x="7777994" y="11431842"/>
            <a:ext cx="5925963" cy="135012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BDB315-4AFB-D348-98EA-1717C302C7C7}"/>
              </a:ext>
            </a:extLst>
          </p:cNvPr>
          <p:cNvSpPr/>
          <p:nvPr/>
        </p:nvSpPr>
        <p:spPr>
          <a:xfrm>
            <a:off x="6575307" y="10252923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Trm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4ABBED91-A5E4-BE41-B87E-8E6A6DEE6ACC}"/>
                  </a:ext>
                </a:extLst>
              </p:cNvPr>
              <p:cNvSpPr/>
              <p:nvPr/>
            </p:nvSpPr>
            <p:spPr>
              <a:xfrm>
                <a:off x="6882647" y="12025949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 marL="0" marR="0" indent="0" algn="ctr" defTabSz="821529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(512)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4ABBED91-A5E4-BE41-B87E-8E6A6DEE6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647" y="12025949"/>
                <a:ext cx="1870362" cy="704443"/>
              </a:xfrm>
              <a:prstGeom prst="roundRect">
                <a:avLst/>
              </a:prstGeom>
              <a:blipFill>
                <a:blip r:embed="rId2"/>
                <a:stretch>
                  <a:fillRect t="-1786" r="-676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4BDC85B4-1830-8C4B-9AAA-45B2ACBBF102}"/>
                  </a:ext>
                </a:extLst>
              </p:cNvPr>
              <p:cNvSpPr/>
              <p:nvPr/>
            </p:nvSpPr>
            <p:spPr>
              <a:xfrm>
                <a:off x="9389756" y="12036993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4BDC85B4-1830-8C4B-9AAA-45B2ACBBF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756" y="12036993"/>
                <a:ext cx="1870362" cy="7044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096795D9-375B-F842-B55E-D22928029158}"/>
                  </a:ext>
                </a:extLst>
              </p:cNvPr>
              <p:cNvSpPr/>
              <p:nvPr/>
            </p:nvSpPr>
            <p:spPr>
              <a:xfrm>
                <a:off x="13598235" y="12017889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096795D9-375B-F842-B55E-D22928029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8235" y="12017889"/>
                <a:ext cx="1870362" cy="70444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9A8030B-780C-8048-878C-6E1364EF0B82}"/>
              </a:ext>
            </a:extLst>
          </p:cNvPr>
          <p:cNvSpPr txBox="1"/>
          <p:nvPr/>
        </p:nvSpPr>
        <p:spPr>
          <a:xfrm>
            <a:off x="12167356" y="12032402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30E8B91-14F3-8240-953E-8FA3B63DAB76}"/>
              </a:ext>
            </a:extLst>
          </p:cNvPr>
          <p:cNvSpPr/>
          <p:nvPr/>
        </p:nvSpPr>
        <p:spPr>
          <a:xfrm>
            <a:off x="2990377" y="12203372"/>
            <a:ext cx="2417616" cy="124927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zh-CN" altLang="en-US" dirty="0"/>
              <a:t>素材</a:t>
            </a:r>
            <a:r>
              <a:rPr lang="en-US" altLang="zh-CN" dirty="0"/>
              <a:t>id</a:t>
            </a:r>
            <a:endParaRPr lang="en" altLang="zh-CN" dirty="0"/>
          </a:p>
          <a:p>
            <a:r>
              <a:rPr lang="en" altLang="zh-CN" dirty="0"/>
              <a:t>256</a:t>
            </a:r>
            <a:r>
              <a:rPr lang="zh-CN" altLang="en" dirty="0"/>
              <a:t>维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4F085C-0C16-E24E-9700-B6AB090CB731}"/>
              </a:ext>
            </a:extLst>
          </p:cNvPr>
          <p:cNvSpPr/>
          <p:nvPr/>
        </p:nvSpPr>
        <p:spPr>
          <a:xfrm>
            <a:off x="9264235" y="10311537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Trm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537FE06-8761-7E4B-AEBC-1F76EB5F810C}"/>
              </a:ext>
            </a:extLst>
          </p:cNvPr>
          <p:cNvSpPr/>
          <p:nvPr/>
        </p:nvSpPr>
        <p:spPr>
          <a:xfrm>
            <a:off x="13452762" y="10279601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Trm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ABD64E-368B-1847-8326-815CF6F2DB56}"/>
              </a:ext>
            </a:extLst>
          </p:cNvPr>
          <p:cNvSpPr txBox="1"/>
          <p:nvPr/>
        </p:nvSpPr>
        <p:spPr>
          <a:xfrm>
            <a:off x="12196427" y="10380333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C254D374-5D47-6B4A-8094-9E81A3F9BE84}"/>
              </a:ext>
            </a:extLst>
          </p:cNvPr>
          <p:cNvSpPr/>
          <p:nvPr/>
        </p:nvSpPr>
        <p:spPr>
          <a:xfrm rot="16200000">
            <a:off x="7518354" y="11515947"/>
            <a:ext cx="476303" cy="9309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2ACAB722-B929-4D4B-B77D-889F475AB82A}"/>
              </a:ext>
            </a:extLst>
          </p:cNvPr>
          <p:cNvSpPr/>
          <p:nvPr/>
        </p:nvSpPr>
        <p:spPr>
          <a:xfrm rot="16200000">
            <a:off x="10028157" y="11479386"/>
            <a:ext cx="590089" cy="13153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55292C6D-B406-9449-B2DE-4A2B126FFE2D}"/>
              </a:ext>
            </a:extLst>
          </p:cNvPr>
          <p:cNvSpPr/>
          <p:nvPr/>
        </p:nvSpPr>
        <p:spPr>
          <a:xfrm rot="16200000">
            <a:off x="14350685" y="11556572"/>
            <a:ext cx="476303" cy="9309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DF25EEE4-2D68-E444-9396-88784A459235}"/>
              </a:ext>
            </a:extLst>
          </p:cNvPr>
          <p:cNvSpPr/>
          <p:nvPr/>
        </p:nvSpPr>
        <p:spPr>
          <a:xfrm rot="11204756" flipV="1">
            <a:off x="10791163" y="11451874"/>
            <a:ext cx="3792961" cy="145548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7D93053E-F82C-A040-BD09-3D28E0ED7215}"/>
              </a:ext>
            </a:extLst>
          </p:cNvPr>
          <p:cNvSpPr/>
          <p:nvPr/>
        </p:nvSpPr>
        <p:spPr>
          <a:xfrm rot="20857107">
            <a:off x="7738801" y="11476131"/>
            <a:ext cx="2243049" cy="108029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28778E09-8551-594E-9F1D-B8ABDD702411}"/>
              </a:ext>
            </a:extLst>
          </p:cNvPr>
          <p:cNvSpPr/>
          <p:nvPr/>
        </p:nvSpPr>
        <p:spPr>
          <a:xfrm rot="21149202">
            <a:off x="10330311" y="11477355"/>
            <a:ext cx="3797081" cy="115091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BA6F3325-71A1-EE46-9C7D-40A625BF7207}"/>
              </a:ext>
            </a:extLst>
          </p:cNvPr>
          <p:cNvSpPr/>
          <p:nvPr/>
        </p:nvSpPr>
        <p:spPr>
          <a:xfrm rot="11411830">
            <a:off x="8134817" y="11548519"/>
            <a:ext cx="2243049" cy="108029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974D891-4E69-4847-A3E4-47625B13418C}"/>
              </a:ext>
            </a:extLst>
          </p:cNvPr>
          <p:cNvSpPr/>
          <p:nvPr/>
        </p:nvSpPr>
        <p:spPr>
          <a:xfrm>
            <a:off x="2954280" y="10771158"/>
            <a:ext cx="2417616" cy="124927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zh-CN" altLang="en-US" dirty="0"/>
              <a:t>广告主</a:t>
            </a:r>
            <a:r>
              <a:rPr lang="en-US" altLang="zh-CN" dirty="0"/>
              <a:t>id</a:t>
            </a:r>
            <a:endParaRPr lang="en" altLang="zh-CN" dirty="0"/>
          </a:p>
          <a:p>
            <a:r>
              <a:rPr lang="en" altLang="zh-CN" dirty="0"/>
              <a:t>256</a:t>
            </a:r>
            <a:r>
              <a:rPr lang="zh-CN" altLang="en" dirty="0"/>
              <a:t>维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9A4835F6-C1EB-4B4D-8DA7-F56241E8DAC5}"/>
              </a:ext>
            </a:extLst>
          </p:cNvPr>
          <p:cNvSpPr/>
          <p:nvPr/>
        </p:nvSpPr>
        <p:spPr>
          <a:xfrm>
            <a:off x="5786430" y="11494293"/>
            <a:ext cx="769479" cy="1333715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C4D32F90-2016-8F47-9E11-0602320BFAFB}"/>
              </a:ext>
            </a:extLst>
          </p:cNvPr>
          <p:cNvSpPr/>
          <p:nvPr/>
        </p:nvSpPr>
        <p:spPr>
          <a:xfrm rot="11128778">
            <a:off x="8512374" y="9704551"/>
            <a:ext cx="6050390" cy="100356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E9865492-7C92-9B4D-9E61-87A64A182355}"/>
              </a:ext>
            </a:extLst>
          </p:cNvPr>
          <p:cNvSpPr/>
          <p:nvPr/>
        </p:nvSpPr>
        <p:spPr>
          <a:xfrm rot="21270107">
            <a:off x="7777994" y="9618139"/>
            <a:ext cx="5925963" cy="135012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4C0F3D4-BC43-B441-A161-4D9C0EF70642}"/>
              </a:ext>
            </a:extLst>
          </p:cNvPr>
          <p:cNvSpPr/>
          <p:nvPr/>
        </p:nvSpPr>
        <p:spPr>
          <a:xfrm>
            <a:off x="6575307" y="8439220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Trm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BE89B8E-31C6-514E-8F45-5572FBAD6731}"/>
              </a:ext>
            </a:extLst>
          </p:cNvPr>
          <p:cNvSpPr/>
          <p:nvPr/>
        </p:nvSpPr>
        <p:spPr>
          <a:xfrm>
            <a:off x="9264235" y="8497834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Trm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30492F7-AB42-D041-B6F3-7BC5FAC76FF7}"/>
              </a:ext>
            </a:extLst>
          </p:cNvPr>
          <p:cNvSpPr/>
          <p:nvPr/>
        </p:nvSpPr>
        <p:spPr>
          <a:xfrm>
            <a:off x="13452762" y="8465898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Trm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C9CEC0-F839-5545-8D87-4AA5FD59B0E7}"/>
              </a:ext>
            </a:extLst>
          </p:cNvPr>
          <p:cNvSpPr txBox="1"/>
          <p:nvPr/>
        </p:nvSpPr>
        <p:spPr>
          <a:xfrm>
            <a:off x="12196427" y="8566630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79BBD619-AD8A-1C40-A7AE-26FFB823D5BE}"/>
              </a:ext>
            </a:extLst>
          </p:cNvPr>
          <p:cNvSpPr/>
          <p:nvPr/>
        </p:nvSpPr>
        <p:spPr>
          <a:xfrm rot="16200000">
            <a:off x="7518354" y="9702244"/>
            <a:ext cx="476303" cy="9309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FDFD0FB6-4CA8-5045-A26E-8826A523FAE9}"/>
              </a:ext>
            </a:extLst>
          </p:cNvPr>
          <p:cNvSpPr/>
          <p:nvPr/>
        </p:nvSpPr>
        <p:spPr>
          <a:xfrm rot="16200000">
            <a:off x="10028157" y="9665683"/>
            <a:ext cx="590089" cy="13153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E4FE1804-7A25-8447-865E-CA9F9916B487}"/>
              </a:ext>
            </a:extLst>
          </p:cNvPr>
          <p:cNvSpPr/>
          <p:nvPr/>
        </p:nvSpPr>
        <p:spPr>
          <a:xfrm rot="16200000">
            <a:off x="14350685" y="9742869"/>
            <a:ext cx="476303" cy="93097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34A14937-5DE5-4A48-AE35-DC0D8D28F26C}"/>
              </a:ext>
            </a:extLst>
          </p:cNvPr>
          <p:cNvSpPr/>
          <p:nvPr/>
        </p:nvSpPr>
        <p:spPr>
          <a:xfrm rot="11204756" flipV="1">
            <a:off x="10791163" y="9638171"/>
            <a:ext cx="3792961" cy="145548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C0842C0D-AAED-094C-9174-5BCA1CF75FB1}"/>
              </a:ext>
            </a:extLst>
          </p:cNvPr>
          <p:cNvSpPr/>
          <p:nvPr/>
        </p:nvSpPr>
        <p:spPr>
          <a:xfrm rot="20857107">
            <a:off x="7738801" y="9662428"/>
            <a:ext cx="2243049" cy="108029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6C0923FD-EDA7-A54C-ADBA-5C625883A125}"/>
              </a:ext>
            </a:extLst>
          </p:cNvPr>
          <p:cNvSpPr/>
          <p:nvPr/>
        </p:nvSpPr>
        <p:spPr>
          <a:xfrm rot="21149202">
            <a:off x="10330311" y="9663652"/>
            <a:ext cx="3797081" cy="115091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5503F10F-D8CF-4E48-A193-F74D3E3A330E}"/>
              </a:ext>
            </a:extLst>
          </p:cNvPr>
          <p:cNvSpPr/>
          <p:nvPr/>
        </p:nvSpPr>
        <p:spPr>
          <a:xfrm rot="11411830">
            <a:off x="8134817" y="9734816"/>
            <a:ext cx="2243049" cy="108029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EC51604-97DA-8C44-A7E3-2068BE221376}"/>
              </a:ext>
            </a:extLst>
          </p:cNvPr>
          <p:cNvSpPr/>
          <p:nvPr/>
        </p:nvSpPr>
        <p:spPr>
          <a:xfrm>
            <a:off x="6437147" y="6747587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dense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FCC8B3F-CB8B-D546-B7BD-0282C9C1F1DA}"/>
              </a:ext>
            </a:extLst>
          </p:cNvPr>
          <p:cNvSpPr/>
          <p:nvPr/>
        </p:nvSpPr>
        <p:spPr>
          <a:xfrm>
            <a:off x="9208055" y="6747587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4CD98DA-2FDE-D44C-A72A-9E64A44573BA}"/>
              </a:ext>
            </a:extLst>
          </p:cNvPr>
          <p:cNvSpPr/>
          <p:nvPr/>
        </p:nvSpPr>
        <p:spPr>
          <a:xfrm>
            <a:off x="13267438" y="6747587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59E0AEF-A69F-2E48-9B8D-B5308655CE8C}"/>
              </a:ext>
            </a:extLst>
          </p:cNvPr>
          <p:cNvSpPr txBox="1"/>
          <p:nvPr/>
        </p:nvSpPr>
        <p:spPr>
          <a:xfrm>
            <a:off x="12075548" y="6876896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9724DC9-A1C5-5744-AC8A-9EC81C6DFA8C}"/>
              </a:ext>
            </a:extLst>
          </p:cNvPr>
          <p:cNvSpPr/>
          <p:nvPr/>
        </p:nvSpPr>
        <p:spPr>
          <a:xfrm rot="16200000">
            <a:off x="7365401" y="7888243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DCE50D8E-50EE-7A48-A8C6-9F4428443A23}"/>
              </a:ext>
            </a:extLst>
          </p:cNvPr>
          <p:cNvSpPr/>
          <p:nvPr/>
        </p:nvSpPr>
        <p:spPr>
          <a:xfrm rot="16200000">
            <a:off x="10136309" y="7858773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983FAFA9-199E-2344-B537-1A3C5DB03A2B}"/>
              </a:ext>
            </a:extLst>
          </p:cNvPr>
          <p:cNvSpPr/>
          <p:nvPr/>
        </p:nvSpPr>
        <p:spPr>
          <a:xfrm rot="16200000">
            <a:off x="14195692" y="7843155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1B52C54-4785-3E4D-8D96-9FB042A0E41E}"/>
              </a:ext>
            </a:extLst>
          </p:cNvPr>
          <p:cNvSpPr txBox="1"/>
          <p:nvPr/>
        </p:nvSpPr>
        <p:spPr>
          <a:xfrm>
            <a:off x="15888005" y="6844569"/>
            <a:ext cx="3900101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512-&gt;2048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特征增强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20602DEB-B11B-934E-B07C-5776BB186977}"/>
                  </a:ext>
                </a:extLst>
              </p:cNvPr>
              <p:cNvSpPr/>
              <p:nvPr/>
            </p:nvSpPr>
            <p:spPr>
              <a:xfrm>
                <a:off x="6738882" y="5153760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 marL="0" marR="0" indent="0" algn="ctr" defTabSz="821529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3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 </a:t>
                </a:r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(2048)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20602DEB-B11B-934E-B07C-5776BB186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882" y="5153760"/>
                <a:ext cx="1870362" cy="704443"/>
              </a:xfrm>
              <a:prstGeom prst="roundRect">
                <a:avLst/>
              </a:prstGeom>
              <a:blipFill>
                <a:blip r:embed="rId5"/>
                <a:stretch>
                  <a:fillRect l="-1351" t="-1786" r="-6081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圆角矩形 48">
                <a:extLst>
                  <a:ext uri="{FF2B5EF4-FFF2-40B4-BE49-F238E27FC236}">
                    <a16:creationId xmlns:a16="http://schemas.microsoft.com/office/drawing/2014/main" id="{75DFB38C-82F8-A74E-AD10-EFE2EFC32A04}"/>
                  </a:ext>
                </a:extLst>
              </p:cNvPr>
              <p:cNvSpPr/>
              <p:nvPr/>
            </p:nvSpPr>
            <p:spPr>
              <a:xfrm>
                <a:off x="9208055" y="5142107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49" name="圆角矩形 48">
                <a:extLst>
                  <a:ext uri="{FF2B5EF4-FFF2-40B4-BE49-F238E27FC236}">
                    <a16:creationId xmlns:a16="http://schemas.microsoft.com/office/drawing/2014/main" id="{75DFB38C-82F8-A74E-AD10-EFE2EFC32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055" y="5142107"/>
                <a:ext cx="1870362" cy="70444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21E72B14-25A2-3949-9744-8C36A46EA6D8}"/>
                  </a:ext>
                </a:extLst>
              </p:cNvPr>
              <p:cNvSpPr/>
              <p:nvPr/>
            </p:nvSpPr>
            <p:spPr>
              <a:xfrm>
                <a:off x="13454470" y="5145700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21E72B14-25A2-3949-9744-8C36A46EA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470" y="5145700"/>
                <a:ext cx="1870362" cy="70444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83619700-026F-AB40-A519-FE68E000A4A6}"/>
              </a:ext>
            </a:extLst>
          </p:cNvPr>
          <p:cNvSpPr txBox="1"/>
          <p:nvPr/>
        </p:nvSpPr>
        <p:spPr>
          <a:xfrm>
            <a:off x="12023591" y="5160213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7B0DA549-7ED0-CF4F-95F1-2071D8F49D45}"/>
                  </a:ext>
                </a:extLst>
              </p:cNvPr>
              <p:cNvSpPr/>
              <p:nvPr/>
            </p:nvSpPr>
            <p:spPr>
              <a:xfrm>
                <a:off x="9208055" y="3534179"/>
                <a:ext cx="2763877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 marL="0" marR="0" indent="0" algn="ctr" defTabSz="821529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max</m:t>
                        </m:r>
                      </m:sub>
                    </m:sSub>
                  </m:oMath>
                </a14:m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 (2048)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7B0DA549-7ED0-CF4F-95F1-2071D8F4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055" y="3534179"/>
                <a:ext cx="2763877" cy="704443"/>
              </a:xfrm>
              <a:prstGeom prst="roundRect">
                <a:avLst/>
              </a:prstGeom>
              <a:blipFill>
                <a:blip r:embed="rId8"/>
                <a:stretch>
                  <a:fillRect t="-1754" b="-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5B8BB1F4-FFE1-C744-9E43-7CFF506B81D7}"/>
              </a:ext>
            </a:extLst>
          </p:cNvPr>
          <p:cNvSpPr/>
          <p:nvPr/>
        </p:nvSpPr>
        <p:spPr>
          <a:xfrm rot="5400000">
            <a:off x="10952646" y="1471041"/>
            <a:ext cx="283728" cy="6912896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3CFDB0-3E84-994D-B371-868ED291FFA1}"/>
              </a:ext>
            </a:extLst>
          </p:cNvPr>
          <p:cNvSpPr txBox="1"/>
          <p:nvPr/>
        </p:nvSpPr>
        <p:spPr>
          <a:xfrm>
            <a:off x="9134842" y="4273276"/>
            <a:ext cx="2846404" cy="575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m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ax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pooling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4C7C6E1E-E03D-6244-92C8-F728A35C27D4}"/>
              </a:ext>
            </a:extLst>
          </p:cNvPr>
          <p:cNvSpPr/>
          <p:nvPr/>
        </p:nvSpPr>
        <p:spPr>
          <a:xfrm>
            <a:off x="12267936" y="3697648"/>
            <a:ext cx="1870362" cy="19395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F3E092C-C994-9C4C-8D84-154CC989E548}"/>
              </a:ext>
            </a:extLst>
          </p:cNvPr>
          <p:cNvSpPr txBox="1"/>
          <p:nvPr/>
        </p:nvSpPr>
        <p:spPr>
          <a:xfrm>
            <a:off x="11793286" y="3287783"/>
            <a:ext cx="2846404" cy="575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dense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C5D57684-602C-4844-BC8B-A1343D355C89}"/>
              </a:ext>
            </a:extLst>
          </p:cNvPr>
          <p:cNvSpPr/>
          <p:nvPr/>
        </p:nvSpPr>
        <p:spPr>
          <a:xfrm>
            <a:off x="14464804" y="3520793"/>
            <a:ext cx="2846403" cy="70444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utput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20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维</a:t>
            </a: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37267D68-78D2-DC41-85CB-743099273FF2}"/>
              </a:ext>
            </a:extLst>
          </p:cNvPr>
          <p:cNvSpPr/>
          <p:nvPr/>
        </p:nvSpPr>
        <p:spPr>
          <a:xfrm rot="16200000">
            <a:off x="7365401" y="6267752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9" name="右箭头 58">
            <a:extLst>
              <a:ext uri="{FF2B5EF4-FFF2-40B4-BE49-F238E27FC236}">
                <a16:creationId xmlns:a16="http://schemas.microsoft.com/office/drawing/2014/main" id="{FA6E8CDC-2139-134D-A98A-645FCA5A28EE}"/>
              </a:ext>
            </a:extLst>
          </p:cNvPr>
          <p:cNvSpPr/>
          <p:nvPr/>
        </p:nvSpPr>
        <p:spPr>
          <a:xfrm rot="16200000">
            <a:off x="10136309" y="6238282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4C59CA72-ABBA-0C45-B293-50A560CAB798}"/>
              </a:ext>
            </a:extLst>
          </p:cNvPr>
          <p:cNvSpPr/>
          <p:nvPr/>
        </p:nvSpPr>
        <p:spPr>
          <a:xfrm rot="16200000">
            <a:off x="14195692" y="6222664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502974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1 内容标题">
            <a:extLst>
              <a:ext uri="{FF2B5EF4-FFF2-40B4-BE49-F238E27FC236}">
                <a16:creationId xmlns:a16="http://schemas.microsoft.com/office/drawing/2014/main" id="{E2AD865E-12BE-4B5B-B5DB-3265E5D849E1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dnn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3910784B-7D4C-8D47-A056-FB5E6B08D4CB}"/>
                  </a:ext>
                </a:extLst>
              </p:cNvPr>
              <p:cNvSpPr/>
              <p:nvPr/>
            </p:nvSpPr>
            <p:spPr>
              <a:xfrm>
                <a:off x="7857237" y="7785663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 marL="0" marR="0" indent="0" algn="ctr" defTabSz="821529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(4096)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3910784B-7D4C-8D47-A056-FB5E6B08D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237" y="7785663"/>
                <a:ext cx="1870362" cy="704443"/>
              </a:xfrm>
              <a:prstGeom prst="roundRect">
                <a:avLst/>
              </a:prstGeom>
              <a:blipFill>
                <a:blip r:embed="rId2"/>
                <a:stretch>
                  <a:fillRect l="-676" r="-6757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4A1D96BD-F103-7C46-BC13-1BB5C5A2F80E}"/>
                  </a:ext>
                </a:extLst>
              </p:cNvPr>
              <p:cNvSpPr/>
              <p:nvPr/>
            </p:nvSpPr>
            <p:spPr>
              <a:xfrm>
                <a:off x="10628145" y="7759513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4A1D96BD-F103-7C46-BC13-1BB5C5A2F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145" y="7759513"/>
                <a:ext cx="1870362" cy="7044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6BAD5D4-5182-1D40-B1E2-FB15B1516F86}"/>
                  </a:ext>
                </a:extLst>
              </p:cNvPr>
              <p:cNvSpPr/>
              <p:nvPr/>
            </p:nvSpPr>
            <p:spPr>
              <a:xfrm>
                <a:off x="14687528" y="7853586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6BAD5D4-5182-1D40-B1E2-FB15B1516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528" y="7853586"/>
                <a:ext cx="1870362" cy="70444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D7F9786-079F-0143-A36F-EA076A2FF14E}"/>
              </a:ext>
            </a:extLst>
          </p:cNvPr>
          <p:cNvSpPr txBox="1"/>
          <p:nvPr/>
        </p:nvSpPr>
        <p:spPr>
          <a:xfrm>
            <a:off x="13350165" y="7819530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6303B1E9-EE1C-FA4A-BD7C-57D0BF0B8D83}"/>
              </a:ext>
            </a:extLst>
          </p:cNvPr>
          <p:cNvSpPr/>
          <p:nvPr/>
        </p:nvSpPr>
        <p:spPr>
          <a:xfrm>
            <a:off x="5961708" y="11443388"/>
            <a:ext cx="2417616" cy="124927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zh-CN" altLang="en-US" dirty="0"/>
              <a:t>广告主</a:t>
            </a:r>
            <a:r>
              <a:rPr lang="en-US" altLang="zh-CN" dirty="0"/>
              <a:t>id</a:t>
            </a:r>
            <a:endParaRPr lang="en" altLang="zh-CN" dirty="0"/>
          </a:p>
          <a:p>
            <a:r>
              <a:rPr lang="en-US" altLang="zh-CN" dirty="0"/>
              <a:t>512</a:t>
            </a:r>
            <a:r>
              <a:rPr lang="zh-CN" altLang="en" dirty="0"/>
              <a:t>维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634009E3-8801-9344-9E8C-36749538842D}"/>
              </a:ext>
            </a:extLst>
          </p:cNvPr>
          <p:cNvSpPr/>
          <p:nvPr/>
        </p:nvSpPr>
        <p:spPr>
          <a:xfrm rot="16200000">
            <a:off x="8754176" y="7030741"/>
            <a:ext cx="144838" cy="3312156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30F83AA-6012-7E49-8AE8-6A77DD48E212}"/>
              </a:ext>
            </a:extLst>
          </p:cNvPr>
          <p:cNvSpPr/>
          <p:nvPr/>
        </p:nvSpPr>
        <p:spPr>
          <a:xfrm>
            <a:off x="7711765" y="5987604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dense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79D1E2A-2DC1-8744-BF55-39883D88572F}"/>
              </a:ext>
            </a:extLst>
          </p:cNvPr>
          <p:cNvSpPr/>
          <p:nvPr/>
        </p:nvSpPr>
        <p:spPr>
          <a:xfrm>
            <a:off x="10482673" y="5987604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25F266D-F005-ED44-877A-DC6E79190F9F}"/>
              </a:ext>
            </a:extLst>
          </p:cNvPr>
          <p:cNvSpPr/>
          <p:nvPr/>
        </p:nvSpPr>
        <p:spPr>
          <a:xfrm>
            <a:off x="14542056" y="5987604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177C4F7-D7E2-6A41-B81B-DF016298F7E6}"/>
              </a:ext>
            </a:extLst>
          </p:cNvPr>
          <p:cNvSpPr txBox="1"/>
          <p:nvPr/>
        </p:nvSpPr>
        <p:spPr>
          <a:xfrm>
            <a:off x="13350166" y="6116913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0" name="右箭头 39">
            <a:extLst>
              <a:ext uri="{FF2B5EF4-FFF2-40B4-BE49-F238E27FC236}">
                <a16:creationId xmlns:a16="http://schemas.microsoft.com/office/drawing/2014/main" id="{15FC29BE-F49F-0F49-AC0D-305835873281}"/>
              </a:ext>
            </a:extLst>
          </p:cNvPr>
          <p:cNvSpPr/>
          <p:nvPr/>
        </p:nvSpPr>
        <p:spPr>
          <a:xfrm rot="16200000">
            <a:off x="8640019" y="7128260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A66F8571-3AA5-FF40-B6D7-24AEB3EC8743}"/>
              </a:ext>
            </a:extLst>
          </p:cNvPr>
          <p:cNvSpPr/>
          <p:nvPr/>
        </p:nvSpPr>
        <p:spPr>
          <a:xfrm rot="16200000">
            <a:off x="11410927" y="7098790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F4DEA159-088E-214F-9FE0-1A5F27D97F59}"/>
              </a:ext>
            </a:extLst>
          </p:cNvPr>
          <p:cNvSpPr/>
          <p:nvPr/>
        </p:nvSpPr>
        <p:spPr>
          <a:xfrm rot="16200000">
            <a:off x="15470310" y="7083172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567E6F4-B8C4-9646-9BD2-39C33969312B}"/>
              </a:ext>
            </a:extLst>
          </p:cNvPr>
          <p:cNvSpPr txBox="1"/>
          <p:nvPr/>
        </p:nvSpPr>
        <p:spPr>
          <a:xfrm>
            <a:off x="7739048" y="10416462"/>
            <a:ext cx="2144814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512-&gt;2048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圆角矩形 43">
                <a:extLst>
                  <a:ext uri="{FF2B5EF4-FFF2-40B4-BE49-F238E27FC236}">
                    <a16:creationId xmlns:a16="http://schemas.microsoft.com/office/drawing/2014/main" id="{2CF7856B-ED3E-9B41-9F54-7EB274BCB50C}"/>
                  </a:ext>
                </a:extLst>
              </p:cNvPr>
              <p:cNvSpPr/>
              <p:nvPr/>
            </p:nvSpPr>
            <p:spPr>
              <a:xfrm>
                <a:off x="8013500" y="4393777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 marL="0" marR="0" indent="0" algn="ctr" defTabSz="821529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3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 </a:t>
                </a:r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(4096)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44" name="圆角矩形 43">
                <a:extLst>
                  <a:ext uri="{FF2B5EF4-FFF2-40B4-BE49-F238E27FC236}">
                    <a16:creationId xmlns:a16="http://schemas.microsoft.com/office/drawing/2014/main" id="{2CF7856B-ED3E-9B41-9F54-7EB274BCB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00" y="4393777"/>
                <a:ext cx="1870362" cy="704443"/>
              </a:xfrm>
              <a:prstGeom prst="roundRect">
                <a:avLst/>
              </a:prstGeom>
              <a:blipFill>
                <a:blip r:embed="rId5"/>
                <a:stretch>
                  <a:fillRect l="-676" t="-1786" r="-6757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圆角矩形 44">
                <a:extLst>
                  <a:ext uri="{FF2B5EF4-FFF2-40B4-BE49-F238E27FC236}">
                    <a16:creationId xmlns:a16="http://schemas.microsoft.com/office/drawing/2014/main" id="{98991448-59C5-2F45-9A94-4002EEB3F637}"/>
                  </a:ext>
                </a:extLst>
              </p:cNvPr>
              <p:cNvSpPr/>
              <p:nvPr/>
            </p:nvSpPr>
            <p:spPr>
              <a:xfrm>
                <a:off x="10482673" y="4382124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45" name="圆角矩形 44">
                <a:extLst>
                  <a:ext uri="{FF2B5EF4-FFF2-40B4-BE49-F238E27FC236}">
                    <a16:creationId xmlns:a16="http://schemas.microsoft.com/office/drawing/2014/main" id="{98991448-59C5-2F45-9A94-4002EEB3F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673" y="4382124"/>
                <a:ext cx="1870362" cy="70444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803A1945-E39F-9540-BAD5-6417B3DEF06B}"/>
                  </a:ext>
                </a:extLst>
              </p:cNvPr>
              <p:cNvSpPr/>
              <p:nvPr/>
            </p:nvSpPr>
            <p:spPr>
              <a:xfrm>
                <a:off x="14729088" y="4385717"/>
                <a:ext cx="1870362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803A1945-E39F-9540-BAD5-6417B3DEF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088" y="4385717"/>
                <a:ext cx="1870362" cy="70444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EC25F0F5-B35B-5D4C-A8EF-553E10F47F50}"/>
              </a:ext>
            </a:extLst>
          </p:cNvPr>
          <p:cNvSpPr txBox="1"/>
          <p:nvPr/>
        </p:nvSpPr>
        <p:spPr>
          <a:xfrm>
            <a:off x="13298209" y="4400230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B5B6DAD3-A281-8B44-A408-E4DF69FC0282}"/>
                  </a:ext>
                </a:extLst>
              </p:cNvPr>
              <p:cNvSpPr/>
              <p:nvPr/>
            </p:nvSpPr>
            <p:spPr>
              <a:xfrm>
                <a:off x="10482673" y="2774196"/>
                <a:ext cx="2763877" cy="704443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71435" tIns="71435" rIns="71435" bIns="71435" numCol="1" spcCol="38100" rtlCol="0" anchor="ctr">
                <a:spAutoFit/>
              </a:bodyPr>
              <a:lstStyle/>
              <a:p>
                <a:pPr marL="0" marR="0" indent="0" algn="ctr" defTabSz="821529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max</m:t>
                        </m:r>
                      </m:sub>
                    </m:sSub>
                  </m:oMath>
                </a14:m>
                <a:r>
                  <a:rPr kumimoji="0" lang="en-US" altLang="zh-CN" sz="3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 (4096)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 xmlns=""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B5B6DAD3-A281-8B44-A408-E4DF69FC0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673" y="2774196"/>
                <a:ext cx="2763877" cy="704443"/>
              </a:xfrm>
              <a:prstGeom prst="roundRect">
                <a:avLst/>
              </a:prstGeom>
              <a:blipFill>
                <a:blip r:embed="rId8"/>
                <a:stretch>
                  <a:fillRect b="-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9426A5D8-29DC-5049-982F-94AB20661249}"/>
              </a:ext>
            </a:extLst>
          </p:cNvPr>
          <p:cNvSpPr/>
          <p:nvPr/>
        </p:nvSpPr>
        <p:spPr>
          <a:xfrm rot="5400000">
            <a:off x="12227264" y="711058"/>
            <a:ext cx="283728" cy="6912896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4A54D0F-3E0B-0C40-BC76-684CF3166345}"/>
              </a:ext>
            </a:extLst>
          </p:cNvPr>
          <p:cNvSpPr txBox="1"/>
          <p:nvPr/>
        </p:nvSpPr>
        <p:spPr>
          <a:xfrm>
            <a:off x="10409460" y="3513293"/>
            <a:ext cx="2846404" cy="575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m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ax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pooling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323E3F3B-BFE9-4F4D-81CC-983BDDA2F8E1}"/>
              </a:ext>
            </a:extLst>
          </p:cNvPr>
          <p:cNvSpPr/>
          <p:nvPr/>
        </p:nvSpPr>
        <p:spPr>
          <a:xfrm>
            <a:off x="13542554" y="2937665"/>
            <a:ext cx="1870362" cy="19395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AFC9E3-047A-FA4E-B9EC-37A24A5642C7}"/>
              </a:ext>
            </a:extLst>
          </p:cNvPr>
          <p:cNvSpPr txBox="1"/>
          <p:nvPr/>
        </p:nvSpPr>
        <p:spPr>
          <a:xfrm>
            <a:off x="13067904" y="2527800"/>
            <a:ext cx="2846404" cy="575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dense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98151436-E1C5-E747-9338-7787F3E902D5}"/>
              </a:ext>
            </a:extLst>
          </p:cNvPr>
          <p:cNvSpPr/>
          <p:nvPr/>
        </p:nvSpPr>
        <p:spPr>
          <a:xfrm>
            <a:off x="15739422" y="2760810"/>
            <a:ext cx="2846403" cy="70444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utput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20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维</a:t>
            </a:r>
          </a:p>
        </p:txBody>
      </p:sp>
      <p:sp>
        <p:nvSpPr>
          <p:cNvPr id="54" name="右箭头 53">
            <a:extLst>
              <a:ext uri="{FF2B5EF4-FFF2-40B4-BE49-F238E27FC236}">
                <a16:creationId xmlns:a16="http://schemas.microsoft.com/office/drawing/2014/main" id="{6354CA3D-3E94-0944-996B-8A1B1D3A9B0F}"/>
              </a:ext>
            </a:extLst>
          </p:cNvPr>
          <p:cNvSpPr/>
          <p:nvPr/>
        </p:nvSpPr>
        <p:spPr>
          <a:xfrm rot="16200000">
            <a:off x="8640019" y="5507769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FFCEE26D-804F-BC4F-9B3F-A0874F5A01FD}"/>
              </a:ext>
            </a:extLst>
          </p:cNvPr>
          <p:cNvSpPr/>
          <p:nvPr/>
        </p:nvSpPr>
        <p:spPr>
          <a:xfrm rot="16200000">
            <a:off x="11410927" y="5478299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6" name="右箭头 55">
            <a:extLst>
              <a:ext uri="{FF2B5EF4-FFF2-40B4-BE49-F238E27FC236}">
                <a16:creationId xmlns:a16="http://schemas.microsoft.com/office/drawing/2014/main" id="{CDB9D9FA-4B2C-F446-B14B-7251719B263A}"/>
              </a:ext>
            </a:extLst>
          </p:cNvPr>
          <p:cNvSpPr/>
          <p:nvPr/>
        </p:nvSpPr>
        <p:spPr>
          <a:xfrm rot="16200000">
            <a:off x="15470310" y="5462681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342F5AFF-C8A5-8C47-A735-4A5A32A1350B}"/>
              </a:ext>
            </a:extLst>
          </p:cNvPr>
          <p:cNvSpPr/>
          <p:nvPr/>
        </p:nvSpPr>
        <p:spPr>
          <a:xfrm>
            <a:off x="9273864" y="11451878"/>
            <a:ext cx="2417616" cy="124927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zh-CN" altLang="en-US" dirty="0"/>
              <a:t>素材</a:t>
            </a:r>
            <a:r>
              <a:rPr lang="en-US" altLang="zh-CN" dirty="0"/>
              <a:t>id</a:t>
            </a:r>
            <a:endParaRPr lang="en" altLang="zh-CN" dirty="0"/>
          </a:p>
          <a:p>
            <a:r>
              <a:rPr lang="en-US" altLang="zh-CN" dirty="0"/>
              <a:t>512</a:t>
            </a:r>
            <a:r>
              <a:rPr lang="zh-CN" altLang="en" dirty="0"/>
              <a:t>维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5A73C1D-5C11-694B-AA7F-BFD6439B3DCB}"/>
              </a:ext>
            </a:extLst>
          </p:cNvPr>
          <p:cNvSpPr/>
          <p:nvPr/>
        </p:nvSpPr>
        <p:spPr>
          <a:xfrm>
            <a:off x="6089863" y="9734259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dense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9" name="右箭头 58">
            <a:extLst>
              <a:ext uri="{FF2B5EF4-FFF2-40B4-BE49-F238E27FC236}">
                <a16:creationId xmlns:a16="http://schemas.microsoft.com/office/drawing/2014/main" id="{7AD610EF-7FA1-814E-B102-DABC8998FDFA}"/>
              </a:ext>
            </a:extLst>
          </p:cNvPr>
          <p:cNvSpPr/>
          <p:nvPr/>
        </p:nvSpPr>
        <p:spPr>
          <a:xfrm rot="16200000">
            <a:off x="7018117" y="10874915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4F8815EB-45BD-8348-AA74-3F305B082F31}"/>
              </a:ext>
            </a:extLst>
          </p:cNvPr>
          <p:cNvSpPr/>
          <p:nvPr/>
        </p:nvSpPr>
        <p:spPr>
          <a:xfrm rot="16200000">
            <a:off x="7018117" y="9254424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B6A17EF-5206-B842-AA4F-903A9C84F097}"/>
              </a:ext>
            </a:extLst>
          </p:cNvPr>
          <p:cNvSpPr/>
          <p:nvPr/>
        </p:nvSpPr>
        <p:spPr>
          <a:xfrm>
            <a:off x="9402019" y="9702967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dense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2" name="右箭头 61">
            <a:extLst>
              <a:ext uri="{FF2B5EF4-FFF2-40B4-BE49-F238E27FC236}">
                <a16:creationId xmlns:a16="http://schemas.microsoft.com/office/drawing/2014/main" id="{C907CEBB-4EDD-0149-806E-FCB6D9303FF8}"/>
              </a:ext>
            </a:extLst>
          </p:cNvPr>
          <p:cNvSpPr/>
          <p:nvPr/>
        </p:nvSpPr>
        <p:spPr>
          <a:xfrm rot="16200000">
            <a:off x="10330273" y="10843623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9AFB21E7-40AA-CF46-A112-6F87BA48D5E9}"/>
              </a:ext>
            </a:extLst>
          </p:cNvPr>
          <p:cNvSpPr/>
          <p:nvPr/>
        </p:nvSpPr>
        <p:spPr>
          <a:xfrm rot="16200000">
            <a:off x="10330273" y="9223132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6E80BCD-03AB-D84C-8870-609E965BA444}"/>
              </a:ext>
            </a:extLst>
          </p:cNvPr>
          <p:cNvSpPr txBox="1"/>
          <p:nvPr/>
        </p:nvSpPr>
        <p:spPr>
          <a:xfrm>
            <a:off x="12015291" y="11749670"/>
            <a:ext cx="485705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···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B8E9D6A7-5EF3-874A-AFEC-6C6C35A6E31D}"/>
              </a:ext>
            </a:extLst>
          </p:cNvPr>
          <p:cNvSpPr/>
          <p:nvPr/>
        </p:nvSpPr>
        <p:spPr>
          <a:xfrm>
            <a:off x="12783705" y="11797719"/>
            <a:ext cx="2417616" cy="70444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zh-CN" altLang="en-US" dirty="0"/>
              <a:t>广告主</a:t>
            </a:r>
            <a:r>
              <a:rPr lang="en-US" altLang="zh-CN" dirty="0"/>
              <a:t>id</a:t>
            </a:r>
            <a:endParaRPr lang="en" altLang="zh-CN" dirty="0"/>
          </a:p>
        </p:txBody>
      </p:sp>
      <p:sp>
        <p:nvSpPr>
          <p:cNvPr id="76" name="右大括号 75">
            <a:extLst>
              <a:ext uri="{FF2B5EF4-FFF2-40B4-BE49-F238E27FC236}">
                <a16:creationId xmlns:a16="http://schemas.microsoft.com/office/drawing/2014/main" id="{9B2DC234-EEEC-A24B-9A54-22E7FDC66610}"/>
              </a:ext>
            </a:extLst>
          </p:cNvPr>
          <p:cNvSpPr/>
          <p:nvPr/>
        </p:nvSpPr>
        <p:spPr>
          <a:xfrm rot="16200000">
            <a:off x="15576173" y="7112657"/>
            <a:ext cx="144838" cy="3312156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EEA68F88-52CB-0942-9791-66844233E5E6}"/>
              </a:ext>
            </a:extLst>
          </p:cNvPr>
          <p:cNvSpPr/>
          <p:nvPr/>
        </p:nvSpPr>
        <p:spPr>
          <a:xfrm>
            <a:off x="16095861" y="11806209"/>
            <a:ext cx="2417616" cy="70444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r>
              <a:rPr lang="zh-CN" altLang="en-US" dirty="0"/>
              <a:t>素材</a:t>
            </a:r>
            <a:r>
              <a:rPr lang="en-US" altLang="zh-CN" dirty="0"/>
              <a:t>id</a:t>
            </a:r>
            <a:endParaRPr lang="en" altLang="zh-CN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9185D4CD-7894-6447-992A-708FED52981B}"/>
              </a:ext>
            </a:extLst>
          </p:cNvPr>
          <p:cNvSpPr/>
          <p:nvPr/>
        </p:nvSpPr>
        <p:spPr>
          <a:xfrm>
            <a:off x="12911860" y="9816175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dense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0" name="右箭头 79">
            <a:extLst>
              <a:ext uri="{FF2B5EF4-FFF2-40B4-BE49-F238E27FC236}">
                <a16:creationId xmlns:a16="http://schemas.microsoft.com/office/drawing/2014/main" id="{FC3DD391-60F2-BA4B-8A60-133690197195}"/>
              </a:ext>
            </a:extLst>
          </p:cNvPr>
          <p:cNvSpPr/>
          <p:nvPr/>
        </p:nvSpPr>
        <p:spPr>
          <a:xfrm rot="16200000">
            <a:off x="13840114" y="10956831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1" name="右箭头 80">
            <a:extLst>
              <a:ext uri="{FF2B5EF4-FFF2-40B4-BE49-F238E27FC236}">
                <a16:creationId xmlns:a16="http://schemas.microsoft.com/office/drawing/2014/main" id="{119973DA-0826-F641-B0D8-E802FDA0867E}"/>
              </a:ext>
            </a:extLst>
          </p:cNvPr>
          <p:cNvSpPr/>
          <p:nvPr/>
        </p:nvSpPr>
        <p:spPr>
          <a:xfrm rot="16200000">
            <a:off x="13840114" y="9336340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0E4B5F20-DD64-864D-A64C-7B4D12BBFDD8}"/>
              </a:ext>
            </a:extLst>
          </p:cNvPr>
          <p:cNvSpPr/>
          <p:nvPr/>
        </p:nvSpPr>
        <p:spPr>
          <a:xfrm>
            <a:off x="16224016" y="9784883"/>
            <a:ext cx="2161308" cy="895332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dense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3" name="右箭头 82">
            <a:extLst>
              <a:ext uri="{FF2B5EF4-FFF2-40B4-BE49-F238E27FC236}">
                <a16:creationId xmlns:a16="http://schemas.microsoft.com/office/drawing/2014/main" id="{0CC4A0D5-97A5-AD42-8AE3-5464786491CD}"/>
              </a:ext>
            </a:extLst>
          </p:cNvPr>
          <p:cNvSpPr/>
          <p:nvPr/>
        </p:nvSpPr>
        <p:spPr>
          <a:xfrm rot="16200000">
            <a:off x="17152270" y="10925539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4" name="右箭头 83">
            <a:extLst>
              <a:ext uri="{FF2B5EF4-FFF2-40B4-BE49-F238E27FC236}">
                <a16:creationId xmlns:a16="http://schemas.microsoft.com/office/drawing/2014/main" id="{808CB7A8-8BA2-8A44-AFEC-3A5DDAA6570C}"/>
              </a:ext>
            </a:extLst>
          </p:cNvPr>
          <p:cNvSpPr/>
          <p:nvPr/>
        </p:nvSpPr>
        <p:spPr>
          <a:xfrm rot="16200000">
            <a:off x="17152270" y="9305048"/>
            <a:ext cx="304799" cy="193963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65532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A5B29B-53F0-D64C-80DB-1F6A6133841D}"/>
              </a:ext>
            </a:extLst>
          </p:cNvPr>
          <p:cNvSpPr/>
          <p:nvPr/>
        </p:nvSpPr>
        <p:spPr>
          <a:xfrm>
            <a:off x="1074820" y="2446440"/>
            <a:ext cx="2009492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训练策略：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我们的模型在线下一般训练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epoch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达到最优，但我们会多训练一个</a:t>
            </a:r>
            <a:r>
              <a:rPr lang="en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epoch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可以使其适当过拟合，有利于融合，虽然单模降低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线下会低一个千分位左右，但融合会提高一至二个千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预测：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总共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个模型，每个模型的输出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分类概率取平均作为最终的预测概率。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预测时进行聚合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线下可以提升五个千左右。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相同年龄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性别可能具有趋同趋势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)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1.1 内容标题">
            <a:extLst>
              <a:ext uri="{FF2B5EF4-FFF2-40B4-BE49-F238E27FC236}">
                <a16:creationId xmlns:a16="http://schemas.microsoft.com/office/drawing/2014/main" id="{5EF70456-18B3-BC41-8D92-D21ECBF91C63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训练策略和预测</a:t>
            </a:r>
            <a:endParaRPr kumimoji="1" lang="en" altLang="zh-CN"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B0B92C-6EFA-3F4A-A24C-1BBDFE00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65" y="9017558"/>
            <a:ext cx="11409885" cy="17196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AE8785-4F7A-FE4E-810D-31BEF972D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65"/>
          <a:stretch/>
        </p:blipFill>
        <p:spPr>
          <a:xfrm>
            <a:off x="4557566" y="10597761"/>
            <a:ext cx="10473812" cy="19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59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37" y="4734283"/>
            <a:ext cx="1627138" cy="21139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版块一"/>
          <p:cNvSpPr txBox="1"/>
          <p:nvPr/>
        </p:nvSpPr>
        <p:spPr>
          <a:xfrm>
            <a:off x="11730335" y="5187996"/>
            <a:ext cx="4760914" cy="12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总结与思考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01"/>
          <p:cNvSpPr txBox="1"/>
          <p:nvPr/>
        </p:nvSpPr>
        <p:spPr>
          <a:xfrm>
            <a:off x="9823112" y="5305201"/>
            <a:ext cx="955385" cy="97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6500">
                <a:solidFill>
                  <a:srgbClr val="2446F5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子板块1/子板块2/子板块3">
            <a:extLst>
              <a:ext uri="{FF2B5EF4-FFF2-40B4-BE49-F238E27FC236}">
                <a16:creationId xmlns:a16="http://schemas.microsoft.com/office/drawing/2014/main" id="{CA2D3440-54C4-42EF-8A15-E63696584979}"/>
              </a:ext>
            </a:extLst>
          </p:cNvPr>
          <p:cNvSpPr txBox="1"/>
          <p:nvPr/>
        </p:nvSpPr>
        <p:spPr>
          <a:xfrm>
            <a:off x="9387305" y="7289964"/>
            <a:ext cx="5512723" cy="682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差异性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尝试与不足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1128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1 内容标题">
            <a:extLst>
              <a:ext uri="{FF2B5EF4-FFF2-40B4-BE49-F238E27FC236}">
                <a16:creationId xmlns:a16="http://schemas.microsoft.com/office/drawing/2014/main" id="{E2AD865E-12BE-4B5B-B5DB-3265E5D849E1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kumimoji="1" sz="3600">
                <a:solidFill>
                  <a:schemeClr val="tx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Source Han Sans CN Normal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上分之路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8B0167-4181-374E-898B-B0D025274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7265"/>
            <a:ext cx="24020528" cy="76331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16792B-E6EA-424A-B650-6112D39CCA8F}"/>
              </a:ext>
            </a:extLst>
          </p:cNvPr>
          <p:cNvSpPr/>
          <p:nvPr/>
        </p:nvSpPr>
        <p:spPr>
          <a:xfrm>
            <a:off x="16545446" y="2975691"/>
            <a:ext cx="7062698" cy="2723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88974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1 内容标题">
            <a:extLst>
              <a:ext uri="{FF2B5EF4-FFF2-40B4-BE49-F238E27FC236}">
                <a16:creationId xmlns:a16="http://schemas.microsoft.com/office/drawing/2014/main" id="{E2AD865E-12BE-4B5B-B5DB-3265E5D849E1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总结与思考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差异性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09AD37-FE64-B447-A12E-D797497109B2}"/>
              </a:ext>
            </a:extLst>
          </p:cNvPr>
          <p:cNvSpPr/>
          <p:nvPr/>
        </p:nvSpPr>
        <p:spPr>
          <a:xfrm>
            <a:off x="1074820" y="2446440"/>
            <a:ext cx="18986561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主要依靠多种手段构造差异性来进行融合提升分数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模型方面：使用了多种模型，最后使用的模型包括双层双向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单层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单层双向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单层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双层双向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双层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dnn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序列方面：同一用户、同一个日期下的广告进行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同时，对于长度太长的序列，有的模型截左边，有的模型截右边，有的模型模型随机抽取。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向量方面：以不同的参数（包括维度、窗口和负采样个数这三个参数）训练多组词向量，然后让使用不同的词向量来训练多组模型。同时部分模型会调整不同序列的词向量长度比，部分模型会使用去低频的词向量，部分模型会把一些序列的词向量设成在模型中可更新，部分模型会在训练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时设置成固定窗口长度（原版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的窗口长度在训练过程中是随机的）。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训练策略方面：我们的模型在线下一般训练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epoch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达到最优，但我们会多训练一个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epoch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使其适当过拟合。这样尽管线下会掉一个千分位左右，但有利于融合。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9342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.2  大类标题">
            <a:extLst>
              <a:ext uri="{FF2B5EF4-FFF2-40B4-BE49-F238E27FC236}">
                <a16:creationId xmlns:a16="http://schemas.microsoft.com/office/drawing/2014/main" id="{8AFA05BD-6083-43B3-AA92-C5404A785F79}"/>
              </a:ext>
            </a:extLst>
          </p:cNvPr>
          <p:cNvSpPr txBox="1"/>
          <p:nvPr/>
        </p:nvSpPr>
        <p:spPr>
          <a:xfrm>
            <a:off x="6140468" y="7841378"/>
            <a:ext cx="862411" cy="57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ED96AC-6302-45FF-9663-C8A817CF7F0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-14745" y="-13071"/>
            <a:chExt cx="24384000" cy="13716000"/>
          </a:xfrm>
        </p:grpSpPr>
        <p:pic>
          <p:nvPicPr>
            <p:cNvPr id="124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745" y="-13071"/>
              <a:ext cx="24384000" cy="13716000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3A1EE39-583D-4A82-B6E2-FC6050FE5E01}"/>
                </a:ext>
              </a:extLst>
            </p:cNvPr>
            <p:cNvGrpSpPr/>
            <p:nvPr/>
          </p:nvGrpSpPr>
          <p:grpSpPr>
            <a:xfrm>
              <a:off x="1470695" y="5992812"/>
              <a:ext cx="7921942" cy="4058197"/>
              <a:chOff x="1470695" y="5992812"/>
              <a:chExt cx="7921942" cy="4058197"/>
            </a:xfrm>
          </p:grpSpPr>
          <p:sp>
            <p:nvSpPr>
              <p:cNvPr id="125" name="1.0  大类标题"/>
              <p:cNvSpPr txBox="1"/>
              <p:nvPr/>
            </p:nvSpPr>
            <p:spPr>
              <a:xfrm>
                <a:off x="1485441" y="5992812"/>
                <a:ext cx="2375645" cy="69826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5" tIns="71435" rIns="71435" bIns="71435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3100">
                    <a:solidFill>
                      <a:srgbClr val="6AE5E6"/>
                    </a:solidFill>
                    <a:latin typeface="Source Han Sans CN Medium"/>
                    <a:ea typeface="Source Han Sans CN Medium"/>
                    <a:cs typeface="Source Han Sans CN Medium"/>
                  </a:defRPr>
                </a:lvl1pPr>
              </a:lstStyle>
              <a:p>
                <a:r>
                  <a:rPr sz="3600" dirty="0">
                    <a:latin typeface="Microsoft YaHei" panose="020B0503020204020204" pitchFamily="34" charset="-122"/>
                  </a:rPr>
                  <a:t>1</a:t>
                </a:r>
                <a:r>
                  <a:rPr lang="en-US" altLang="zh-CN" sz="3600" dirty="0">
                    <a:latin typeface="Microsoft YaHei" panose="020B0503020204020204" pitchFamily="34" charset="-122"/>
                  </a:rPr>
                  <a:t> </a:t>
                </a:r>
                <a:r>
                  <a:rPr lang="zh-CN" altLang="en-US" sz="3600" dirty="0">
                    <a:latin typeface="Microsoft YaHei" panose="020B0503020204020204" pitchFamily="34" charset="-122"/>
                  </a:rPr>
                  <a:t>团队介绍</a:t>
                </a:r>
              </a:p>
            </p:txBody>
          </p:sp>
          <p:sp>
            <p:nvSpPr>
              <p:cNvPr id="128" name="2.0  大类标题"/>
              <p:cNvSpPr txBox="1"/>
              <p:nvPr/>
            </p:nvSpPr>
            <p:spPr>
              <a:xfrm>
                <a:off x="1485440" y="6935503"/>
                <a:ext cx="2375645" cy="69826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5" tIns="71435" rIns="71435" bIns="71435" anchor="ctr">
                <a:spAutoFit/>
              </a:bodyPr>
              <a:lstStyle>
                <a:lvl1pPr>
                  <a:defRPr sz="3100">
                    <a:solidFill>
                      <a:srgbClr val="6AE5E6"/>
                    </a:solidFill>
                    <a:latin typeface="Source Han Sans CN Medium"/>
                    <a:ea typeface="Source Han Sans CN Medium"/>
                    <a:cs typeface="Source Han Sans CN Medium"/>
                    <a:sym typeface="Source Han Sans CN Medium"/>
                  </a:defRPr>
                </a:lvl1pPr>
              </a:lstStyle>
              <a:p>
                <a:r>
                  <a:rPr sz="3600" dirty="0">
                    <a:latin typeface="Microsoft YaHei" panose="020B0503020204020204" pitchFamily="34" charset="-122"/>
                  </a:rPr>
                  <a:t>2</a:t>
                </a:r>
                <a:r>
                  <a:rPr lang="en-US" altLang="zh-CN" sz="3600" dirty="0">
                    <a:latin typeface="Microsoft YaHei" panose="020B0503020204020204" pitchFamily="34" charset="-122"/>
                  </a:rPr>
                  <a:t> </a:t>
                </a:r>
                <a:r>
                  <a:rPr lang="zh-CN" altLang="en-US" sz="3600" dirty="0">
                    <a:latin typeface="Microsoft YaHei" panose="020B0503020204020204" pitchFamily="34" charset="-122"/>
                  </a:rPr>
                  <a:t>赛题理解</a:t>
                </a:r>
                <a:endParaRPr sz="3600" dirty="0">
                  <a:latin typeface="Microsoft YaHei" panose="020B0503020204020204" pitchFamily="34" charset="-122"/>
                </a:endParaRPr>
              </a:p>
            </p:txBody>
          </p:sp>
          <p:sp>
            <p:nvSpPr>
              <p:cNvPr id="129" name="2.1  大类标题"/>
              <p:cNvSpPr txBox="1"/>
              <p:nvPr/>
            </p:nvSpPr>
            <p:spPr>
              <a:xfrm>
                <a:off x="6135340" y="6871599"/>
                <a:ext cx="2279465" cy="5751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5" tIns="71435" rIns="71435" bIns="71435" anchor="ctr">
                <a:sp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Source Han Sans CN Normal"/>
                    <a:ea typeface="Source Han Sans CN Normal"/>
                    <a:cs typeface="Source Han Sans CN Normal"/>
                    <a:sym typeface="Source Han Sans CN Normal"/>
                  </a:defRPr>
                </a:lvl1pPr>
              </a:lstStyle>
              <a:p>
                <a:r>
                  <a: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</a:t>
                </a:r>
                <a:r>
                  <a:rPr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.1 </a:t>
                </a:r>
                <a:r>
                  <a:rPr lang="zh-CN" altLang="en-US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多种模型</a:t>
                </a:r>
                <a:r>
                  <a:rPr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</p:txBody>
          </p:sp>
          <p:sp>
            <p:nvSpPr>
              <p:cNvPr id="130" name="2.2  大类标题"/>
              <p:cNvSpPr txBox="1"/>
              <p:nvPr/>
            </p:nvSpPr>
            <p:spPr>
              <a:xfrm>
                <a:off x="6135340" y="7601549"/>
                <a:ext cx="3257297" cy="5751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5" tIns="71435" rIns="71435" bIns="71435" anchor="ctr">
                <a:sp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Source Han Sans CN Normal"/>
                    <a:ea typeface="Source Han Sans CN Normal"/>
                    <a:cs typeface="Source Han Sans CN Normal"/>
                    <a:sym typeface="Source Han Sans CN Normal"/>
                  </a:defRPr>
                </a:lvl1pPr>
              </a:lstStyle>
              <a:p>
                <a:r>
                  <a: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</a:t>
                </a:r>
                <a:r>
                  <a:rPr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.2 </a:t>
                </a:r>
                <a:r>
                  <a:rPr lang="zh-CN" altLang="en-US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训练策略与预测</a:t>
                </a:r>
                <a:endParaRPr sz="2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" name="2.1  大类标题">
                <a:extLst>
                  <a:ext uri="{FF2B5EF4-FFF2-40B4-BE49-F238E27FC236}">
                    <a16:creationId xmlns:a16="http://schemas.microsoft.com/office/drawing/2014/main" id="{30059515-140A-4659-97A6-CAEA4A2B6E2A}"/>
                  </a:ext>
                </a:extLst>
              </p:cNvPr>
              <p:cNvSpPr txBox="1"/>
              <p:nvPr/>
            </p:nvSpPr>
            <p:spPr>
              <a:xfrm>
                <a:off x="1470695" y="8807814"/>
                <a:ext cx="2551976" cy="5751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5" tIns="71435" rIns="71435" bIns="71435" anchor="ctr">
                <a:sp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Source Han Sans CN Normal"/>
                    <a:ea typeface="Source Han Sans CN Normal"/>
                    <a:cs typeface="Source Han Sans CN Normal"/>
                    <a:sym typeface="Source Han Sans CN Normal"/>
                  </a:defRPr>
                </a:lvl1pPr>
              </a:lstStyle>
              <a:p>
                <a:r>
                  <a: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r>
                  <a:rPr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.1</a:t>
                </a:r>
                <a:r>
                  <a:rPr lang="zh-CN" altLang="en-US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Word2Vec</a:t>
                </a:r>
                <a:endParaRPr sz="2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2.1  大类标题">
                <a:extLst>
                  <a:ext uri="{FF2B5EF4-FFF2-40B4-BE49-F238E27FC236}">
                    <a16:creationId xmlns:a16="http://schemas.microsoft.com/office/drawing/2014/main" id="{3D67E108-A568-4154-8643-D910F3552D06}"/>
                  </a:ext>
                </a:extLst>
              </p:cNvPr>
              <p:cNvSpPr txBox="1"/>
              <p:nvPr/>
            </p:nvSpPr>
            <p:spPr>
              <a:xfrm>
                <a:off x="1470695" y="9475857"/>
                <a:ext cx="2279465" cy="5751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5" tIns="71435" rIns="71435" bIns="71435" anchor="ctr">
                <a:sp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Source Han Sans CN Normal"/>
                    <a:ea typeface="Source Han Sans CN Normal"/>
                    <a:cs typeface="Source Han Sans CN Normal"/>
                    <a:sym typeface="Source Han Sans CN Normal"/>
                  </a:defRPr>
                </a:lvl1pPr>
              </a:lstStyle>
              <a:p>
                <a:r>
                  <a: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r>
                  <a:rPr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.</a:t>
                </a:r>
                <a:r>
                  <a: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 </a:t>
                </a:r>
                <a:r>
                  <a:rPr lang="zh-CN" altLang="en-US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序列截取</a:t>
                </a:r>
                <a:r>
                  <a:rPr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</p:txBody>
          </p:sp>
        </p:grpSp>
        <p:sp>
          <p:nvSpPr>
            <p:cNvPr id="12" name="1.0  大类标题">
              <a:extLst>
                <a:ext uri="{FF2B5EF4-FFF2-40B4-BE49-F238E27FC236}">
                  <a16:creationId xmlns:a16="http://schemas.microsoft.com/office/drawing/2014/main" id="{D9FF7C2F-17A9-4C39-9998-A30C4E9BDB32}"/>
                </a:ext>
              </a:extLst>
            </p:cNvPr>
            <p:cNvSpPr txBox="1"/>
            <p:nvPr/>
          </p:nvSpPr>
          <p:spPr>
            <a:xfrm>
              <a:off x="6135340" y="5992811"/>
              <a:ext cx="2375645" cy="6982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5" tIns="71435" rIns="71435" bIns="71435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3100">
                  <a:solidFill>
                    <a:srgbClr val="6AE5E6"/>
                  </a:solidFill>
                  <a:latin typeface="Source Han Sans CN Medium"/>
                  <a:ea typeface="Source Han Sans CN Medium"/>
                  <a:cs typeface="Source Han Sans CN Medium"/>
                </a:defRPr>
              </a:lvl1pPr>
            </a:lstStyle>
            <a:p>
              <a:r>
                <a:rPr lang="en-US" altLang="zh-CN" sz="3600" dirty="0">
                  <a:latin typeface="Microsoft YaHei" panose="020B0503020204020204" pitchFamily="34" charset="-122"/>
                </a:rPr>
                <a:t>4 </a:t>
              </a:r>
              <a:r>
                <a:rPr lang="zh-CN" altLang="en-US" sz="3600" dirty="0">
                  <a:latin typeface="Microsoft YaHei" panose="020B0503020204020204" pitchFamily="34" charset="-122"/>
                </a:rPr>
                <a:t>模型介绍</a:t>
              </a:r>
            </a:p>
          </p:txBody>
        </p:sp>
        <p:sp>
          <p:nvSpPr>
            <p:cNvPr id="13" name="1.0  大类标题">
              <a:extLst>
                <a:ext uri="{FF2B5EF4-FFF2-40B4-BE49-F238E27FC236}">
                  <a16:creationId xmlns:a16="http://schemas.microsoft.com/office/drawing/2014/main" id="{57292050-FB23-4511-BC80-7D2FD1746C31}"/>
                </a:ext>
              </a:extLst>
            </p:cNvPr>
            <p:cNvSpPr txBox="1"/>
            <p:nvPr/>
          </p:nvSpPr>
          <p:spPr>
            <a:xfrm>
              <a:off x="6135340" y="8368610"/>
              <a:ext cx="2837310" cy="6982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5" tIns="71435" rIns="71435" bIns="71435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3100">
                  <a:solidFill>
                    <a:srgbClr val="6AE5E6"/>
                  </a:solidFill>
                  <a:latin typeface="Source Han Sans CN Medium"/>
                  <a:ea typeface="Source Han Sans CN Medium"/>
                  <a:cs typeface="Source Han Sans CN Medium"/>
                </a:defRPr>
              </a:lvl1pPr>
            </a:lstStyle>
            <a:p>
              <a:r>
                <a:rPr lang="en-US" altLang="zh-CN" sz="3600" dirty="0">
                  <a:latin typeface="Microsoft YaHei" panose="020B0503020204020204" pitchFamily="34" charset="-122"/>
                </a:rPr>
                <a:t>5 </a:t>
              </a:r>
              <a:r>
                <a:rPr lang="zh-CN" altLang="en-US" sz="3600" dirty="0">
                  <a:latin typeface="Microsoft YaHei" panose="020B0503020204020204" pitchFamily="34" charset="-122"/>
                </a:rPr>
                <a:t>总结与思考</a:t>
              </a:r>
            </a:p>
          </p:txBody>
        </p:sp>
      </p:grpSp>
      <p:sp>
        <p:nvSpPr>
          <p:cNvPr id="11" name="1.0  大类标题">
            <a:extLst>
              <a:ext uri="{FF2B5EF4-FFF2-40B4-BE49-F238E27FC236}">
                <a16:creationId xmlns:a16="http://schemas.microsoft.com/office/drawing/2014/main" id="{0D609F49-DEF3-4B8A-B1F3-865781902B83}"/>
              </a:ext>
            </a:extLst>
          </p:cNvPr>
          <p:cNvSpPr txBox="1"/>
          <p:nvPr/>
        </p:nvSpPr>
        <p:spPr>
          <a:xfrm>
            <a:off x="1485440" y="7878194"/>
            <a:ext cx="2375645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100">
                <a:solidFill>
                  <a:srgbClr val="6AE5E6"/>
                </a:solidFill>
                <a:latin typeface="Source Han Sans CN Medium"/>
                <a:ea typeface="Source Han Sans CN Medium"/>
                <a:cs typeface="Source Han Sans CN Medium"/>
              </a:defRPr>
            </a:lvl1pPr>
          </a:lstStyle>
          <a:p>
            <a:r>
              <a:rPr lang="en-US" altLang="zh-CN" sz="3600" dirty="0">
                <a:latin typeface="Microsoft YaHei" panose="020B0503020204020204" pitchFamily="34" charset="-122"/>
              </a:rPr>
              <a:t>3 </a:t>
            </a:r>
            <a:r>
              <a:rPr lang="zh-CN" altLang="en-US" sz="3600" dirty="0">
                <a:latin typeface="Microsoft YaHei" panose="020B0503020204020204" pitchFamily="34" charset="-122"/>
              </a:rPr>
              <a:t>特征工程</a:t>
            </a:r>
          </a:p>
        </p:txBody>
      </p:sp>
      <p:sp>
        <p:nvSpPr>
          <p:cNvPr id="17" name="2.1  大类标题">
            <a:extLst>
              <a:ext uri="{FF2B5EF4-FFF2-40B4-BE49-F238E27FC236}">
                <a16:creationId xmlns:a16="http://schemas.microsoft.com/office/drawing/2014/main" id="{5C98CCCB-3556-49EB-BA26-751DFA149965}"/>
              </a:ext>
            </a:extLst>
          </p:cNvPr>
          <p:cNvSpPr txBox="1"/>
          <p:nvPr/>
        </p:nvSpPr>
        <p:spPr>
          <a:xfrm>
            <a:off x="6150085" y="9066304"/>
            <a:ext cx="1971689" cy="57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.1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r>
              <a:rPr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18" name="2.1  大类标题">
            <a:extLst>
              <a:ext uri="{FF2B5EF4-FFF2-40B4-BE49-F238E27FC236}">
                <a16:creationId xmlns:a16="http://schemas.microsoft.com/office/drawing/2014/main" id="{25EC06F1-9202-4F6D-8626-F3EF1A602515}"/>
              </a:ext>
            </a:extLst>
          </p:cNvPr>
          <p:cNvSpPr txBox="1"/>
          <p:nvPr/>
        </p:nvSpPr>
        <p:spPr>
          <a:xfrm>
            <a:off x="6150085" y="9776504"/>
            <a:ext cx="1821006" cy="57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差异性</a:t>
            </a:r>
            <a:endParaRPr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2.1  大类标题">
            <a:extLst>
              <a:ext uri="{FF2B5EF4-FFF2-40B4-BE49-F238E27FC236}">
                <a16:creationId xmlns:a16="http://schemas.microsoft.com/office/drawing/2014/main" id="{8BFF0A39-D3A9-8E44-BEA9-FE5F6E35AA18}"/>
              </a:ext>
            </a:extLst>
          </p:cNvPr>
          <p:cNvSpPr txBox="1"/>
          <p:nvPr/>
        </p:nvSpPr>
        <p:spPr>
          <a:xfrm>
            <a:off x="6150085" y="10509180"/>
            <a:ext cx="2551976" cy="57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尝试与不足</a:t>
            </a:r>
            <a:endParaRPr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1 内容标题">
            <a:extLst>
              <a:ext uri="{FF2B5EF4-FFF2-40B4-BE49-F238E27FC236}">
                <a16:creationId xmlns:a16="http://schemas.microsoft.com/office/drawing/2014/main" id="{E2AD865E-12BE-4B5B-B5DB-3265E5D849E1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总结与思考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尝试与不足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09AD37-FE64-B447-A12E-D797497109B2}"/>
              </a:ext>
            </a:extLst>
          </p:cNvPr>
          <p:cNvSpPr/>
          <p:nvPr/>
        </p:nvSpPr>
        <p:spPr>
          <a:xfrm>
            <a:off x="1074820" y="2446440"/>
            <a:ext cx="18986561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尝试：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对于整体序列尝试了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groupby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广告训练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，提取用户与用户之间的信息。初赛有一些提升，复赛数据集扩充后提升不大。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部分模型在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之后乘了截断的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ln(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clicktime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，有一定的提升，相当于对素材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矩阵横向做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，改善其不可训练的缺点。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最后序列特征进行池化，尝试了多种比如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mean/attention/min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等等，不如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maxpooling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效果好。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不足：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只考虑了广告与广告之间的关系，没有获取用户与广告之间的关系。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可以考虑对不同窗口的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整体做一定处理后，再输入模型，降低多模融合成本。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30343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1123-14-14.jpg" descr="1123-14-14.jpg"/>
          <p:cNvPicPr>
            <a:picLocks noChangeAspect="1"/>
          </p:cNvPicPr>
          <p:nvPr/>
        </p:nvPicPr>
        <p:blipFill>
          <a:blip r:embed="rId2"/>
          <a:srcRect l="578" b="613"/>
          <a:stretch>
            <a:fillRect/>
          </a:stretch>
        </p:blipFill>
        <p:spPr>
          <a:xfrm>
            <a:off x="0" y="0"/>
            <a:ext cx="2439003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HANKS"/>
          <p:cNvSpPr txBox="1"/>
          <p:nvPr/>
        </p:nvSpPr>
        <p:spPr>
          <a:xfrm>
            <a:off x="1902293" y="4704409"/>
            <a:ext cx="5001364" cy="1575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9300">
                <a:solidFill>
                  <a:srgbClr val="2446F5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37" y="4734283"/>
            <a:ext cx="1627138" cy="21139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版块一"/>
          <p:cNvSpPr txBox="1"/>
          <p:nvPr/>
        </p:nvSpPr>
        <p:spPr>
          <a:xfrm>
            <a:off x="12192000" y="5187996"/>
            <a:ext cx="3837584" cy="12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团队介绍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01"/>
          <p:cNvSpPr txBox="1"/>
          <p:nvPr/>
        </p:nvSpPr>
        <p:spPr>
          <a:xfrm>
            <a:off x="9823113" y="5305201"/>
            <a:ext cx="955385" cy="97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6500">
                <a:solidFill>
                  <a:srgbClr val="2446F5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37" y="4734283"/>
            <a:ext cx="1627138" cy="21139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版块一"/>
          <p:cNvSpPr txBox="1"/>
          <p:nvPr/>
        </p:nvSpPr>
        <p:spPr>
          <a:xfrm>
            <a:off x="12192000" y="5187996"/>
            <a:ext cx="3837584" cy="12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赛题理解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01"/>
          <p:cNvSpPr txBox="1"/>
          <p:nvPr/>
        </p:nvSpPr>
        <p:spPr>
          <a:xfrm>
            <a:off x="9823112" y="5305201"/>
            <a:ext cx="955385" cy="97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6500">
                <a:solidFill>
                  <a:srgbClr val="2446F5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子板块1/子板块2/子板块3">
            <a:extLst>
              <a:ext uri="{FF2B5EF4-FFF2-40B4-BE49-F238E27FC236}">
                <a16:creationId xmlns:a16="http://schemas.microsoft.com/office/drawing/2014/main" id="{27DE2078-CFFC-47AE-9760-E82EDDE44A18}"/>
              </a:ext>
            </a:extLst>
          </p:cNvPr>
          <p:cNvSpPr txBox="1"/>
          <p:nvPr/>
        </p:nvSpPr>
        <p:spPr>
          <a:xfrm>
            <a:off x="10189604" y="7289964"/>
            <a:ext cx="3908116" cy="682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赛题描述</a:t>
            </a:r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解题思路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9000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8AD5989-7AE4-B948-800F-826B1DE2A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58680"/>
              </p:ext>
            </p:extLst>
          </p:nvPr>
        </p:nvGraphicFramePr>
        <p:xfrm>
          <a:off x="755374" y="2265289"/>
          <a:ext cx="10618417" cy="1043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.1 内容标题">
            <a:extLst>
              <a:ext uri="{FF2B5EF4-FFF2-40B4-BE49-F238E27FC236}">
                <a16:creationId xmlns:a16="http://schemas.microsoft.com/office/drawing/2014/main" id="{E2AD865E-12BE-4B5B-B5DB-3265E5D849E1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赛题理解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赛题描述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74875B-0A36-6F4F-9CB1-62F21CAFA07C}"/>
              </a:ext>
            </a:extLst>
          </p:cNvPr>
          <p:cNvSpPr txBox="1"/>
          <p:nvPr/>
        </p:nvSpPr>
        <p:spPr>
          <a:xfrm>
            <a:off x="2318045" y="3146032"/>
            <a:ext cx="144330" cy="6367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3AD35A-4426-C748-954B-52B0366C245C}"/>
              </a:ext>
            </a:extLst>
          </p:cNvPr>
          <p:cNvSpPr/>
          <p:nvPr/>
        </p:nvSpPr>
        <p:spPr>
          <a:xfrm>
            <a:off x="11817568" y="3464386"/>
            <a:ext cx="10618417" cy="1092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题目：广告受众基础属性预估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训练集：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用户的年龄、性别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初赛共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万，复赛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其在长度为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天的时间窗口内的广告点击历史记录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被点击的广告的信息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素材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广告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产品类目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广告主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广告主行业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数据结构与训练集相同，但不包含用户的年龄和性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别信息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lvl="1"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目标：预测这组用户的性别和年龄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SzPct val="50000"/>
              <a:buFont typeface="Wingdings" pitchFamily="2" charset="2"/>
              <a:buChar char="p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1BC746E5-1514-6B4C-B331-69763805C4ED}"/>
              </a:ext>
            </a:extLst>
          </p:cNvPr>
          <p:cNvSpPr/>
          <p:nvPr/>
        </p:nvSpPr>
        <p:spPr>
          <a:xfrm>
            <a:off x="6315520" y="5849729"/>
            <a:ext cx="816722" cy="6459377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3716AD-D63F-624D-99DC-858E76113CB4}"/>
              </a:ext>
            </a:extLst>
          </p:cNvPr>
          <p:cNvSpPr txBox="1"/>
          <p:nvPr/>
        </p:nvSpPr>
        <p:spPr>
          <a:xfrm>
            <a:off x="5566005" y="8181282"/>
            <a:ext cx="816721" cy="1621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82152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素材</a:t>
            </a:r>
            <a:r>
              <a:rPr kumimoji="0" lang="en-US" altLang="zh-CN" sz="32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id</a:t>
            </a: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D5D626A-9365-1644-836C-88FA54C76DF4}"/>
              </a:ext>
            </a:extLst>
          </p:cNvPr>
          <p:cNvGrpSpPr/>
          <p:nvPr/>
        </p:nvGrpSpPr>
        <p:grpSpPr>
          <a:xfrm>
            <a:off x="1486469" y="5518382"/>
            <a:ext cx="3030298" cy="1109541"/>
            <a:chOff x="6640658" y="3109801"/>
            <a:chExt cx="1664312" cy="110954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C86DC67-3607-8645-863E-738EE4974E2E}"/>
                </a:ext>
              </a:extLst>
            </p:cNvPr>
            <p:cNvSpPr/>
            <p:nvPr/>
          </p:nvSpPr>
          <p:spPr>
            <a:xfrm>
              <a:off x="6640658" y="3109801"/>
              <a:ext cx="1664312" cy="110954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椭圆 4">
              <a:extLst>
                <a:ext uri="{FF2B5EF4-FFF2-40B4-BE49-F238E27FC236}">
                  <a16:creationId xmlns:a16="http://schemas.microsoft.com/office/drawing/2014/main" id="{23120C6C-785E-5E49-B0CC-6382A5246725}"/>
                </a:ext>
              </a:extLst>
            </p:cNvPr>
            <p:cNvSpPr txBox="1"/>
            <p:nvPr/>
          </p:nvSpPr>
          <p:spPr>
            <a:xfrm>
              <a:off x="6884391" y="3272290"/>
              <a:ext cx="1176846" cy="784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广告 </a:t>
              </a:r>
              <a:r>
                <a:rPr lang="en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D0121A-2AD5-1144-B216-8AECE79D0397}"/>
              </a:ext>
            </a:extLst>
          </p:cNvPr>
          <p:cNvGrpSpPr/>
          <p:nvPr/>
        </p:nvGrpSpPr>
        <p:grpSpPr>
          <a:xfrm>
            <a:off x="1486469" y="7071741"/>
            <a:ext cx="3030298" cy="1109541"/>
            <a:chOff x="6640658" y="4663160"/>
            <a:chExt cx="1664312" cy="1109541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07912F0-4D96-D44F-8181-3CCD3F84BD7E}"/>
                </a:ext>
              </a:extLst>
            </p:cNvPr>
            <p:cNvSpPr/>
            <p:nvPr/>
          </p:nvSpPr>
          <p:spPr>
            <a:xfrm>
              <a:off x="6640658" y="4663160"/>
              <a:ext cx="1664312" cy="110954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椭圆 6">
              <a:extLst>
                <a:ext uri="{FF2B5EF4-FFF2-40B4-BE49-F238E27FC236}">
                  <a16:creationId xmlns:a16="http://schemas.microsoft.com/office/drawing/2014/main" id="{67C034A2-2A03-0644-83E6-70925C3EE540}"/>
                </a:ext>
              </a:extLst>
            </p:cNvPr>
            <p:cNvSpPr txBox="1"/>
            <p:nvPr/>
          </p:nvSpPr>
          <p:spPr>
            <a:xfrm>
              <a:off x="6884391" y="4825649"/>
              <a:ext cx="1176846" cy="784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产品</a:t>
              </a: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22C849-CCA8-BA41-905C-8C680014732C}"/>
              </a:ext>
            </a:extLst>
          </p:cNvPr>
          <p:cNvGrpSpPr/>
          <p:nvPr/>
        </p:nvGrpSpPr>
        <p:grpSpPr>
          <a:xfrm>
            <a:off x="1486469" y="8625099"/>
            <a:ext cx="3030298" cy="1109541"/>
            <a:chOff x="6640658" y="6216518"/>
            <a:chExt cx="1664312" cy="1109541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3F993CE-1A04-5848-8293-C489446B66D3}"/>
                </a:ext>
              </a:extLst>
            </p:cNvPr>
            <p:cNvSpPr/>
            <p:nvPr/>
          </p:nvSpPr>
          <p:spPr>
            <a:xfrm>
              <a:off x="6640658" y="6216518"/>
              <a:ext cx="1664312" cy="110954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8">
              <a:extLst>
                <a:ext uri="{FF2B5EF4-FFF2-40B4-BE49-F238E27FC236}">
                  <a16:creationId xmlns:a16="http://schemas.microsoft.com/office/drawing/2014/main" id="{97D14591-0E6E-1545-A2AD-5F66A92E0F90}"/>
                </a:ext>
              </a:extLst>
            </p:cNvPr>
            <p:cNvSpPr txBox="1"/>
            <p:nvPr/>
          </p:nvSpPr>
          <p:spPr>
            <a:xfrm>
              <a:off x="6884391" y="6379007"/>
              <a:ext cx="1176846" cy="784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产品类目</a:t>
              </a: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E595EE-A360-7B49-908C-A46E20434733}"/>
              </a:ext>
            </a:extLst>
          </p:cNvPr>
          <p:cNvGrpSpPr/>
          <p:nvPr/>
        </p:nvGrpSpPr>
        <p:grpSpPr>
          <a:xfrm>
            <a:off x="1486469" y="10178457"/>
            <a:ext cx="3030298" cy="1109541"/>
            <a:chOff x="6640658" y="7769876"/>
            <a:chExt cx="1664312" cy="1109541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E534CA7-0768-CD4F-9B95-36F473FC55EB}"/>
                </a:ext>
              </a:extLst>
            </p:cNvPr>
            <p:cNvSpPr/>
            <p:nvPr/>
          </p:nvSpPr>
          <p:spPr>
            <a:xfrm>
              <a:off x="6640658" y="7769876"/>
              <a:ext cx="1664312" cy="110954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椭圆 10">
              <a:extLst>
                <a:ext uri="{FF2B5EF4-FFF2-40B4-BE49-F238E27FC236}">
                  <a16:creationId xmlns:a16="http://schemas.microsoft.com/office/drawing/2014/main" id="{27C0EC83-0ED4-D149-801F-DEA2726C7016}"/>
                </a:ext>
              </a:extLst>
            </p:cNvPr>
            <p:cNvSpPr txBox="1"/>
            <p:nvPr/>
          </p:nvSpPr>
          <p:spPr>
            <a:xfrm>
              <a:off x="6884391" y="7932365"/>
              <a:ext cx="1176846" cy="784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广告主</a:t>
              </a: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306D218-E62A-7347-ADF1-27FECD1FD4AC}"/>
              </a:ext>
            </a:extLst>
          </p:cNvPr>
          <p:cNvGrpSpPr/>
          <p:nvPr/>
        </p:nvGrpSpPr>
        <p:grpSpPr>
          <a:xfrm>
            <a:off x="1486469" y="11731815"/>
            <a:ext cx="3030298" cy="1109541"/>
            <a:chOff x="6640658" y="9323234"/>
            <a:chExt cx="1664312" cy="110954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D74548F-D3E6-5242-82D3-75C8DDE47D87}"/>
                </a:ext>
              </a:extLst>
            </p:cNvPr>
            <p:cNvSpPr/>
            <p:nvPr/>
          </p:nvSpPr>
          <p:spPr>
            <a:xfrm>
              <a:off x="6640658" y="9323234"/>
              <a:ext cx="1664312" cy="110954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12">
              <a:extLst>
                <a:ext uri="{FF2B5EF4-FFF2-40B4-BE49-F238E27FC236}">
                  <a16:creationId xmlns:a16="http://schemas.microsoft.com/office/drawing/2014/main" id="{283B81A6-B584-3340-B57A-9F6B2D5D57B6}"/>
                </a:ext>
              </a:extLst>
            </p:cNvPr>
            <p:cNvSpPr txBox="1"/>
            <p:nvPr/>
          </p:nvSpPr>
          <p:spPr>
            <a:xfrm>
              <a:off x="6884391" y="9485723"/>
              <a:ext cx="1176846" cy="784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广告主行业</a:t>
              </a:r>
              <a:r>
                <a:rPr lang="en-US" altLang="zh-CN" sz="31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  <a:endParaRPr lang="zh-CN" altLang="en-US" sz="31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77BC73C7-8467-B449-819F-8EB3671C02AB}"/>
              </a:ext>
            </a:extLst>
          </p:cNvPr>
          <p:cNvSpPr/>
          <p:nvPr/>
        </p:nvSpPr>
        <p:spPr>
          <a:xfrm>
            <a:off x="4804084" y="5849729"/>
            <a:ext cx="816721" cy="6459377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509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1 内容标题">
            <a:extLst>
              <a:ext uri="{FF2B5EF4-FFF2-40B4-BE49-F238E27FC236}">
                <a16:creationId xmlns:a16="http://schemas.microsoft.com/office/drawing/2014/main" id="{7EBD7F64-8C5B-5544-AB09-AA83A30A8FEB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赛题理解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解题思路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3201A-F7F7-0C45-BE88-169B6B7273CB}"/>
              </a:ext>
            </a:extLst>
          </p:cNvPr>
          <p:cNvSpPr txBox="1"/>
          <p:nvPr/>
        </p:nvSpPr>
        <p:spPr>
          <a:xfrm>
            <a:off x="1200241" y="2281752"/>
            <a:ext cx="19513034" cy="4576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赛题抽象：本题为时间序列的分类问题，我们的方案将其抽象为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的文本分类问题。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将各类广告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当做单词，用户点击序列当做句子，训练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产生各类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将用户点击序列截取，序列各类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合并起来作为输入，以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分类为训练目标训练模型。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我们训练了多种模型，最后使用的模型包括双层双向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单层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单层双向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单层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双层双向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双层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dnn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7053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1 内容标题">
            <a:extLst>
              <a:ext uri="{FF2B5EF4-FFF2-40B4-BE49-F238E27FC236}">
                <a16:creationId xmlns:a16="http://schemas.microsoft.com/office/drawing/2014/main" id="{7EBD7F64-8C5B-5544-AB09-AA83A30A8FEB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赛题理解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解题思路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3201A-F7F7-0C45-BE88-169B6B7273CB}"/>
              </a:ext>
            </a:extLst>
          </p:cNvPr>
          <p:cNvSpPr txBox="1"/>
          <p:nvPr/>
        </p:nvSpPr>
        <p:spPr>
          <a:xfrm>
            <a:off x="1074821" y="2886938"/>
            <a:ext cx="19513034" cy="4576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我们方案的主要部分是依靠多种手段构造差异性来进行融合，分为以下四部分。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序列截取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多种模型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模型介绍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训练策略</a:t>
            </a:r>
          </a:p>
        </p:txBody>
      </p:sp>
    </p:spTree>
    <p:extLst>
      <p:ext uri="{BB962C8B-B14F-4D97-AF65-F5344CB8AC3E}">
        <p14:creationId xmlns:p14="http://schemas.microsoft.com/office/powerpoint/2010/main" val="4372376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337" y="4734283"/>
            <a:ext cx="1627138" cy="21139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版块一"/>
          <p:cNvSpPr txBox="1"/>
          <p:nvPr/>
        </p:nvSpPr>
        <p:spPr>
          <a:xfrm>
            <a:off x="12192000" y="5187996"/>
            <a:ext cx="3837584" cy="12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01"/>
          <p:cNvSpPr txBox="1"/>
          <p:nvPr/>
        </p:nvSpPr>
        <p:spPr>
          <a:xfrm>
            <a:off x="9739755" y="5305201"/>
            <a:ext cx="1122098" cy="97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 sz="6500">
                <a:solidFill>
                  <a:srgbClr val="2446F5"/>
                </a:solidFill>
                <a:latin typeface="TTTGBMedium"/>
                <a:ea typeface="TTTGBMedium"/>
                <a:cs typeface="TTTGBMedium"/>
                <a:sym typeface="TTTGBMedium"/>
              </a:defRPr>
            </a:lvl1pPr>
          </a:lstStyle>
          <a:p>
            <a:r>
              <a:rPr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子板块1/子板块2/子板块3">
            <a:extLst>
              <a:ext uri="{FF2B5EF4-FFF2-40B4-BE49-F238E27FC236}">
                <a16:creationId xmlns:a16="http://schemas.microsoft.com/office/drawing/2014/main" id="{CA2D3440-54C4-42EF-8A15-E63696584979}"/>
              </a:ext>
            </a:extLst>
          </p:cNvPr>
          <p:cNvSpPr txBox="1"/>
          <p:nvPr/>
        </p:nvSpPr>
        <p:spPr>
          <a:xfrm>
            <a:off x="9964387" y="7289964"/>
            <a:ext cx="4358560" cy="682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序列截取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6122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1 内容标题">
            <a:extLst>
              <a:ext uri="{FF2B5EF4-FFF2-40B4-BE49-F238E27FC236}">
                <a16:creationId xmlns:a16="http://schemas.microsoft.com/office/drawing/2014/main" id="{E2AD865E-12BE-4B5B-B5DB-3265E5D849E1}"/>
              </a:ext>
            </a:extLst>
          </p:cNvPr>
          <p:cNvSpPr txBox="1"/>
          <p:nvPr/>
        </p:nvSpPr>
        <p:spPr>
          <a:xfrm>
            <a:off x="1074821" y="1014849"/>
            <a:ext cx="19763874" cy="69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5" tIns="71435" rIns="71435" bIns="71435" anchor="ctr">
            <a:spAutoFit/>
          </a:bodyPr>
          <a:lstStyle>
            <a:lvl1pPr>
              <a:defRPr>
                <a:solidFill>
                  <a:srgbClr val="2446F5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l"/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  <a:endParaRPr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C597A3-4D7C-4241-92C2-8490CA654E89}"/>
              </a:ext>
            </a:extLst>
          </p:cNvPr>
          <p:cNvSpPr/>
          <p:nvPr/>
        </p:nvSpPr>
        <p:spPr>
          <a:xfrm>
            <a:off x="1074820" y="2379851"/>
            <a:ext cx="19291361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训练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差异性包括：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以不同参数（窗口、负采样和维度）训练多组词向量。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部分模型采用去低频广告：出现次数小于某个数的广告被去掉，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可以降低低频广告带来的噪音。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Skip-gram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模型，训练出的不同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矩阵分别训练多种模型。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921C24-1FDD-134C-BB6B-EF78865C4348}"/>
              </a:ext>
            </a:extLst>
          </p:cNvPr>
          <p:cNvSpPr/>
          <p:nvPr/>
        </p:nvSpPr>
        <p:spPr>
          <a:xfrm>
            <a:off x="1911926" y="3540242"/>
            <a:ext cx="19562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窗口大小分别采用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4/6/8/16/32/64/128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，不同窗口可以得到用户短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长期兴趣的广告表征。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负采样：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windows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越大，负采样越小，减小计算量。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采用不同类型序列进行输入（素材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广告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、广告主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必采用，其余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部分模型输入，部分模型不输入）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调整不同序列的词向量长度比。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具体如何输入后文模型部分介绍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293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6359</TotalTime>
  <Words>1388</Words>
  <Application>Microsoft Macintosh PowerPoint</Application>
  <PresentationFormat>自定义</PresentationFormat>
  <Paragraphs>273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Microsoft YaHei</vt:lpstr>
      <vt:lpstr>Arial</vt:lpstr>
      <vt:lpstr>Cambria Math</vt:lpstr>
      <vt:lpstr>Helvetica</vt:lpstr>
      <vt:lpstr>Helvetica Neue</vt:lpstr>
      <vt:lpstr>Helvetica Neue Medium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luluxlzhang(张晓璐)</dc:creator>
  <cp:lastModifiedBy>Ningyu Song</cp:lastModifiedBy>
  <cp:revision>391</cp:revision>
  <dcterms:modified xsi:type="dcterms:W3CDTF">2020-09-15T15:16:57Z</dcterms:modified>
</cp:coreProperties>
</file>