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8797-DCA7-4180-9EEB-93A53D42E41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Instructor: Sai Keung Wong</a:t>
            </a:r>
          </a:p>
          <a:p>
            <a:r>
              <a:rPr lang="en-US" dirty="0" smtClean="0"/>
              <a:t>National </a:t>
            </a:r>
            <a:r>
              <a:rPr lang="en-US" dirty="0" err="1" smtClean="0"/>
              <a:t>Chiao</a:t>
            </a:r>
            <a:r>
              <a:rPr lang="en-US" dirty="0" smtClean="0"/>
              <a:t> Tung University, Taiwan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2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763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/>
          <a:lstStyle/>
          <a:p>
            <a:r>
              <a:rPr lang="en-US" dirty="0" smtClean="0"/>
              <a:t>It’s a 4x4 board game.</a:t>
            </a:r>
          </a:p>
          <a:p>
            <a:r>
              <a:rPr lang="en-US" dirty="0" smtClean="0"/>
              <a:t>There are numbers (usually 2 and 4) generated randomly.</a:t>
            </a:r>
          </a:p>
          <a:p>
            <a:r>
              <a:rPr lang="en-US" dirty="0" smtClean="0"/>
              <a:t>Move step: use UP, DOWN, LEFT, RIGHT keys to move the numbers to the respective side to combine the numbers. </a:t>
            </a:r>
          </a:p>
          <a:p>
            <a:r>
              <a:rPr lang="en-US" dirty="0" smtClean="0"/>
              <a:t>Number combination rule: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(1) two adjacent numbers in the same movement direction.</a:t>
            </a:r>
          </a:p>
          <a:p>
            <a:pPr marL="0" indent="0">
              <a:buNone/>
            </a:pPr>
            <a:r>
              <a:rPr lang="en-US" dirty="0" smtClean="0"/>
              <a:t> (2) they must be the same.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 new number is produced by adding the two numbers together. The   new number cannot be combined in the same move step.</a:t>
            </a:r>
          </a:p>
        </p:txBody>
      </p:sp>
    </p:spTree>
    <p:extLst>
      <p:ext uri="{BB962C8B-B14F-4D97-AF65-F5344CB8AC3E}">
        <p14:creationId xmlns:p14="http://schemas.microsoft.com/office/powerpoint/2010/main" val="53911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number is produced at the position opposite to the movement direction.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for DOWN. The preference position starts from the top row and from left to the right</a:t>
            </a:r>
            <a:r>
              <a:rPr lang="en-US" dirty="0" smtClean="0">
                <a:solidFill>
                  <a:srgbClr val="C00000"/>
                </a:solidFill>
              </a:rPr>
              <a:t>. You can use a method other than that to </a:t>
            </a:r>
            <a:r>
              <a:rPr lang="en-US" dirty="0" smtClean="0">
                <a:solidFill>
                  <a:srgbClr val="C00000"/>
                </a:solidFill>
              </a:rPr>
              <a:t>generate  new number.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368" t="25793" r="5244" b="24206"/>
          <a:stretch/>
        </p:blipFill>
        <p:spPr>
          <a:xfrm>
            <a:off x="6553200" y="2953315"/>
            <a:ext cx="3549112" cy="36576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896746" y="3719594"/>
            <a:ext cx="21542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1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58129"/>
          </a:xfrm>
        </p:spPr>
        <p:txBody>
          <a:bodyPr/>
          <a:lstStyle/>
          <a:p>
            <a:r>
              <a:rPr lang="en-US" dirty="0" smtClean="0"/>
              <a:t>Move down. The two numbers 4 are combined into 8. The other numbers are moved down. A new number 2 is produced at the upper left corner.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644" t="43380" r="38930" b="29502"/>
          <a:stretch/>
        </p:blipFill>
        <p:spPr>
          <a:xfrm>
            <a:off x="2634712" y="3022172"/>
            <a:ext cx="6416299" cy="3075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0692" y="6334533"/>
            <a:ext cx="213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Previous step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05128" y="6334533"/>
            <a:ext cx="199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Current step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5128" y="2841194"/>
            <a:ext cx="377598" cy="72842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9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to right.</a:t>
            </a:r>
          </a:p>
          <a:p>
            <a:r>
              <a:rPr lang="en-US" dirty="0" smtClean="0"/>
              <a:t>The two numbers 4 are combined into 8 but the new number cannot be combined with the existing 8.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46" t="30032" r="6833" b="24418"/>
          <a:stretch/>
        </p:blipFill>
        <p:spPr>
          <a:xfrm>
            <a:off x="2154264" y="3394128"/>
            <a:ext cx="8136611" cy="33321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40244" y="5060195"/>
            <a:ext cx="1410346" cy="72067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10093" y="5195132"/>
            <a:ext cx="743918" cy="5857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03497" y="5195132"/>
            <a:ext cx="743918" cy="5857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87346" y="5127663"/>
            <a:ext cx="574729" cy="65320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210" t="28549" r="6355" b="25477"/>
          <a:stretch/>
        </p:blipFill>
        <p:spPr>
          <a:xfrm>
            <a:off x="494650" y="1825625"/>
            <a:ext cx="3456122" cy="3363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9322" t="29184" r="7150" b="25901"/>
          <a:stretch/>
        </p:blipFill>
        <p:spPr>
          <a:xfrm>
            <a:off x="4339521" y="1864371"/>
            <a:ext cx="3270144" cy="3285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8369" t="28973" r="6515" b="25265"/>
          <a:stretch/>
        </p:blipFill>
        <p:spPr>
          <a:xfrm>
            <a:off x="7998414" y="1802377"/>
            <a:ext cx="3425125" cy="3347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508" y="546059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generateNumbers_All_2to4</a:t>
            </a:r>
          </a:p>
        </p:txBody>
      </p:sp>
      <p:sp>
        <p:nvSpPr>
          <p:cNvPr id="8" name="Rectangle 7"/>
          <p:cNvSpPr/>
          <p:nvPr/>
        </p:nvSpPr>
        <p:spPr>
          <a:xfrm>
            <a:off x="4227961" y="546059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generateNumbers_All_2to8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8989" y="546059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</a:rPr>
              <a:t>generateNumbers_All</a:t>
            </a:r>
            <a:endParaRPr 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2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2814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generateNumber</a:t>
            </a:r>
            <a:r>
              <a:rPr lang="en-US" dirty="0"/>
              <a:t>( </a:t>
            </a:r>
            <a:r>
              <a:rPr lang="en-US" dirty="0" smtClean="0"/>
              <a:t>)	: generate a new number (2 or 4) after a move step is finished.</a:t>
            </a:r>
          </a:p>
          <a:p>
            <a:endParaRPr lang="en-US" dirty="0"/>
          </a:p>
          <a:p>
            <a:r>
              <a:rPr lang="en-US" dirty="0"/>
              <a:t>void MY_2048::</a:t>
            </a:r>
            <a:r>
              <a:rPr lang="en-US" dirty="0" err="1"/>
              <a:t>handleSpecialKeyPressedEvent</a:t>
            </a:r>
            <a:r>
              <a:rPr lang="en-US" dirty="0"/>
              <a:t>( unsigned char key )</a:t>
            </a:r>
          </a:p>
          <a:p>
            <a:pPr marL="0" indent="0">
              <a:buNone/>
            </a:pPr>
            <a:r>
              <a:rPr lang="en-US" dirty="0" smtClean="0"/>
              <a:t>	You may also want to implement something inside this function after a move key is handled.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963" y="889844"/>
            <a:ext cx="116237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MY_2048::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askForInput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"MY_2048"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"Key usage:"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"1: generate randomly the numbers 2 and 4 for all the cells"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"2: generate randomly the numbers 2, 4 and 8 for all the cells"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"3: generate randomly the numbers for all the cells"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"r: clear all the cells"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"UP, DOWN, LEFT, RIGHT: move the numbers to the respective side"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28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12" y="24418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some bugs in the demo program. Could you find </a:t>
            </a:r>
            <a:r>
              <a:rPr lang="en-US" smtClean="0"/>
              <a:t>them?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2048</vt:lpstr>
      <vt:lpstr>2048</vt:lpstr>
      <vt:lpstr>The new number is produced at the position opposite to the movement direction.</vt:lpstr>
      <vt:lpstr>Example</vt:lpstr>
      <vt:lpstr>Example</vt:lpstr>
      <vt:lpstr>Boards</vt:lpstr>
      <vt:lpstr>Tasks</vt:lpstr>
      <vt:lpstr>PowerPoint Presentation</vt:lpstr>
      <vt:lpstr>There are some bugs in the demo program. Could you find them?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Wingo</dc:creator>
  <cp:lastModifiedBy>Wingo</cp:lastModifiedBy>
  <cp:revision>43</cp:revision>
  <dcterms:created xsi:type="dcterms:W3CDTF">2016-04-09T12:20:03Z</dcterms:created>
  <dcterms:modified xsi:type="dcterms:W3CDTF">2016-04-23T04:19:20Z</dcterms:modified>
</cp:coreProperties>
</file>