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62" r:id="rId3"/>
    <p:sldId id="261" r:id="rId4"/>
    <p:sldId id="258" r:id="rId5"/>
    <p:sldId id="259" r:id="rId6"/>
    <p:sldId id="260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60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87CE5-341D-0C40-86CC-7225A2C1512E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43F6F-8D37-3842-B57B-6AF0AE4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1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2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1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SUJIN SONG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WMM 630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Personal Branding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0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Five Values of Design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4"/>
            <a:ext cx="8229600" cy="5032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-Creativity:</a:t>
            </a:r>
            <a:r>
              <a:rPr lang="en-US" sz="2400" dirty="0"/>
              <a:t> creative thinking and able to develop new ideas and previous designs to different viewpoint, innovative ideas for projects all the times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Vision:</a:t>
            </a:r>
            <a:r>
              <a:rPr lang="en-US" sz="2400" dirty="0"/>
              <a:t> have sense of vision and have belief of my design and should grasp what my client is looking </a:t>
            </a:r>
            <a:r>
              <a:rPr lang="en-US" sz="2400" dirty="0" smtClean="0"/>
              <a:t>for.</a:t>
            </a:r>
          </a:p>
          <a:p>
            <a:pPr marL="0" indent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Communication:</a:t>
            </a:r>
            <a:r>
              <a:rPr lang="en-US" sz="2400" dirty="0"/>
              <a:t> have great communication skills. Should be a good listener and a good advisor for clients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Great leaner:</a:t>
            </a:r>
            <a:r>
              <a:rPr lang="en-US" sz="2400" dirty="0"/>
              <a:t> the technology, design trends and programs are changeling, but I am a fast learner and able to learn various work at a speedy time.</a:t>
            </a:r>
          </a:p>
          <a:p>
            <a:pPr marL="0" indent="0">
              <a:buNone/>
            </a:pPr>
            <a:r>
              <a:rPr lang="en-US" sz="2400" b="1" dirty="0"/>
              <a:t>-Manage Time:</a:t>
            </a:r>
            <a:r>
              <a:rPr lang="en-US" sz="2400" dirty="0"/>
              <a:t> time is most important factor with everything.  Managing the time skills are crucial factor for the designer and the client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48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Idea Board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7-03-02 at 4.2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7295"/>
            <a:ext cx="9147035" cy="3020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9666" y="2175612"/>
            <a:ext cx="1735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</a:rPr>
              <a:t>Creative, Joy </a:t>
            </a:r>
            <a:endParaRPr lang="en-US" sz="2000" dirty="0">
              <a:solidFill>
                <a:srgbClr val="D9D9D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089" y="2175612"/>
            <a:ext cx="205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</a:rPr>
              <a:t>Communication</a:t>
            </a:r>
            <a:endParaRPr lang="en-US" sz="2000" dirty="0">
              <a:solidFill>
                <a:srgbClr val="D9D9D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8778" y="2175612"/>
            <a:ext cx="104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</a:rPr>
              <a:t>Learner</a:t>
            </a:r>
            <a:endParaRPr lang="en-US" sz="2000" dirty="0">
              <a:solidFill>
                <a:srgbClr val="D9D9D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1000" y="2175612"/>
            <a:ext cx="104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</a:rPr>
              <a:t>Vision</a:t>
            </a:r>
            <a:endParaRPr lang="en-US" sz="20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8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3-02 at 1.56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000" y="358301"/>
            <a:ext cx="10127102" cy="6527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3444" y="4287335"/>
            <a:ext cx="32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Font :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Trattatello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9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Business Card &amp; Envelope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card 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80" y="1659467"/>
            <a:ext cx="1736876" cy="3039533"/>
          </a:xfrm>
          <a:prstGeom prst="rect">
            <a:avLst/>
          </a:prstGeom>
        </p:spPr>
      </p:pic>
      <p:pic>
        <p:nvPicPr>
          <p:cNvPr id="5" name="Picture 4" descr="card desig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6" y="1659467"/>
            <a:ext cx="1736876" cy="3039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56" y="4005481"/>
            <a:ext cx="5856111" cy="30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4135967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RESUME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u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22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3-02 at 1.36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31" y="-183445"/>
            <a:ext cx="9475355" cy="76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8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141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SUJIN SONG</vt:lpstr>
      <vt:lpstr>The Five Values of Design Services</vt:lpstr>
      <vt:lpstr>Idea Board</vt:lpstr>
      <vt:lpstr>LOGO</vt:lpstr>
      <vt:lpstr>Business Card &amp; Envelope</vt:lpstr>
      <vt:lpstr>RESUME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SUJIN SONG</dc:title>
  <dc:creator>SUJIN SONG</dc:creator>
  <cp:lastModifiedBy>SUJIN SONG</cp:lastModifiedBy>
  <cp:revision>18</cp:revision>
  <cp:lastPrinted>2017-03-02T21:46:03Z</cp:lastPrinted>
  <dcterms:created xsi:type="dcterms:W3CDTF">2017-03-02T06:31:08Z</dcterms:created>
  <dcterms:modified xsi:type="dcterms:W3CDTF">2017-03-02T23:15:11Z</dcterms:modified>
</cp:coreProperties>
</file>