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2" r:id="rId2"/>
    <p:sldMasterId id="2147483675" r:id="rId3"/>
  </p:sldMasterIdLst>
  <p:notesMasterIdLst>
    <p:notesMasterId r:id="rId32"/>
  </p:notesMasterIdLst>
  <p:sldIdLst>
    <p:sldId id="359" r:id="rId4"/>
    <p:sldId id="1731" r:id="rId5"/>
    <p:sldId id="351" r:id="rId6"/>
    <p:sldId id="375" r:id="rId7"/>
    <p:sldId id="398" r:id="rId8"/>
    <p:sldId id="1732" r:id="rId9"/>
    <p:sldId id="1734" r:id="rId10"/>
    <p:sldId id="1738" r:id="rId11"/>
    <p:sldId id="1739" r:id="rId12"/>
    <p:sldId id="378" r:id="rId13"/>
    <p:sldId id="1735" r:id="rId14"/>
    <p:sldId id="1736" r:id="rId15"/>
    <p:sldId id="1740" r:id="rId16"/>
    <p:sldId id="1741" r:id="rId17"/>
    <p:sldId id="1733" r:id="rId18"/>
    <p:sldId id="332" r:id="rId19"/>
    <p:sldId id="345" r:id="rId20"/>
    <p:sldId id="324" r:id="rId21"/>
    <p:sldId id="376" r:id="rId22"/>
    <p:sldId id="1743" r:id="rId23"/>
    <p:sldId id="411" r:id="rId24"/>
    <p:sldId id="1744" r:id="rId25"/>
    <p:sldId id="1745" r:id="rId26"/>
    <p:sldId id="1746" r:id="rId27"/>
    <p:sldId id="1747" r:id="rId28"/>
    <p:sldId id="325" r:id="rId29"/>
    <p:sldId id="1748" r:id="rId30"/>
    <p:sldId id="357"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94C212E-F5B6-4956-BBDF-CB0389027DB4}">
          <p14:sldIdLst>
            <p14:sldId id="359"/>
            <p14:sldId id="1731"/>
            <p14:sldId id="351"/>
            <p14:sldId id="375"/>
            <p14:sldId id="398"/>
            <p14:sldId id="1732"/>
            <p14:sldId id="1734"/>
            <p14:sldId id="1738"/>
            <p14:sldId id="1739"/>
            <p14:sldId id="378"/>
            <p14:sldId id="1735"/>
            <p14:sldId id="1736"/>
            <p14:sldId id="1740"/>
            <p14:sldId id="1741"/>
            <p14:sldId id="1733"/>
            <p14:sldId id="332"/>
            <p14:sldId id="345"/>
            <p14:sldId id="324"/>
            <p14:sldId id="376"/>
            <p14:sldId id="1743"/>
            <p14:sldId id="411"/>
            <p14:sldId id="1744"/>
            <p14:sldId id="1745"/>
            <p14:sldId id="1746"/>
            <p14:sldId id="1747"/>
            <p14:sldId id="325"/>
            <p14:sldId id="1748"/>
            <p14:sldId id="357"/>
          </p14:sldIdLst>
        </p14:section>
      </p14:sectionLst>
    </p:ext>
    <p:ext uri="{EFAFB233-063F-42B5-8137-9DF3F51BA10A}">
      <p15:sldGuideLst xmlns:p15="http://schemas.microsoft.com/office/powerpoint/2012/main">
        <p15:guide id="1" pos="416">
          <p15:clr>
            <a:srgbClr val="A4A3A4"/>
          </p15:clr>
        </p15:guide>
        <p15:guide id="2" orient="horz" pos="636">
          <p15:clr>
            <a:srgbClr val="A4A3A4"/>
          </p15:clr>
        </p15:guide>
        <p15:guide id="3" orient="horz" pos="752">
          <p15:clr>
            <a:srgbClr val="A4A3A4"/>
          </p15:clr>
        </p15:guide>
        <p15:guide id="4" orient="horz" pos="3858">
          <p15:clr>
            <a:srgbClr val="A4A3A4"/>
          </p15:clr>
        </p15:guide>
        <p15:guide id="5" pos="3791">
          <p15:clr>
            <a:srgbClr val="A4A3A4"/>
          </p15:clr>
        </p15:guide>
        <p15:guide id="6" orient="horz" pos="205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 Nina" initials="M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518A"/>
    <a:srgbClr val="003378"/>
    <a:srgbClr val="F0F0F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85" autoAdjust="0"/>
    <p:restoredTop sz="94660"/>
  </p:normalViewPr>
  <p:slideViewPr>
    <p:cSldViewPr snapToGrid="0" showGuides="1">
      <p:cViewPr varScale="1">
        <p:scale>
          <a:sx n="99" d="100"/>
          <a:sy n="99" d="100"/>
        </p:scale>
        <p:origin x="269" y="5"/>
      </p:cViewPr>
      <p:guideLst>
        <p:guide pos="416"/>
        <p:guide orient="horz" pos="636"/>
        <p:guide orient="horz" pos="752"/>
        <p:guide orient="horz" pos="3858"/>
        <p:guide pos="3791"/>
        <p:guide orient="horz" pos="2059"/>
      </p:guideLst>
    </p:cSldViewPr>
  </p:slideViewPr>
  <p:notesTextViewPr>
    <p:cViewPr>
      <p:scale>
        <a:sx n="1" d="1"/>
        <a:sy n="1" d="1"/>
      </p:scale>
      <p:origin x="0" y="0"/>
    </p:cViewPr>
  </p:notesTextViewPr>
  <p:sorterViewPr>
    <p:cViewPr>
      <p:scale>
        <a:sx n="20" d="100"/>
        <a:sy n="20" d="100"/>
      </p:scale>
      <p:origin x="0" y="0"/>
    </p:cViewPr>
  </p:sorterViewPr>
  <p:notesViewPr>
    <p:cSldViewPr snapToGrid="0">
      <p:cViewPr varScale="1">
        <p:scale>
          <a:sx n="62" d="100"/>
          <a:sy n="6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oleObject" Target="file:///C:\Users\31101\Desktop\BNU\2022%20spring\&#24605;&#20462;-&#25968;&#25454;-T25.xlsx" TargetMode="External"/><Relationship Id="rId4" Type="http://schemas.openxmlformats.org/officeDocument/2006/relationships/image" Target="../media/image20.png"/></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6" Type="http://schemas.openxmlformats.org/officeDocument/2006/relationships/oleObject" Target="file:///C:\Users\31101\Desktop\BNU\2022%20spring\&#24605;&#20462;-&#25968;&#25454;-T25.xlsx" TargetMode="External"/><Relationship Id="rId5" Type="http://schemas.openxmlformats.org/officeDocument/2006/relationships/image" Target="../media/image20.png"/><Relationship Id="rId4" Type="http://schemas.openxmlformats.org/officeDocument/2006/relationships/image" Target="../media/image21.pn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50"/>
      <c:rotY val="28"/>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spPr>
            <a:solidFill>
              <a:srgbClr val="4F81BD"/>
            </a:solidFill>
            <a:ln w="9525">
              <a:solidFill>
                <a:schemeClr val="bg1"/>
              </a:solidFill>
            </a:ln>
            <a:scene3d>
              <a:camera prst="orthographicFront"/>
              <a:lightRig rig="threePt" dir="t"/>
            </a:scene3d>
            <a:sp3d contourW="9525"/>
          </c:spPr>
          <c:dPt>
            <c:idx val="0"/>
            <c:bubble3D val="0"/>
            <c:spPr>
              <a:solidFill>
                <a:srgbClr val="4F81BD"/>
              </a:solidFill>
              <a:ln w="9525">
                <a:solidFill>
                  <a:schemeClr val="bg1"/>
                </a:solidFill>
              </a:ln>
              <a:effectLst/>
              <a:scene3d>
                <a:camera prst="orthographicFront"/>
                <a:lightRig rig="threePt" dir="t"/>
              </a:scene3d>
              <a:sp3d contourW="9525">
                <a:contourClr>
                  <a:schemeClr val="bg1"/>
                </a:contourClr>
              </a:sp3d>
            </c:spPr>
            <c:extLst>
              <c:ext xmlns:c16="http://schemas.microsoft.com/office/drawing/2014/chart" uri="{C3380CC4-5D6E-409C-BE32-E72D297353CC}">
                <c16:uniqueId val="{00000001-0F56-4FED-BAFA-AE9E84387430}"/>
              </c:ext>
            </c:extLst>
          </c:dPt>
          <c:dPt>
            <c:idx val="1"/>
            <c:bubble3D val="0"/>
            <c:spPr>
              <a:gradFill>
                <a:gsLst>
                  <a:gs pos="0">
                    <a:srgbClr val="9EE256"/>
                  </a:gs>
                  <a:gs pos="100000">
                    <a:srgbClr val="52762D"/>
                  </a:gs>
                </a:gsLst>
                <a:lin ang="5400000" scaled="0"/>
              </a:gradFill>
              <a:ln w="9525">
                <a:solidFill>
                  <a:schemeClr val="bg1"/>
                </a:solidFill>
              </a:ln>
              <a:effectLst/>
              <a:scene3d>
                <a:camera prst="orthographicFront"/>
                <a:lightRig rig="threePt" dir="t"/>
              </a:scene3d>
              <a:sp3d contourW="9525">
                <a:contourClr>
                  <a:schemeClr val="bg1"/>
                </a:contourClr>
              </a:sp3d>
            </c:spPr>
            <c:extLst>
              <c:ext xmlns:c16="http://schemas.microsoft.com/office/drawing/2014/chart" uri="{C3380CC4-5D6E-409C-BE32-E72D297353CC}">
                <c16:uniqueId val="{00000003-0F56-4FED-BAFA-AE9E84387430}"/>
              </c:ext>
            </c:extLst>
          </c:dPt>
          <c:dPt>
            <c:idx val="2"/>
            <c:bubble3D val="0"/>
            <c:spPr>
              <a:solidFill>
                <a:srgbClr val="4BACC6">
                  <a:lumMod val="60000"/>
                  <a:lumOff val="40000"/>
                </a:srgbClr>
              </a:solidFill>
              <a:ln w="9525">
                <a:solidFill>
                  <a:schemeClr val="bg1"/>
                </a:solidFill>
              </a:ln>
              <a:effectLst/>
              <a:scene3d>
                <a:camera prst="orthographicFront"/>
                <a:lightRig rig="threePt" dir="t"/>
              </a:scene3d>
              <a:sp3d contourW="9525">
                <a:contourClr>
                  <a:schemeClr val="bg1"/>
                </a:contourClr>
              </a:sp3d>
            </c:spPr>
            <c:extLst>
              <c:ext xmlns:c16="http://schemas.microsoft.com/office/drawing/2014/chart" uri="{C3380CC4-5D6E-409C-BE32-E72D297353CC}">
                <c16:uniqueId val="{00000005-0F56-4FED-BAFA-AE9E84387430}"/>
              </c:ext>
            </c:extLst>
          </c:dPt>
          <c:dPt>
            <c:idx val="3"/>
            <c:bubble3D val="0"/>
            <c:spPr>
              <a:solidFill>
                <a:srgbClr val="4F81BD"/>
              </a:solidFill>
              <a:ln w="9525">
                <a:solidFill>
                  <a:schemeClr val="bg1"/>
                </a:solidFill>
              </a:ln>
              <a:effectLst/>
              <a:scene3d>
                <a:camera prst="orthographicFront"/>
                <a:lightRig rig="threePt" dir="t"/>
              </a:scene3d>
              <a:sp3d contourW="9525">
                <a:contourClr>
                  <a:schemeClr val="bg1"/>
                </a:contourClr>
              </a:sp3d>
            </c:spPr>
            <c:extLst>
              <c:ext xmlns:c16="http://schemas.microsoft.com/office/drawing/2014/chart" uri="{C3380CC4-5D6E-409C-BE32-E72D297353CC}">
                <c16:uniqueId val="{00000007-0F56-4FED-BAFA-AE9E84387430}"/>
              </c:ext>
            </c:extLst>
          </c:dPt>
          <c:dPt>
            <c:idx val="4"/>
            <c:bubble3D val="0"/>
            <c:spPr>
              <a:solidFill>
                <a:srgbClr val="F79646"/>
              </a:solidFill>
              <a:ln w="9525">
                <a:solidFill>
                  <a:schemeClr val="bg1"/>
                </a:solidFill>
              </a:ln>
              <a:effectLst/>
              <a:scene3d>
                <a:camera prst="orthographicFront"/>
                <a:lightRig rig="threePt" dir="t"/>
              </a:scene3d>
              <a:sp3d contourW="9525">
                <a:contourClr>
                  <a:schemeClr val="bg1"/>
                </a:contourClr>
              </a:sp3d>
            </c:spPr>
            <c:extLst>
              <c:ext xmlns:c16="http://schemas.microsoft.com/office/drawing/2014/chart" uri="{C3380CC4-5D6E-409C-BE32-E72D297353CC}">
                <c16:uniqueId val="{00000009-0F56-4FED-BAFA-AE9E84387430}"/>
              </c:ext>
            </c:extLst>
          </c:dPt>
          <c:dLbls>
            <c:dLbl>
              <c:idx val="1"/>
              <c:layout>
                <c:manualLayout>
                  <c:x val="-2.3447401774398E-2"/>
                  <c:y val="-8.5323033707865203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F56-4FED-BAFA-AE9E84387430}"/>
                </c:ext>
              </c:extLst>
            </c:dLbl>
            <c:dLbl>
              <c:idx val="2"/>
              <c:layout>
                <c:manualLayout>
                  <c:x val="8.9142374313477005E-2"/>
                  <c:y val="-8.7780898876404501E-3"/>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F56-4FED-BAFA-AE9E84387430}"/>
                </c:ext>
              </c:extLst>
            </c:dLbl>
            <c:dLbl>
              <c:idx val="3"/>
              <c:layout>
                <c:manualLayout>
                  <c:x val="2.2391212505280901E-2"/>
                  <c:y val="2.4227528089887599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F56-4FED-BAFA-AE9E84387430}"/>
                </c:ext>
              </c:extLst>
            </c:dLbl>
            <c:dLbl>
              <c:idx val="4"/>
              <c:layout>
                <c:manualLayout>
                  <c:x val="-3.7811575834389502E-2"/>
                  <c:y val="-5.0912921348314599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F56-4FED-BAFA-AE9E84387430}"/>
                </c:ext>
              </c:extLst>
            </c:dLbl>
            <c:numFmt formatCode="0.00%" sourceLinked="0"/>
            <c:spPr>
              <a:noFill/>
              <a:ln>
                <a:noFill/>
              </a:ln>
              <a:effectLst/>
            </c:spPr>
            <c:txPr>
              <a:bodyPr rot="0" spcFirstLastPara="0" vertOverflow="ellipsis" vert="horz" wrap="square" lIns="38100" tIns="19050" rIns="38100" bIns="19050" anchor="ctr" anchorCtr="1" forceAA="0">
                <a:spAutoFit/>
              </a:bodyPr>
              <a:lstStyle/>
              <a:p>
                <a:pPr>
                  <a:defRPr lang="zh-CN" sz="900" b="0" i="0" u="none" strike="noStrike" kern="1200"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lang="zh-CN"/>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'[思修-数据-T25.xlsx]Sheet2'!$A$1:$A$6</c:f>
              <c:strCache>
                <c:ptCount val="5"/>
                <c:pt idx="0">
                  <c:v>25、从小到大您的家长的教育观念和教育方式有发生过较大的变化吗？如果有，怎么变？</c:v>
                </c:pt>
                <c:pt idx="1">
                  <c:v>不太大</c:v>
                </c:pt>
                <c:pt idx="2">
                  <c:v>有一点</c:v>
                </c:pt>
                <c:pt idx="3">
                  <c:v>有</c:v>
                </c:pt>
                <c:pt idx="4">
                  <c:v>没有/无</c:v>
                </c:pt>
              </c:strCache>
            </c:strRef>
          </c:cat>
          <c:val>
            <c:numRef>
              <c:f>Sheet2!$B$1:$B$6</c:f>
              <c:numCache>
                <c:formatCode>General</c:formatCode>
                <c:ptCount val="5"/>
                <c:pt idx="1">
                  <c:v>0.115384615384615</c:v>
                </c:pt>
                <c:pt idx="2">
                  <c:v>3.8461538461538498E-2</c:v>
                </c:pt>
                <c:pt idx="3">
                  <c:v>0.17948717948717899</c:v>
                </c:pt>
                <c:pt idx="4">
                  <c:v>0.66666666666666696</c:v>
                </c:pt>
              </c:numCache>
            </c:numRef>
          </c:val>
          <c:extLst>
            <c:ext xmlns:c16="http://schemas.microsoft.com/office/drawing/2014/chart" uri="{C3380CC4-5D6E-409C-BE32-E72D297353CC}">
              <c16:uniqueId val="{0000000A-0F56-4FED-BAFA-AE9E84387430}"/>
            </c:ext>
          </c:extLst>
        </c:ser>
        <c:dLbls>
          <c:showLegendKey val="0"/>
          <c:showVal val="1"/>
          <c:showCatName val="0"/>
          <c:showSerName val="0"/>
          <c:showPercent val="0"/>
          <c:showBubbleSize val="0"/>
          <c:showLeaderLines val="1"/>
        </c:dLbls>
      </c:pie3DChart>
      <c:spPr>
        <a:noFill/>
        <a:ln>
          <a:noFill/>
        </a:ln>
        <a:effectLst/>
      </c:spPr>
    </c:plotArea>
    <c:plotVisOnly val="1"/>
    <c:dispBlanksAs val="gap"/>
    <c:showDLblsOverMax val="0"/>
  </c:chart>
  <c:spPr>
    <a:blipFill>
      <a:blip xmlns:r="http://schemas.openxmlformats.org/officeDocument/2006/relationships" r:embed="rId4"/>
      <a:stretch>
        <a:fillRect/>
      </a:stretch>
    </a:blipFill>
    <a:ln w="9525" cap="flat" cmpd="sng" algn="ctr">
      <a:solidFill>
        <a:schemeClr val="tx1">
          <a:lumMod val="15000"/>
          <a:lumOff val="85000"/>
        </a:schemeClr>
      </a:solidFill>
      <a:round/>
    </a:ln>
    <a:effectLst>
      <a:outerShdw blurRad="63500" dist="37357" dir="2700000" sx="0" sy="0" rotWithShape="0">
        <a:scrgbClr r="0" g="0" b="0"/>
      </a:outerShdw>
    </a:effectLst>
  </c:spPr>
  <c:txPr>
    <a:bodyPr/>
    <a:lstStyle/>
    <a:p>
      <a:pPr>
        <a:defRPr lang="zh-CN">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lang="zh-CN"/>
    </a:p>
  </c:txPr>
  <c:externalData r:id="rId5">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50"/>
      <c:rotY val="28"/>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spPr>
            <a:ln w="9525">
              <a:solidFill>
                <a:schemeClr val="bg1"/>
              </a:solidFill>
            </a:ln>
            <a:scene3d>
              <a:camera prst="orthographicFront"/>
              <a:lightRig rig="threePt" dir="t"/>
            </a:scene3d>
            <a:sp3d contourW="9525"/>
          </c:spPr>
          <c:dPt>
            <c:idx val="0"/>
            <c:bubble3D val="0"/>
            <c:spPr>
              <a:blipFill>
                <a:blip xmlns:r="http://schemas.openxmlformats.org/officeDocument/2006/relationships" r:embed="rId4"/>
                <a:stretch>
                  <a:fillRect/>
                </a:stretch>
              </a:blipFill>
              <a:ln w="9525">
                <a:solidFill>
                  <a:schemeClr val="bg1"/>
                </a:solidFill>
              </a:ln>
              <a:effectLst/>
              <a:scene3d>
                <a:camera prst="orthographicFront"/>
                <a:lightRig rig="threePt" dir="t"/>
              </a:scene3d>
              <a:sp3d contourW="9525">
                <a:contourClr>
                  <a:schemeClr val="bg1"/>
                </a:contourClr>
              </a:sp3d>
            </c:spPr>
            <c:extLst>
              <c:ext xmlns:c16="http://schemas.microsoft.com/office/drawing/2014/chart" uri="{C3380CC4-5D6E-409C-BE32-E72D297353CC}">
                <c16:uniqueId val="{00000001-423C-429C-9D18-93DD00A00C11}"/>
              </c:ext>
            </c:extLst>
          </c:dPt>
          <c:dPt>
            <c:idx val="1"/>
            <c:bubble3D val="0"/>
            <c:spPr>
              <a:gradFill>
                <a:gsLst>
                  <a:gs pos="67000">
                    <a:srgbClr val="ECEC10">
                      <a:alpha val="100000"/>
                    </a:srgbClr>
                  </a:gs>
                  <a:gs pos="82000">
                    <a:srgbClr val="DDDD0F">
                      <a:alpha val="100000"/>
                    </a:srgbClr>
                  </a:gs>
                  <a:gs pos="100000">
                    <a:srgbClr val="BFBF0D">
                      <a:alpha val="100000"/>
                    </a:srgbClr>
                  </a:gs>
                  <a:gs pos="0">
                    <a:srgbClr val="FBFB11"/>
                  </a:gs>
                  <a:gs pos="100000">
                    <a:srgbClr val="838309"/>
                  </a:gs>
                </a:gsLst>
                <a:lin ang="5400000" scaled="0"/>
              </a:gradFill>
              <a:ln w="9525">
                <a:solidFill>
                  <a:schemeClr val="bg1"/>
                </a:solidFill>
              </a:ln>
              <a:effectLst/>
              <a:scene3d>
                <a:camera prst="orthographicFront"/>
                <a:lightRig rig="threePt" dir="t"/>
              </a:scene3d>
              <a:sp3d contourW="9525">
                <a:contourClr>
                  <a:schemeClr val="bg1"/>
                </a:contourClr>
              </a:sp3d>
            </c:spPr>
            <c:extLst>
              <c:ext xmlns:c16="http://schemas.microsoft.com/office/drawing/2014/chart" uri="{C3380CC4-5D6E-409C-BE32-E72D297353CC}">
                <c16:uniqueId val="{00000003-423C-429C-9D18-93DD00A00C11}"/>
              </c:ext>
            </c:extLst>
          </c:dPt>
          <c:dPt>
            <c:idx val="2"/>
            <c:bubble3D val="0"/>
            <c:spPr>
              <a:solidFill>
                <a:srgbClr val="C0504D">
                  <a:lumMod val="60000"/>
                  <a:lumOff val="40000"/>
                </a:srgbClr>
              </a:solidFill>
              <a:ln w="9525">
                <a:solidFill>
                  <a:schemeClr val="bg1"/>
                </a:solidFill>
              </a:ln>
              <a:effectLst/>
              <a:scene3d>
                <a:camera prst="orthographicFront"/>
                <a:lightRig rig="threePt" dir="t"/>
              </a:scene3d>
              <a:sp3d contourW="9525">
                <a:contourClr>
                  <a:schemeClr val="bg1"/>
                </a:contourClr>
              </a:sp3d>
            </c:spPr>
            <c:extLst>
              <c:ext xmlns:c16="http://schemas.microsoft.com/office/drawing/2014/chart" uri="{C3380CC4-5D6E-409C-BE32-E72D297353CC}">
                <c16:uniqueId val="{00000005-423C-429C-9D18-93DD00A00C11}"/>
              </c:ext>
            </c:extLst>
          </c:dPt>
          <c:dPt>
            <c:idx val="3"/>
            <c:bubble3D val="0"/>
            <c:spPr>
              <a:solidFill>
                <a:sysClr val="window" lastClr="FFFFFF">
                  <a:lumMod val="75000"/>
                </a:sysClr>
              </a:solidFill>
              <a:ln w="9525">
                <a:solidFill>
                  <a:schemeClr val="bg1"/>
                </a:solidFill>
              </a:ln>
              <a:effectLst/>
              <a:scene3d>
                <a:camera prst="orthographicFront"/>
                <a:lightRig rig="threePt" dir="t"/>
              </a:scene3d>
              <a:sp3d contourW="9525">
                <a:contourClr>
                  <a:schemeClr val="bg1"/>
                </a:contourClr>
              </a:sp3d>
            </c:spPr>
            <c:extLst>
              <c:ext xmlns:c16="http://schemas.microsoft.com/office/drawing/2014/chart" uri="{C3380CC4-5D6E-409C-BE32-E72D297353CC}">
                <c16:uniqueId val="{00000007-423C-429C-9D18-93DD00A00C11}"/>
              </c:ext>
            </c:extLst>
          </c:dPt>
          <c:dPt>
            <c:idx val="4"/>
            <c:bubble3D val="0"/>
            <c:spPr>
              <a:gradFill>
                <a:gsLst>
                  <a:gs pos="0">
                    <a:srgbClr val="7B32B2"/>
                  </a:gs>
                  <a:gs pos="100000">
                    <a:srgbClr val="401A5D"/>
                  </a:gs>
                </a:gsLst>
                <a:lin ang="5400000" scaled="0"/>
              </a:gradFill>
              <a:ln w="9525">
                <a:solidFill>
                  <a:schemeClr val="bg1"/>
                </a:solidFill>
              </a:ln>
              <a:effectLst/>
              <a:scene3d>
                <a:camera prst="orthographicFront"/>
                <a:lightRig rig="threePt" dir="t"/>
              </a:scene3d>
              <a:sp3d contourW="9525">
                <a:contourClr>
                  <a:schemeClr val="bg1"/>
                </a:contourClr>
              </a:sp3d>
            </c:spPr>
            <c:extLst>
              <c:ext xmlns:c16="http://schemas.microsoft.com/office/drawing/2014/chart" uri="{C3380CC4-5D6E-409C-BE32-E72D297353CC}">
                <c16:uniqueId val="{00000009-423C-429C-9D18-93DD00A00C11}"/>
              </c:ext>
            </c:extLst>
          </c:dPt>
          <c:dPt>
            <c:idx val="5"/>
            <c:bubble3D val="0"/>
            <c:spPr>
              <a:solidFill>
                <a:schemeClr val="accent6">
                  <a:shade val="76667"/>
                </a:schemeClr>
              </a:solidFill>
              <a:ln w="9525">
                <a:solidFill>
                  <a:schemeClr val="bg1"/>
                </a:solidFill>
              </a:ln>
              <a:effectLst/>
              <a:scene3d>
                <a:camera prst="orthographicFront"/>
                <a:lightRig rig="threePt" dir="t"/>
              </a:scene3d>
              <a:sp3d contourW="9525">
                <a:contourClr>
                  <a:schemeClr val="bg1"/>
                </a:contourClr>
              </a:sp3d>
            </c:spPr>
            <c:extLst>
              <c:ext xmlns:c16="http://schemas.microsoft.com/office/drawing/2014/chart" uri="{C3380CC4-5D6E-409C-BE32-E72D297353CC}">
                <c16:uniqueId val="{0000000B-423C-429C-9D18-93DD00A00C11}"/>
              </c:ext>
            </c:extLst>
          </c:dPt>
          <c:dLbls>
            <c:dLbl>
              <c:idx val="1"/>
              <c:layout>
                <c:manualLayout>
                  <c:x val="4.9080164802916597E-2"/>
                  <c:y val="6.9780518969699903E-2"/>
                </c:manualLayout>
              </c:layout>
              <c:tx>
                <c:rich>
                  <a:bodyPr/>
                  <a:lstStyle/>
                  <a:p>
                    <a:r>
                      <a:rPr lang="zh-CN" altLang="en-US" sz="1000"/>
                      <a:t>严格变成民主</a:t>
                    </a:r>
                    <a:r>
                      <a:rPr lang="en-US" altLang="zh-CN" sz="1000"/>
                      <a:t>/</a:t>
                    </a:r>
                    <a:r>
                      <a:rPr lang="zh-CN" altLang="en-US" sz="1000"/>
                      <a:t>放养</a:t>
                    </a:r>
                    <a:r>
                      <a:rPr lang="en-US" altLang="zh-CN" sz="1000"/>
                      <a:t>, 12.82%</a:t>
                    </a:r>
                  </a:p>
                </c:rich>
              </c:tx>
              <c:dLblPos val="bestFit"/>
              <c:showLegendKey val="0"/>
              <c:showVal val="1"/>
              <c:showCatName val="1"/>
              <c:showSerName val="0"/>
              <c:showPercent val="0"/>
              <c:showBubbleSize val="0"/>
              <c:extLst>
                <c:ext xmlns:c15="http://schemas.microsoft.com/office/drawing/2012/chart" uri="{CE6537A1-D6FC-4f65-9D91-7224C49458BB}">
                  <c15:layout>
                    <c:manualLayout>
                      <c:w val="0.24755586592178799"/>
                      <c:h val="0.19606396063960599"/>
                    </c:manualLayout>
                  </c15:layout>
                  <c15:showDataLabelsRange val="0"/>
                </c:ext>
                <c:ext xmlns:c16="http://schemas.microsoft.com/office/drawing/2014/chart" uri="{C3380CC4-5D6E-409C-BE32-E72D297353CC}">
                  <c16:uniqueId val="{00000003-423C-429C-9D18-93DD00A00C11}"/>
                </c:ext>
              </c:extLst>
            </c:dLbl>
            <c:dLbl>
              <c:idx val="2"/>
              <c:layout>
                <c:manualLayout>
                  <c:x val="1.7642035986257701E-2"/>
                  <c:y val="5.73290317006682E-2"/>
                </c:manualLayout>
              </c:layout>
              <c:tx>
                <c:rich>
                  <a:bodyPr/>
                  <a:lstStyle/>
                  <a:p>
                    <a:r>
                      <a:rPr lang="zh-CN" altLang="en-US" sz="1000"/>
                      <a:t>一直民主</a:t>
                    </a:r>
                    <a:r>
                      <a:rPr lang="en-US" altLang="zh-CN" sz="1000"/>
                      <a:t>/</a:t>
                    </a:r>
                    <a:r>
                      <a:rPr lang="zh-CN" altLang="en-US" sz="1000"/>
                      <a:t>放养</a:t>
                    </a:r>
                    <a:r>
                      <a:rPr lang="en-US" altLang="zh-CN" sz="1000"/>
                      <a:t>, 7.69%</a:t>
                    </a:r>
                  </a:p>
                </c:rich>
              </c:tx>
              <c:dLblPos val="bestFit"/>
              <c:showLegendKey val="0"/>
              <c:showVal val="1"/>
              <c:showCatName val="1"/>
              <c:showSerName val="0"/>
              <c:showPercent val="0"/>
              <c:showBubbleSize val="0"/>
              <c:extLst>
                <c:ext xmlns:c15="http://schemas.microsoft.com/office/drawing/2012/chart" uri="{CE6537A1-D6FC-4f65-9D91-7224C49458BB}">
                  <c15:layout>
                    <c:manualLayout>
                      <c:w val="0.20024441340782101"/>
                      <c:h val="0.19606396063960599"/>
                    </c:manualLayout>
                  </c15:layout>
                  <c15:showDataLabelsRange val="0"/>
                </c:ext>
                <c:ext xmlns:c16="http://schemas.microsoft.com/office/drawing/2014/chart" uri="{C3380CC4-5D6E-409C-BE32-E72D297353CC}">
                  <c16:uniqueId val="{00000005-423C-429C-9D18-93DD00A00C11}"/>
                </c:ext>
              </c:extLst>
            </c:dLbl>
            <c:dLbl>
              <c:idx val="3"/>
              <c:layout>
                <c:manualLayout>
                  <c:x val="-4.5719844357976699E-2"/>
                  <c:y val="-1.9870609981515699E-2"/>
                </c:manualLayout>
              </c:layout>
              <c:tx>
                <c:rich>
                  <a:bodyPr/>
                  <a:lstStyle/>
                  <a:p>
                    <a:r>
                      <a:rPr lang="zh-CN" altLang="en-US" sz="1000"/>
                      <a:t>一直严格</a:t>
                    </a:r>
                    <a:r>
                      <a:rPr lang="en-US" altLang="zh-CN" sz="1000"/>
                      <a:t>, 69.23%</a:t>
                    </a:r>
                  </a:p>
                </c:rich>
              </c:tx>
              <c:dLblPos val="bestFit"/>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423C-429C-9D18-93DD00A00C11}"/>
                </c:ext>
              </c:extLst>
            </c:dLbl>
            <c:dLbl>
              <c:idx val="4"/>
              <c:layout>
                <c:manualLayout>
                  <c:x val="9.4603302269106695E-2"/>
                  <c:y val="-1.54250022167505E-2"/>
                </c:manualLayout>
              </c:layout>
              <c:tx>
                <c:rich>
                  <a:bodyPr/>
                  <a:lstStyle/>
                  <a:p>
                    <a:r>
                      <a:rPr lang="zh-CN" altLang="en-US" sz="1000"/>
                      <a:t>民主</a:t>
                    </a:r>
                    <a:r>
                      <a:rPr lang="en-US" altLang="zh-CN" sz="1000"/>
                      <a:t>/</a:t>
                    </a:r>
                    <a:r>
                      <a:rPr lang="zh-CN" altLang="en-US" sz="1000"/>
                      <a:t>放养变成严格</a:t>
                    </a:r>
                    <a:r>
                      <a:rPr lang="en-US" altLang="zh-CN" sz="1000"/>
                      <a:t>, 1.28%</a:t>
                    </a:r>
                  </a:p>
                </c:rich>
              </c:tx>
              <c:dLblPos val="bestFit"/>
              <c:showLegendKey val="0"/>
              <c:showVal val="1"/>
              <c:showCatName val="1"/>
              <c:showSerName val="0"/>
              <c:showPercent val="0"/>
              <c:showBubbleSize val="0"/>
              <c:extLst>
                <c:ext xmlns:c15="http://schemas.microsoft.com/office/drawing/2012/chart" uri="{CE6537A1-D6FC-4f65-9D91-7224C49458BB}">
                  <c15:layout>
                    <c:manualLayout>
                      <c:w val="0.261173184357542"/>
                      <c:h val="0.17785977859778601"/>
                    </c:manualLayout>
                  </c15:layout>
                  <c15:showDataLabelsRange val="0"/>
                </c:ext>
                <c:ext xmlns:c16="http://schemas.microsoft.com/office/drawing/2014/chart" uri="{C3380CC4-5D6E-409C-BE32-E72D297353CC}">
                  <c16:uniqueId val="{00000009-423C-429C-9D18-93DD00A00C11}"/>
                </c:ext>
              </c:extLst>
            </c:dLbl>
            <c:dLbl>
              <c:idx val="5"/>
              <c:layout>
                <c:manualLayout>
                  <c:x val="0.14909217877094999"/>
                  <c:y val="4.4280442804428E-2"/>
                </c:manualLayout>
              </c:layout>
              <c:tx>
                <c:rich>
                  <a:bodyPr/>
                  <a:lstStyle/>
                  <a:p>
                    <a:r>
                      <a:rPr lang="zh-CN" altLang="en-US" sz="1000"/>
                      <a:t>其他</a:t>
                    </a:r>
                    <a:r>
                      <a:rPr lang="en-US" altLang="zh-CN" sz="1000"/>
                      <a:t>, 8.97%</a:t>
                    </a:r>
                  </a:p>
                </c:rich>
              </c:tx>
              <c:dLblPos val="bestFit"/>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423C-429C-9D18-93DD00A00C11}"/>
                </c:ext>
              </c:extLst>
            </c:dLbl>
            <c:numFmt formatCode="0.00%" sourceLinked="0"/>
            <c:spPr>
              <a:noFill/>
              <a:ln>
                <a:noFill/>
              </a:ln>
              <a:effectLst/>
            </c:spPr>
            <c:txPr>
              <a:bodyPr rot="0" spcFirstLastPara="0" vertOverflow="ellipsis" vert="horz" wrap="square" lIns="38100" tIns="19050" rIns="38100" bIns="19050" anchor="ctr" anchorCtr="1" forceAA="0">
                <a:spAutoFit/>
              </a:bodyPr>
              <a:lstStyle/>
              <a:p>
                <a:pPr>
                  <a:defRPr lang="zh-CN" sz="1200" b="0" i="0" u="none" strike="noStrike" kern="1200"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lang="zh-CN"/>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'[思修-数据-T25.xlsx]Sheet2'!$A$9:$A$15</c:f>
              <c:strCache>
                <c:ptCount val="6"/>
                <c:pt idx="0">
                  <c:v>教育观念</c:v>
                </c:pt>
                <c:pt idx="1">
                  <c:v>严格变成民主/放养</c:v>
                </c:pt>
                <c:pt idx="2">
                  <c:v>一直民主/放养</c:v>
                </c:pt>
                <c:pt idx="3">
                  <c:v>一直严格</c:v>
                </c:pt>
                <c:pt idx="4">
                  <c:v>民主/放养变成严格</c:v>
                </c:pt>
                <c:pt idx="5">
                  <c:v>其他</c:v>
                </c:pt>
              </c:strCache>
            </c:strRef>
          </c:cat>
          <c:val>
            <c:numRef>
              <c:f>Sheet2!$B$9:$B$15</c:f>
              <c:numCache>
                <c:formatCode>General</c:formatCode>
                <c:ptCount val="6"/>
                <c:pt idx="1">
                  <c:v>0.128205128205128</c:v>
                </c:pt>
                <c:pt idx="2">
                  <c:v>7.69230769230769E-2</c:v>
                </c:pt>
                <c:pt idx="3">
                  <c:v>0.69230769230769196</c:v>
                </c:pt>
                <c:pt idx="4">
                  <c:v>1.2820512820512799E-2</c:v>
                </c:pt>
                <c:pt idx="5">
                  <c:v>8.9743589743589702E-2</c:v>
                </c:pt>
              </c:numCache>
            </c:numRef>
          </c:val>
          <c:extLst>
            <c:ext xmlns:c16="http://schemas.microsoft.com/office/drawing/2014/chart" uri="{C3380CC4-5D6E-409C-BE32-E72D297353CC}">
              <c16:uniqueId val="{0000000C-423C-429C-9D18-93DD00A00C11}"/>
            </c:ext>
          </c:extLst>
        </c:ser>
        <c:dLbls>
          <c:showLegendKey val="0"/>
          <c:showVal val="1"/>
          <c:showCatName val="0"/>
          <c:showSerName val="0"/>
          <c:showPercent val="0"/>
          <c:showBubbleSize val="0"/>
          <c:showLeaderLines val="1"/>
        </c:dLbls>
      </c:pie3DChart>
      <c:spPr>
        <a:noFill/>
        <a:ln>
          <a:noFill/>
        </a:ln>
        <a:effectLst/>
      </c:spPr>
    </c:plotArea>
    <c:plotVisOnly val="1"/>
    <c:dispBlanksAs val="gap"/>
    <c:showDLblsOverMax val="0"/>
  </c:chart>
  <c:spPr>
    <a:blipFill>
      <a:blip xmlns:r="http://schemas.openxmlformats.org/officeDocument/2006/relationships" r:embed="rId5"/>
      <a:stretch>
        <a:fillRect/>
      </a:stretch>
    </a:blipFill>
    <a:ln w="9525" cap="flat" cmpd="sng" algn="ctr">
      <a:solidFill>
        <a:schemeClr val="tx1">
          <a:lumMod val="15000"/>
          <a:lumOff val="85000"/>
        </a:schemeClr>
      </a:solidFill>
      <a:round/>
    </a:ln>
    <a:effectLst>
      <a:outerShdw blurRad="63500" dist="37357" dir="2700000" sx="0" sy="0" rotWithShape="0">
        <a:scrgbClr r="0" g="0" b="0"/>
      </a:outerShdw>
    </a:effectLst>
  </c:spPr>
  <c:txPr>
    <a:bodyPr/>
    <a:lstStyle/>
    <a:p>
      <a:pPr>
        <a:defRPr lang="zh-CN" sz="1200">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lang="zh-CN"/>
    </a:p>
  </c:txPr>
  <c:externalData r:id="rId6">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6CBC9F-1237-4431-94C6-8554D33C2BD3}" type="datetimeFigureOut">
              <a:rPr lang="zh-CN" altLang="en-US" smtClean="0"/>
              <a:t>2022/6/6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07572-B59D-4269-93FE-20F2929866F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p:cNvSpPr/>
          <p:nvPr userDrawn="1"/>
        </p:nvSpPr>
        <p:spPr>
          <a:xfrm>
            <a:off x="0" y="1484313"/>
            <a:ext cx="3193576"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副标题 2"/>
          <p:cNvSpPr>
            <a:spLocks noGrp="1"/>
          </p:cNvSpPr>
          <p:nvPr>
            <p:ph type="subTitle" idx="1"/>
          </p:nvPr>
        </p:nvSpPr>
        <p:spPr>
          <a:xfrm>
            <a:off x="3549208" y="3871615"/>
            <a:ext cx="7287114" cy="781876"/>
          </a:xfrm>
        </p:spPr>
        <p:txBody>
          <a:bodyPr>
            <a:normAutofit/>
          </a:bodyPr>
          <a:lstStyle>
            <a:lvl1pPr marL="0" indent="0" algn="l">
              <a:buNone/>
              <a:defRPr sz="3200">
                <a:solidFill>
                  <a:schemeClr val="accent1"/>
                </a:solidFill>
                <a:latin typeface="启功字体简体" panose="03000509000000000000" pitchFamily="65" charset="-122"/>
                <a:ea typeface="启功字体简体" panose="03000509000000000000" pitchFamily="65"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sp>
        <p:nvSpPr>
          <p:cNvPr id="14" name="文本占位符 12"/>
          <p:cNvSpPr>
            <a:spLocks noGrp="1"/>
          </p:cNvSpPr>
          <p:nvPr>
            <p:ph type="body" sz="quarter" idx="11" hasCustomPrompt="1"/>
          </p:nvPr>
        </p:nvSpPr>
        <p:spPr>
          <a:xfrm>
            <a:off x="3549208" y="5438453"/>
            <a:ext cx="7287114" cy="410333"/>
          </a:xfrm>
        </p:spPr>
        <p:txBody>
          <a:bodyPr>
            <a:normAutofit/>
          </a:bodyPr>
          <a:lstStyle>
            <a:lvl1pPr marL="0" indent="0">
              <a:buNone/>
              <a:defRPr sz="2000">
                <a:solidFill>
                  <a:schemeClr val="accent1"/>
                </a:solidFill>
              </a:defRPr>
            </a:lvl1pPr>
          </a:lstStyle>
          <a:p>
            <a:pPr lvl="0"/>
            <a:r>
              <a:rPr lang="zh-CN" altLang="en-US" dirty="0"/>
              <a:t>编辑母版文本样式</a:t>
            </a:r>
          </a:p>
        </p:txBody>
      </p:sp>
      <p:sp>
        <p:nvSpPr>
          <p:cNvPr id="15" name="文本占位符 12"/>
          <p:cNvSpPr>
            <a:spLocks noGrp="1"/>
          </p:cNvSpPr>
          <p:nvPr>
            <p:ph type="body" sz="quarter" idx="12" hasCustomPrompt="1"/>
          </p:nvPr>
        </p:nvSpPr>
        <p:spPr>
          <a:xfrm>
            <a:off x="3549208" y="4908366"/>
            <a:ext cx="7287114" cy="410335"/>
          </a:xfrm>
        </p:spPr>
        <p:txBody>
          <a:bodyPr>
            <a:normAutofit/>
          </a:bodyPr>
          <a:lstStyle>
            <a:lvl1pPr marL="0" indent="0">
              <a:buNone/>
              <a:defRPr sz="2000">
                <a:solidFill>
                  <a:schemeClr val="accent1"/>
                </a:solidFill>
              </a:defRPr>
            </a:lvl1pPr>
          </a:lstStyle>
          <a:p>
            <a:pPr lvl="0"/>
            <a:r>
              <a:rPr lang="zh-CN" altLang="en-US" dirty="0"/>
              <a:t>编辑母版文本样式</a:t>
            </a:r>
          </a:p>
        </p:txBody>
      </p:sp>
      <p:sp>
        <p:nvSpPr>
          <p:cNvPr id="8" name="矩形 7"/>
          <p:cNvSpPr/>
          <p:nvPr userDrawn="1"/>
        </p:nvSpPr>
        <p:spPr>
          <a:xfrm>
            <a:off x="11191954" y="1484311"/>
            <a:ext cx="1000046"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占位符 12"/>
          <p:cNvSpPr>
            <a:spLocks noGrp="1"/>
          </p:cNvSpPr>
          <p:nvPr>
            <p:ph type="body" sz="quarter" idx="13" hasCustomPrompt="1"/>
          </p:nvPr>
        </p:nvSpPr>
        <p:spPr>
          <a:xfrm>
            <a:off x="3549208" y="1484311"/>
            <a:ext cx="7287114" cy="2386807"/>
          </a:xfrm>
        </p:spPr>
        <p:txBody>
          <a:bodyPr>
            <a:noAutofit/>
          </a:bodyPr>
          <a:lstStyle>
            <a:lvl1pPr marL="0" indent="0">
              <a:lnSpc>
                <a:spcPct val="100000"/>
              </a:lnSpc>
              <a:spcBef>
                <a:spcPts val="0"/>
              </a:spcBef>
              <a:buNone/>
              <a:defRPr sz="8000">
                <a:solidFill>
                  <a:schemeClr val="accent1"/>
                </a:solidFill>
                <a:latin typeface="启功字体简体" panose="03000509000000000000" pitchFamily="65" charset="-122"/>
                <a:ea typeface="启功字体简体" panose="03000509000000000000" pitchFamily="65" charset="-122"/>
              </a:defRPr>
            </a:lvl1pPr>
          </a:lstStyle>
          <a:p>
            <a:pPr lvl="0"/>
            <a:r>
              <a:rPr lang="zh-CN" altLang="en-US" dirty="0"/>
              <a:t>单击此处</a:t>
            </a:r>
            <a:endParaRPr lang="en-US" altLang="zh-CN" dirty="0"/>
          </a:p>
          <a:p>
            <a:pPr lvl="0"/>
            <a:r>
              <a:rPr lang="zh-CN" altLang="en-US" dirty="0"/>
              <a:t>输入大标题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段2图式_3">
    <p:spTree>
      <p:nvGrpSpPr>
        <p:cNvPr id="1" name=""/>
        <p:cNvGrpSpPr/>
        <p:nvPr/>
      </p:nvGrpSpPr>
      <p:grpSpPr>
        <a:xfrm>
          <a:off x="0" y="0"/>
          <a:ext cx="0" cy="0"/>
          <a:chOff x="0" y="0"/>
          <a:chExt cx="0" cy="0"/>
        </a:xfrm>
      </p:grpSpPr>
      <p:sp>
        <p:nvSpPr>
          <p:cNvPr id="20" name="图片占位符 23"/>
          <p:cNvSpPr>
            <a:spLocks noGrp="1"/>
          </p:cNvSpPr>
          <p:nvPr>
            <p:ph type="pic" sz="quarter" idx="14"/>
          </p:nvPr>
        </p:nvSpPr>
        <p:spPr>
          <a:xfrm>
            <a:off x="5861229" y="1296300"/>
            <a:ext cx="5435600" cy="2278411"/>
          </a:xfrm>
          <a:custGeom>
            <a:avLst/>
            <a:gdLst>
              <a:gd name="connsiteX0" fmla="*/ 0 w 3536462"/>
              <a:gd name="connsiteY0" fmla="*/ 0 h 3851998"/>
              <a:gd name="connsiteX1" fmla="*/ 3536462 w 3536462"/>
              <a:gd name="connsiteY1" fmla="*/ 0 h 3851998"/>
              <a:gd name="connsiteX2" fmla="*/ 3536462 w 3536462"/>
              <a:gd name="connsiteY2" fmla="*/ 3851998 h 3851998"/>
              <a:gd name="connsiteX3" fmla="*/ 0 w 3536462"/>
              <a:gd name="connsiteY3" fmla="*/ 3851998 h 3851998"/>
            </a:gdLst>
            <a:ahLst/>
            <a:cxnLst>
              <a:cxn ang="0">
                <a:pos x="connsiteX0" y="connsiteY0"/>
              </a:cxn>
              <a:cxn ang="0">
                <a:pos x="connsiteX1" y="connsiteY1"/>
              </a:cxn>
              <a:cxn ang="0">
                <a:pos x="connsiteX2" y="connsiteY2"/>
              </a:cxn>
              <a:cxn ang="0">
                <a:pos x="connsiteX3" y="connsiteY3"/>
              </a:cxn>
            </a:cxnLst>
            <a:rect l="l" t="t" r="r" b="b"/>
            <a:pathLst>
              <a:path w="3536462" h="3851998">
                <a:moveTo>
                  <a:pt x="0" y="0"/>
                </a:moveTo>
                <a:lnTo>
                  <a:pt x="3536462" y="0"/>
                </a:lnTo>
                <a:lnTo>
                  <a:pt x="3536462" y="3851998"/>
                </a:lnTo>
                <a:lnTo>
                  <a:pt x="0" y="3851998"/>
                </a:lnTo>
                <a:close/>
              </a:path>
            </a:pathLst>
          </a:custGeom>
        </p:spPr>
        <p:txBody>
          <a:bodyPr wrap="square">
            <a:noAutofit/>
          </a:bodyPr>
          <a:lstStyle/>
          <a:p>
            <a:endParaRPr lang="zh-CN" altLang="en-US" dirty="0"/>
          </a:p>
        </p:txBody>
      </p:sp>
      <p:sp>
        <p:nvSpPr>
          <p:cNvPr id="22" name="图片占位符 23"/>
          <p:cNvSpPr>
            <a:spLocks noGrp="1"/>
          </p:cNvSpPr>
          <p:nvPr>
            <p:ph type="pic" sz="quarter" idx="15"/>
          </p:nvPr>
        </p:nvSpPr>
        <p:spPr>
          <a:xfrm>
            <a:off x="5854879" y="3681116"/>
            <a:ext cx="5441950" cy="2278411"/>
          </a:xfrm>
          <a:custGeom>
            <a:avLst/>
            <a:gdLst>
              <a:gd name="connsiteX0" fmla="*/ 0 w 3536462"/>
              <a:gd name="connsiteY0" fmla="*/ 0 h 3851998"/>
              <a:gd name="connsiteX1" fmla="*/ 3536462 w 3536462"/>
              <a:gd name="connsiteY1" fmla="*/ 0 h 3851998"/>
              <a:gd name="connsiteX2" fmla="*/ 3536462 w 3536462"/>
              <a:gd name="connsiteY2" fmla="*/ 3851998 h 3851998"/>
              <a:gd name="connsiteX3" fmla="*/ 0 w 3536462"/>
              <a:gd name="connsiteY3" fmla="*/ 3851998 h 3851998"/>
            </a:gdLst>
            <a:ahLst/>
            <a:cxnLst>
              <a:cxn ang="0">
                <a:pos x="connsiteX0" y="connsiteY0"/>
              </a:cxn>
              <a:cxn ang="0">
                <a:pos x="connsiteX1" y="connsiteY1"/>
              </a:cxn>
              <a:cxn ang="0">
                <a:pos x="connsiteX2" y="connsiteY2"/>
              </a:cxn>
              <a:cxn ang="0">
                <a:pos x="connsiteX3" y="connsiteY3"/>
              </a:cxn>
            </a:cxnLst>
            <a:rect l="l" t="t" r="r" b="b"/>
            <a:pathLst>
              <a:path w="3536462" h="3851998">
                <a:moveTo>
                  <a:pt x="0" y="0"/>
                </a:moveTo>
                <a:lnTo>
                  <a:pt x="3536462" y="0"/>
                </a:lnTo>
                <a:lnTo>
                  <a:pt x="3536462" y="3851998"/>
                </a:lnTo>
                <a:lnTo>
                  <a:pt x="0" y="3851998"/>
                </a:lnTo>
                <a:close/>
              </a:path>
            </a:pathLst>
          </a:custGeom>
        </p:spPr>
        <p:txBody>
          <a:bodyPr wrap="square">
            <a:noAutofit/>
          </a:bodyPr>
          <a:lstStyle/>
          <a:p>
            <a:endParaRPr lang="zh-CN" altLang="en-US" dirty="0"/>
          </a:p>
        </p:txBody>
      </p:sp>
      <p:sp>
        <p:nvSpPr>
          <p:cNvPr id="3" name="日期占位符 2"/>
          <p:cNvSpPr>
            <a:spLocks noGrp="1"/>
          </p:cNvSpPr>
          <p:nvPr>
            <p:ph type="dt" sz="half" idx="10"/>
          </p:nvPr>
        </p:nvSpPr>
        <p:spPr/>
        <p:txBody>
          <a:bodyPr/>
          <a:lstStyle/>
          <a:p>
            <a:fld id="{838F0CA4-2368-4D59-8FBB-2D65A51BC434}" type="datetimeFigureOut">
              <a:rPr lang="zh-CN" altLang="en-US" smtClean="0"/>
              <a:t>2022/6/6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42D1B2-A81C-44B8-9F41-403C7D1553C1}" type="slidenum">
              <a:rPr lang="zh-CN" altLang="en-US" smtClean="0"/>
              <a:t>‹#›</a:t>
            </a:fld>
            <a:endParaRPr lang="zh-CN" altLang="en-US"/>
          </a:p>
        </p:txBody>
      </p:sp>
      <p:sp>
        <p:nvSpPr>
          <p:cNvPr id="12" name="矩形 11"/>
          <p:cNvSpPr/>
          <p:nvPr userDrawn="1"/>
        </p:nvSpPr>
        <p:spPr>
          <a:xfrm>
            <a:off x="-7256" y="345937"/>
            <a:ext cx="384629" cy="562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413657" y="345937"/>
            <a:ext cx="108000" cy="562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2" cstate="email"/>
          <a:stretch>
            <a:fillRect/>
          </a:stretch>
        </p:blipFill>
        <p:spPr>
          <a:xfrm>
            <a:off x="9894279" y="434299"/>
            <a:ext cx="1793628" cy="447132"/>
          </a:xfrm>
          <a:prstGeom prst="rect">
            <a:avLst/>
          </a:prstGeom>
        </p:spPr>
      </p:pic>
      <p:sp>
        <p:nvSpPr>
          <p:cNvPr id="16" name="标题 1"/>
          <p:cNvSpPr>
            <a:spLocks noGrp="1"/>
          </p:cNvSpPr>
          <p:nvPr>
            <p:ph type="title"/>
          </p:nvPr>
        </p:nvSpPr>
        <p:spPr>
          <a:xfrm>
            <a:off x="660400" y="345937"/>
            <a:ext cx="9233879" cy="663575"/>
          </a:xfrm>
        </p:spPr>
        <p:txBody>
          <a:bodyPr/>
          <a:lstStyle/>
          <a:p>
            <a:r>
              <a:rPr lang="zh-CN" altLang="en-US" dirty="0"/>
              <a:t>单击此处编辑母版标题样式</a:t>
            </a:r>
          </a:p>
        </p:txBody>
      </p:sp>
      <p:sp>
        <p:nvSpPr>
          <p:cNvPr id="17" name="文本框 16"/>
          <p:cNvSpPr txBox="1"/>
          <p:nvPr userDrawn="1"/>
        </p:nvSpPr>
        <p:spPr>
          <a:xfrm>
            <a:off x="667143" y="6369559"/>
            <a:ext cx="1685193" cy="184666"/>
          </a:xfrm>
          <a:prstGeom prst="rect">
            <a:avLst/>
          </a:prstGeom>
          <a:noFill/>
        </p:spPr>
        <p:txBody>
          <a:bodyPr wrap="square" lIns="0" tIns="0" rIns="0" bIns="0" rtlCol="0">
            <a:spAutoFit/>
          </a:bodyPr>
          <a:lstStyle/>
          <a:p>
            <a:pPr algn="l"/>
            <a:r>
              <a:rPr lang="zh-CN" altLang="en-US" sz="1200" spc="300" dirty="0">
                <a:solidFill>
                  <a:schemeClr val="bg2">
                    <a:lumMod val="25000"/>
                    <a:alpha val="42000"/>
                  </a:schemeClr>
                </a:solidFill>
                <a:latin typeface="+mj-ea"/>
                <a:ea typeface="+mj-ea"/>
              </a:rPr>
              <a:t>学为人师行为世范</a:t>
            </a:r>
          </a:p>
        </p:txBody>
      </p:sp>
      <p:cxnSp>
        <p:nvCxnSpPr>
          <p:cNvPr id="18" name="直接箭头连接符 17"/>
          <p:cNvCxnSpPr/>
          <p:nvPr userDrawn="1"/>
        </p:nvCxnSpPr>
        <p:spPr>
          <a:xfrm>
            <a:off x="660400" y="1016002"/>
            <a:ext cx="10858500" cy="0"/>
          </a:xfrm>
          <a:prstGeom prst="straightConnector1">
            <a:avLst/>
          </a:prstGeom>
          <a:ln>
            <a:solidFill>
              <a:schemeClr val="tx2">
                <a:lumMod val="20000"/>
                <a:lumOff val="80000"/>
              </a:schemeClr>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多段3图式">
    <p:spTree>
      <p:nvGrpSpPr>
        <p:cNvPr id="1" name=""/>
        <p:cNvGrpSpPr/>
        <p:nvPr/>
      </p:nvGrpSpPr>
      <p:grpSpPr>
        <a:xfrm>
          <a:off x="0" y="0"/>
          <a:ext cx="0" cy="0"/>
          <a:chOff x="0" y="0"/>
          <a:chExt cx="0" cy="0"/>
        </a:xfrm>
      </p:grpSpPr>
      <p:sp>
        <p:nvSpPr>
          <p:cNvPr id="38" name="图片占位符 37"/>
          <p:cNvSpPr>
            <a:spLocks noGrp="1"/>
          </p:cNvSpPr>
          <p:nvPr>
            <p:ph type="pic" sz="quarter" idx="23"/>
          </p:nvPr>
        </p:nvSpPr>
        <p:spPr>
          <a:xfrm>
            <a:off x="6198570" y="1396495"/>
            <a:ext cx="2617522" cy="3460607"/>
          </a:xfrm>
          <a:custGeom>
            <a:avLst/>
            <a:gdLst>
              <a:gd name="connsiteX0" fmla="*/ 0 w 2617522"/>
              <a:gd name="connsiteY0" fmla="*/ 0 h 3460607"/>
              <a:gd name="connsiteX1" fmla="*/ 2617522 w 2617522"/>
              <a:gd name="connsiteY1" fmla="*/ 0 h 3460607"/>
              <a:gd name="connsiteX2" fmla="*/ 2617522 w 2617522"/>
              <a:gd name="connsiteY2" fmla="*/ 3460607 h 3460607"/>
              <a:gd name="connsiteX3" fmla="*/ 0 w 2617522"/>
              <a:gd name="connsiteY3" fmla="*/ 3460607 h 3460607"/>
            </a:gdLst>
            <a:ahLst/>
            <a:cxnLst>
              <a:cxn ang="0">
                <a:pos x="connsiteX0" y="connsiteY0"/>
              </a:cxn>
              <a:cxn ang="0">
                <a:pos x="connsiteX1" y="connsiteY1"/>
              </a:cxn>
              <a:cxn ang="0">
                <a:pos x="connsiteX2" y="connsiteY2"/>
              </a:cxn>
              <a:cxn ang="0">
                <a:pos x="connsiteX3" y="connsiteY3"/>
              </a:cxn>
            </a:cxnLst>
            <a:rect l="l" t="t" r="r" b="b"/>
            <a:pathLst>
              <a:path w="2617522" h="3460607">
                <a:moveTo>
                  <a:pt x="0" y="0"/>
                </a:moveTo>
                <a:lnTo>
                  <a:pt x="2617522" y="0"/>
                </a:lnTo>
                <a:lnTo>
                  <a:pt x="2617522" y="3460607"/>
                </a:lnTo>
                <a:lnTo>
                  <a:pt x="0" y="3460607"/>
                </a:lnTo>
                <a:close/>
              </a:path>
            </a:pathLst>
          </a:custGeom>
        </p:spPr>
        <p:txBody>
          <a:bodyPr wrap="square">
            <a:noAutofit/>
          </a:bodyPr>
          <a:lstStyle/>
          <a:p>
            <a:endParaRPr lang="zh-CN" altLang="en-US"/>
          </a:p>
        </p:txBody>
      </p:sp>
      <p:sp>
        <p:nvSpPr>
          <p:cNvPr id="4" name="日期占位符 3"/>
          <p:cNvSpPr>
            <a:spLocks noGrp="1"/>
          </p:cNvSpPr>
          <p:nvPr>
            <p:ph type="dt" sz="half" idx="10"/>
          </p:nvPr>
        </p:nvSpPr>
        <p:spPr/>
        <p:txBody>
          <a:bodyPr/>
          <a:lstStyle/>
          <a:p>
            <a:fld id="{838F0CA4-2368-4D59-8FBB-2D65A51BC434}" type="datetimeFigureOut">
              <a:rPr lang="zh-CN" altLang="en-US" smtClean="0"/>
              <a:t>2022/6/6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42D1B2-A81C-44B8-9F41-403C7D1553C1}" type="slidenum">
              <a:rPr lang="zh-CN" altLang="en-US" smtClean="0"/>
              <a:t>‹#›</a:t>
            </a:fld>
            <a:endParaRPr lang="zh-CN" altLang="en-US"/>
          </a:p>
        </p:txBody>
      </p:sp>
      <p:sp>
        <p:nvSpPr>
          <p:cNvPr id="11" name="矩形 10"/>
          <p:cNvSpPr/>
          <p:nvPr userDrawn="1"/>
        </p:nvSpPr>
        <p:spPr>
          <a:xfrm>
            <a:off x="-7256" y="345937"/>
            <a:ext cx="384629" cy="562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413657" y="345937"/>
            <a:ext cx="108000" cy="562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标题 1"/>
          <p:cNvSpPr>
            <a:spLocks noGrp="1"/>
          </p:cNvSpPr>
          <p:nvPr>
            <p:ph type="title"/>
          </p:nvPr>
        </p:nvSpPr>
        <p:spPr>
          <a:xfrm>
            <a:off x="660400" y="345937"/>
            <a:ext cx="9233879" cy="663575"/>
          </a:xfrm>
        </p:spPr>
        <p:txBody>
          <a:bodyPr/>
          <a:lstStyle/>
          <a:p>
            <a:r>
              <a:rPr lang="zh-CN" altLang="en-US" dirty="0"/>
              <a:t>单击此处编辑母版标题样式</a:t>
            </a:r>
          </a:p>
        </p:txBody>
      </p:sp>
      <p:sp>
        <p:nvSpPr>
          <p:cNvPr id="13" name="文本框 12"/>
          <p:cNvSpPr txBox="1"/>
          <p:nvPr userDrawn="1"/>
        </p:nvSpPr>
        <p:spPr>
          <a:xfrm>
            <a:off x="667143" y="6369559"/>
            <a:ext cx="1685193" cy="184666"/>
          </a:xfrm>
          <a:prstGeom prst="rect">
            <a:avLst/>
          </a:prstGeom>
          <a:noFill/>
        </p:spPr>
        <p:txBody>
          <a:bodyPr wrap="square" lIns="0" tIns="0" rIns="0" bIns="0" rtlCol="0">
            <a:spAutoFit/>
          </a:bodyPr>
          <a:lstStyle/>
          <a:p>
            <a:pPr algn="l"/>
            <a:r>
              <a:rPr lang="zh-CN" altLang="en-US" sz="1200" spc="300" dirty="0">
                <a:solidFill>
                  <a:schemeClr val="bg2">
                    <a:lumMod val="25000"/>
                    <a:alpha val="42000"/>
                  </a:schemeClr>
                </a:solidFill>
                <a:latin typeface="+mj-ea"/>
                <a:ea typeface="+mj-ea"/>
              </a:rPr>
              <a:t>学为人师行为世范</a:t>
            </a:r>
          </a:p>
        </p:txBody>
      </p:sp>
      <p:sp>
        <p:nvSpPr>
          <p:cNvPr id="7" name="文本占位符 6"/>
          <p:cNvSpPr>
            <a:spLocks noGrp="1"/>
          </p:cNvSpPr>
          <p:nvPr>
            <p:ph type="body" sz="quarter" idx="13" hasCustomPrompt="1"/>
          </p:nvPr>
        </p:nvSpPr>
        <p:spPr>
          <a:xfrm>
            <a:off x="664422" y="4957988"/>
            <a:ext cx="2617200" cy="361950"/>
          </a:xfrm>
        </p:spPr>
        <p:txBody>
          <a:bodyPr>
            <a:noAutofit/>
          </a:bodyPr>
          <a:lstStyle>
            <a:lvl1pPr marL="0" indent="0" algn="l" defTabSz="914400" rtl="0" eaLnBrk="1" latinLnBrk="0" hangingPunct="1">
              <a:lnSpc>
                <a:spcPct val="130000"/>
              </a:lnSpc>
              <a:buFontTx/>
              <a:buNone/>
              <a:defRPr lang="zh-CN" altLang="en-US" sz="2000" kern="1200" spc="300" dirty="0">
                <a:solidFill>
                  <a:schemeClr val="accent1"/>
                </a:solidFill>
                <a:latin typeface="+mj-ea"/>
                <a:ea typeface="+mj-ea"/>
                <a:cs typeface="+mn-cs"/>
              </a:defRPr>
            </a:lvl1pPr>
          </a:lstStyle>
          <a:p>
            <a:pPr lvl="0"/>
            <a:r>
              <a:rPr lang="zh-CN" altLang="en-US" dirty="0"/>
              <a:t>图片标题</a:t>
            </a:r>
          </a:p>
        </p:txBody>
      </p:sp>
      <p:sp>
        <p:nvSpPr>
          <p:cNvPr id="28" name="文本占位符 6"/>
          <p:cNvSpPr>
            <a:spLocks noGrp="1"/>
          </p:cNvSpPr>
          <p:nvPr>
            <p:ph type="body" sz="quarter" idx="14" hasCustomPrompt="1"/>
          </p:nvPr>
        </p:nvSpPr>
        <p:spPr>
          <a:xfrm>
            <a:off x="664422" y="5410461"/>
            <a:ext cx="2617200" cy="723633"/>
          </a:xfrm>
        </p:spPr>
        <p:txBody>
          <a:bodyPr>
            <a:noAutofit/>
          </a:bodyPr>
          <a:lstStyle>
            <a:lvl1pPr marL="0" marR="0" indent="0" algn="just" defTabSz="914400" rtl="0" eaLnBrk="1" fontAlgn="auto" latinLnBrk="0" hangingPunct="1">
              <a:lnSpc>
                <a:spcPct val="130000"/>
              </a:lnSpc>
              <a:spcBef>
                <a:spcPts val="1000"/>
              </a:spcBef>
              <a:spcAft>
                <a:spcPts val="0"/>
              </a:spcAft>
              <a:buClrTx/>
              <a:buSzTx/>
              <a:buFontTx/>
              <a:buNone/>
              <a:defRPr lang="zh-CN" altLang="en-US" sz="1200" kern="1200" spc="300" dirty="0">
                <a:solidFill>
                  <a:schemeClr val="tx1">
                    <a:lumMod val="85000"/>
                    <a:lumOff val="15000"/>
                  </a:schemeClr>
                </a:solidFill>
                <a:latin typeface="+mn-lt"/>
                <a:ea typeface="+mn-ea"/>
                <a:cs typeface="+mn-cs"/>
              </a:defRPr>
            </a:lvl1pPr>
          </a:lstStyle>
          <a:p>
            <a:pPr marL="0" marR="0" lvl="0" indent="0" algn="l" defTabSz="914400" rtl="0" eaLnBrk="1" fontAlgn="auto" latinLnBrk="0" hangingPunct="1">
              <a:lnSpc>
                <a:spcPct val="130000"/>
              </a:lnSpc>
              <a:spcBef>
                <a:spcPts val="1000"/>
              </a:spcBef>
              <a:spcAft>
                <a:spcPts val="0"/>
              </a:spcAft>
              <a:buClrTx/>
              <a:buSzTx/>
              <a:buFontTx/>
              <a:buNone/>
              <a:defRPr/>
            </a:pPr>
            <a:r>
              <a:rPr lang="zh-CN" altLang="en-US" dirty="0"/>
              <a:t>这里可以输入一段话，充分解释这张图片，介绍这张图片。这里可以输入一段话</a:t>
            </a:r>
          </a:p>
        </p:txBody>
      </p:sp>
      <p:sp>
        <p:nvSpPr>
          <p:cNvPr id="29" name="文本占位符 6"/>
          <p:cNvSpPr>
            <a:spLocks noGrp="1"/>
          </p:cNvSpPr>
          <p:nvPr>
            <p:ph type="body" sz="quarter" idx="15" hasCustomPrompt="1"/>
          </p:nvPr>
        </p:nvSpPr>
        <p:spPr>
          <a:xfrm>
            <a:off x="3431496" y="4957988"/>
            <a:ext cx="2617200" cy="361950"/>
          </a:xfrm>
        </p:spPr>
        <p:txBody>
          <a:bodyPr>
            <a:noAutofit/>
          </a:bodyPr>
          <a:lstStyle>
            <a:lvl1pPr marL="0" indent="0" algn="l" defTabSz="914400" rtl="0" eaLnBrk="1" latinLnBrk="0" hangingPunct="1">
              <a:lnSpc>
                <a:spcPct val="130000"/>
              </a:lnSpc>
              <a:buFontTx/>
              <a:buNone/>
              <a:defRPr lang="zh-CN" altLang="en-US" sz="2000" kern="1200" spc="300" dirty="0">
                <a:solidFill>
                  <a:schemeClr val="accent1"/>
                </a:solidFill>
                <a:latin typeface="+mj-ea"/>
                <a:ea typeface="+mj-ea"/>
                <a:cs typeface="+mn-cs"/>
              </a:defRPr>
            </a:lvl1pPr>
          </a:lstStyle>
          <a:p>
            <a:pPr lvl="0"/>
            <a:r>
              <a:rPr lang="zh-CN" altLang="en-US" dirty="0"/>
              <a:t>图片标题</a:t>
            </a:r>
          </a:p>
        </p:txBody>
      </p:sp>
      <p:sp>
        <p:nvSpPr>
          <p:cNvPr id="30" name="文本占位符 6"/>
          <p:cNvSpPr>
            <a:spLocks noGrp="1"/>
          </p:cNvSpPr>
          <p:nvPr>
            <p:ph type="body" sz="quarter" idx="16" hasCustomPrompt="1"/>
          </p:nvPr>
        </p:nvSpPr>
        <p:spPr>
          <a:xfrm>
            <a:off x="3431496" y="5410461"/>
            <a:ext cx="2617200" cy="723633"/>
          </a:xfrm>
        </p:spPr>
        <p:txBody>
          <a:bodyPr>
            <a:noAutofit/>
          </a:bodyPr>
          <a:lstStyle>
            <a:lvl1pPr marL="0" marR="0" indent="0" algn="just" defTabSz="914400" rtl="0" eaLnBrk="1" fontAlgn="auto" latinLnBrk="0" hangingPunct="1">
              <a:lnSpc>
                <a:spcPct val="130000"/>
              </a:lnSpc>
              <a:spcBef>
                <a:spcPts val="1000"/>
              </a:spcBef>
              <a:spcAft>
                <a:spcPts val="0"/>
              </a:spcAft>
              <a:buClrTx/>
              <a:buSzTx/>
              <a:buFontTx/>
              <a:buNone/>
              <a:defRPr lang="zh-CN" altLang="en-US" sz="1200" kern="1200" spc="300" dirty="0">
                <a:solidFill>
                  <a:schemeClr val="tx1">
                    <a:lumMod val="85000"/>
                    <a:lumOff val="15000"/>
                  </a:schemeClr>
                </a:solidFill>
                <a:latin typeface="+mn-lt"/>
                <a:ea typeface="+mn-ea"/>
                <a:cs typeface="+mn-cs"/>
              </a:defRPr>
            </a:lvl1pPr>
          </a:lstStyle>
          <a:p>
            <a:pPr marL="0" marR="0" lvl="0" indent="0" algn="l" defTabSz="914400" rtl="0" eaLnBrk="1" fontAlgn="auto" latinLnBrk="0" hangingPunct="1">
              <a:lnSpc>
                <a:spcPct val="130000"/>
              </a:lnSpc>
              <a:spcBef>
                <a:spcPts val="1000"/>
              </a:spcBef>
              <a:spcAft>
                <a:spcPts val="0"/>
              </a:spcAft>
              <a:buClrTx/>
              <a:buSzTx/>
              <a:buFontTx/>
              <a:buNone/>
              <a:defRPr/>
            </a:pPr>
            <a:r>
              <a:rPr lang="zh-CN" altLang="en-US" dirty="0"/>
              <a:t>这里可以输入一段话，充分解释这张图片，介绍这张图片。这里可以输入一段话</a:t>
            </a:r>
          </a:p>
        </p:txBody>
      </p:sp>
      <p:sp>
        <p:nvSpPr>
          <p:cNvPr id="31" name="文本占位符 6"/>
          <p:cNvSpPr>
            <a:spLocks noGrp="1"/>
          </p:cNvSpPr>
          <p:nvPr>
            <p:ph type="body" sz="quarter" idx="17" hasCustomPrompt="1"/>
          </p:nvPr>
        </p:nvSpPr>
        <p:spPr>
          <a:xfrm>
            <a:off x="6198570" y="4957988"/>
            <a:ext cx="2617200" cy="361950"/>
          </a:xfrm>
        </p:spPr>
        <p:txBody>
          <a:bodyPr>
            <a:noAutofit/>
          </a:bodyPr>
          <a:lstStyle>
            <a:lvl1pPr marL="0" indent="0" algn="l" defTabSz="914400" rtl="0" eaLnBrk="1" latinLnBrk="0" hangingPunct="1">
              <a:lnSpc>
                <a:spcPct val="130000"/>
              </a:lnSpc>
              <a:buFontTx/>
              <a:buNone/>
              <a:defRPr lang="zh-CN" altLang="en-US" sz="2000" kern="1200" spc="300" dirty="0">
                <a:solidFill>
                  <a:schemeClr val="accent1"/>
                </a:solidFill>
                <a:latin typeface="+mj-ea"/>
                <a:ea typeface="+mj-ea"/>
                <a:cs typeface="+mn-cs"/>
              </a:defRPr>
            </a:lvl1pPr>
          </a:lstStyle>
          <a:p>
            <a:pPr lvl="0"/>
            <a:r>
              <a:rPr lang="zh-CN" altLang="en-US" dirty="0"/>
              <a:t>图片标题</a:t>
            </a:r>
          </a:p>
        </p:txBody>
      </p:sp>
      <p:sp>
        <p:nvSpPr>
          <p:cNvPr id="32" name="文本占位符 6"/>
          <p:cNvSpPr>
            <a:spLocks noGrp="1"/>
          </p:cNvSpPr>
          <p:nvPr>
            <p:ph type="body" sz="quarter" idx="18" hasCustomPrompt="1"/>
          </p:nvPr>
        </p:nvSpPr>
        <p:spPr>
          <a:xfrm>
            <a:off x="6198570" y="5410461"/>
            <a:ext cx="2617200" cy="723633"/>
          </a:xfrm>
        </p:spPr>
        <p:txBody>
          <a:bodyPr>
            <a:noAutofit/>
          </a:bodyPr>
          <a:lstStyle>
            <a:lvl1pPr marL="0" marR="0" indent="0" algn="just" defTabSz="914400" rtl="0" eaLnBrk="1" fontAlgn="auto" latinLnBrk="0" hangingPunct="1">
              <a:lnSpc>
                <a:spcPct val="130000"/>
              </a:lnSpc>
              <a:spcBef>
                <a:spcPts val="1000"/>
              </a:spcBef>
              <a:spcAft>
                <a:spcPts val="0"/>
              </a:spcAft>
              <a:buClrTx/>
              <a:buSzTx/>
              <a:buFontTx/>
              <a:buNone/>
              <a:defRPr lang="zh-CN" altLang="en-US" sz="1200" kern="1200" spc="300" dirty="0">
                <a:solidFill>
                  <a:schemeClr val="tx1">
                    <a:lumMod val="85000"/>
                    <a:lumOff val="15000"/>
                  </a:schemeClr>
                </a:solidFill>
                <a:latin typeface="+mn-lt"/>
                <a:ea typeface="+mn-ea"/>
                <a:cs typeface="+mn-cs"/>
              </a:defRPr>
            </a:lvl1pPr>
          </a:lstStyle>
          <a:p>
            <a:pPr marL="0" marR="0" lvl="0" indent="0" algn="l" defTabSz="914400" rtl="0" eaLnBrk="1" fontAlgn="auto" latinLnBrk="0" hangingPunct="1">
              <a:lnSpc>
                <a:spcPct val="130000"/>
              </a:lnSpc>
              <a:spcBef>
                <a:spcPts val="1000"/>
              </a:spcBef>
              <a:spcAft>
                <a:spcPts val="0"/>
              </a:spcAft>
              <a:buClrTx/>
              <a:buSzTx/>
              <a:buFontTx/>
              <a:buNone/>
              <a:defRPr/>
            </a:pPr>
            <a:r>
              <a:rPr lang="zh-CN" altLang="en-US" dirty="0"/>
              <a:t>这里可以输入一段话，充分解释这张图片，介绍这张图片。这里可以输入一段话</a:t>
            </a:r>
          </a:p>
        </p:txBody>
      </p:sp>
      <p:sp>
        <p:nvSpPr>
          <p:cNvPr id="33" name="文本占位符 6"/>
          <p:cNvSpPr>
            <a:spLocks noGrp="1"/>
          </p:cNvSpPr>
          <p:nvPr>
            <p:ph type="body" sz="quarter" idx="19" hasCustomPrompt="1"/>
          </p:nvPr>
        </p:nvSpPr>
        <p:spPr>
          <a:xfrm>
            <a:off x="9093889" y="2405063"/>
            <a:ext cx="2425011" cy="1052063"/>
          </a:xfrm>
        </p:spPr>
        <p:txBody>
          <a:bodyPr>
            <a:noAutofit/>
          </a:bodyPr>
          <a:lstStyle>
            <a:lvl1pPr marL="0" indent="0" algn="ctr" defTabSz="914400" rtl="0" eaLnBrk="1" latinLnBrk="0" hangingPunct="1">
              <a:lnSpc>
                <a:spcPct val="100000"/>
              </a:lnSpc>
              <a:spcBef>
                <a:spcPts val="0"/>
              </a:spcBef>
              <a:buFontTx/>
              <a:buNone/>
              <a:defRPr lang="zh-CN" altLang="en-US" sz="3600" kern="1200" spc="300" dirty="0">
                <a:solidFill>
                  <a:schemeClr val="accent1"/>
                </a:solidFill>
                <a:latin typeface="+mj-ea"/>
                <a:ea typeface="+mj-ea"/>
                <a:cs typeface="+mn-cs"/>
              </a:defRPr>
            </a:lvl1pPr>
          </a:lstStyle>
          <a:p>
            <a:pPr lvl="0"/>
            <a:r>
              <a:rPr lang="zh-CN" altLang="en-US" dirty="0"/>
              <a:t>标题观点</a:t>
            </a:r>
            <a:endParaRPr lang="en-US" altLang="zh-CN" dirty="0"/>
          </a:p>
          <a:p>
            <a:pPr lvl="0"/>
            <a:r>
              <a:rPr lang="zh-CN" altLang="en-US" dirty="0"/>
              <a:t>标题观点</a:t>
            </a:r>
          </a:p>
        </p:txBody>
      </p:sp>
      <p:sp>
        <p:nvSpPr>
          <p:cNvPr id="34" name="文本占位符 6"/>
          <p:cNvSpPr>
            <a:spLocks noGrp="1"/>
          </p:cNvSpPr>
          <p:nvPr>
            <p:ph type="body" sz="quarter" idx="20" hasCustomPrompt="1"/>
          </p:nvPr>
        </p:nvSpPr>
        <p:spPr>
          <a:xfrm>
            <a:off x="9093888" y="3660523"/>
            <a:ext cx="2425012" cy="1234025"/>
          </a:xfrm>
        </p:spPr>
        <p:txBody>
          <a:bodyPr>
            <a:noAutofit/>
          </a:bodyPr>
          <a:lstStyle>
            <a:lvl1pPr marL="0" marR="0" indent="0" algn="just" defTabSz="914400" rtl="0" eaLnBrk="1" fontAlgn="auto" latinLnBrk="0" hangingPunct="1">
              <a:lnSpc>
                <a:spcPct val="130000"/>
              </a:lnSpc>
              <a:spcBef>
                <a:spcPts val="1000"/>
              </a:spcBef>
              <a:spcAft>
                <a:spcPts val="0"/>
              </a:spcAft>
              <a:buClrTx/>
              <a:buSzTx/>
              <a:buFontTx/>
              <a:buNone/>
              <a:defRPr lang="zh-CN" altLang="en-US" sz="1200" kern="1200" spc="300" dirty="0">
                <a:solidFill>
                  <a:schemeClr val="tx1">
                    <a:lumMod val="85000"/>
                    <a:lumOff val="15000"/>
                  </a:schemeClr>
                </a:solidFill>
                <a:latin typeface="+mn-lt"/>
                <a:ea typeface="+mn-ea"/>
                <a:cs typeface="+mn-cs"/>
              </a:defRPr>
            </a:lvl1pPr>
          </a:lstStyle>
          <a:p>
            <a:pPr marL="0" marR="0" lvl="0" indent="0" algn="l" defTabSz="914400" rtl="0" eaLnBrk="1" fontAlgn="auto" latinLnBrk="0" hangingPunct="1">
              <a:lnSpc>
                <a:spcPct val="130000"/>
              </a:lnSpc>
              <a:spcBef>
                <a:spcPts val="1000"/>
              </a:spcBef>
              <a:spcAft>
                <a:spcPts val="0"/>
              </a:spcAft>
              <a:buClrTx/>
              <a:buSzTx/>
              <a:buFontTx/>
              <a:buNone/>
              <a:defRPr/>
            </a:pPr>
            <a:r>
              <a:rPr lang="zh-CN" altLang="en-US" sz="1200" spc="300" dirty="0">
                <a:solidFill>
                  <a:schemeClr val="tx1">
                    <a:lumMod val="85000"/>
                    <a:lumOff val="15000"/>
                  </a:schemeClr>
                </a:solidFill>
              </a:rPr>
              <a:t>这里可以输入一段话，说明你的观点。这里可以输入一段话，说明你的观点。这里可以输入一段话，说明你的观点。这里可以输入一段话。</a:t>
            </a:r>
          </a:p>
          <a:p>
            <a:pPr marL="0" marR="0" lvl="0" indent="0" algn="l" defTabSz="914400" rtl="0" eaLnBrk="1" fontAlgn="auto" latinLnBrk="0" hangingPunct="1">
              <a:lnSpc>
                <a:spcPct val="130000"/>
              </a:lnSpc>
              <a:spcBef>
                <a:spcPts val="1000"/>
              </a:spcBef>
              <a:spcAft>
                <a:spcPts val="0"/>
              </a:spcAft>
              <a:buClrTx/>
              <a:buSzTx/>
              <a:buFontTx/>
              <a:buNone/>
              <a:defRPr/>
            </a:pPr>
            <a:endParaRPr lang="zh-CN" altLang="en-US" dirty="0"/>
          </a:p>
        </p:txBody>
      </p:sp>
      <p:sp>
        <p:nvSpPr>
          <p:cNvPr id="36" name="图片占位符 35"/>
          <p:cNvSpPr>
            <a:spLocks noGrp="1"/>
          </p:cNvSpPr>
          <p:nvPr>
            <p:ph type="pic" sz="quarter" idx="21"/>
          </p:nvPr>
        </p:nvSpPr>
        <p:spPr>
          <a:xfrm>
            <a:off x="664422" y="1396495"/>
            <a:ext cx="2617522" cy="3460607"/>
          </a:xfrm>
          <a:custGeom>
            <a:avLst/>
            <a:gdLst>
              <a:gd name="connsiteX0" fmla="*/ 0 w 2617522"/>
              <a:gd name="connsiteY0" fmla="*/ 0 h 3460607"/>
              <a:gd name="connsiteX1" fmla="*/ 2617522 w 2617522"/>
              <a:gd name="connsiteY1" fmla="*/ 0 h 3460607"/>
              <a:gd name="connsiteX2" fmla="*/ 2617522 w 2617522"/>
              <a:gd name="connsiteY2" fmla="*/ 3460607 h 3460607"/>
              <a:gd name="connsiteX3" fmla="*/ 0 w 2617522"/>
              <a:gd name="connsiteY3" fmla="*/ 3460607 h 3460607"/>
            </a:gdLst>
            <a:ahLst/>
            <a:cxnLst>
              <a:cxn ang="0">
                <a:pos x="connsiteX0" y="connsiteY0"/>
              </a:cxn>
              <a:cxn ang="0">
                <a:pos x="connsiteX1" y="connsiteY1"/>
              </a:cxn>
              <a:cxn ang="0">
                <a:pos x="connsiteX2" y="connsiteY2"/>
              </a:cxn>
              <a:cxn ang="0">
                <a:pos x="connsiteX3" y="connsiteY3"/>
              </a:cxn>
            </a:cxnLst>
            <a:rect l="l" t="t" r="r" b="b"/>
            <a:pathLst>
              <a:path w="2617522" h="3460607">
                <a:moveTo>
                  <a:pt x="0" y="0"/>
                </a:moveTo>
                <a:lnTo>
                  <a:pt x="2617522" y="0"/>
                </a:lnTo>
                <a:lnTo>
                  <a:pt x="2617522" y="3460607"/>
                </a:lnTo>
                <a:lnTo>
                  <a:pt x="0" y="3460607"/>
                </a:lnTo>
                <a:close/>
              </a:path>
            </a:pathLst>
          </a:custGeom>
        </p:spPr>
        <p:txBody>
          <a:bodyPr wrap="square">
            <a:noAutofit/>
          </a:bodyPr>
          <a:lstStyle/>
          <a:p>
            <a:endParaRPr lang="zh-CN" altLang="en-US" dirty="0"/>
          </a:p>
        </p:txBody>
      </p:sp>
      <p:sp>
        <p:nvSpPr>
          <p:cNvPr id="37" name="图片占位符 36"/>
          <p:cNvSpPr>
            <a:spLocks noGrp="1"/>
          </p:cNvSpPr>
          <p:nvPr>
            <p:ph type="pic" sz="quarter" idx="22"/>
          </p:nvPr>
        </p:nvSpPr>
        <p:spPr>
          <a:xfrm>
            <a:off x="3431496" y="1396495"/>
            <a:ext cx="2617522" cy="3460607"/>
          </a:xfrm>
          <a:custGeom>
            <a:avLst/>
            <a:gdLst>
              <a:gd name="connsiteX0" fmla="*/ 0 w 2617522"/>
              <a:gd name="connsiteY0" fmla="*/ 0 h 3460607"/>
              <a:gd name="connsiteX1" fmla="*/ 2617522 w 2617522"/>
              <a:gd name="connsiteY1" fmla="*/ 0 h 3460607"/>
              <a:gd name="connsiteX2" fmla="*/ 2617522 w 2617522"/>
              <a:gd name="connsiteY2" fmla="*/ 3460607 h 3460607"/>
              <a:gd name="connsiteX3" fmla="*/ 0 w 2617522"/>
              <a:gd name="connsiteY3" fmla="*/ 3460607 h 3460607"/>
            </a:gdLst>
            <a:ahLst/>
            <a:cxnLst>
              <a:cxn ang="0">
                <a:pos x="connsiteX0" y="connsiteY0"/>
              </a:cxn>
              <a:cxn ang="0">
                <a:pos x="connsiteX1" y="connsiteY1"/>
              </a:cxn>
              <a:cxn ang="0">
                <a:pos x="connsiteX2" y="connsiteY2"/>
              </a:cxn>
              <a:cxn ang="0">
                <a:pos x="connsiteX3" y="connsiteY3"/>
              </a:cxn>
            </a:cxnLst>
            <a:rect l="l" t="t" r="r" b="b"/>
            <a:pathLst>
              <a:path w="2617522" h="3460607">
                <a:moveTo>
                  <a:pt x="0" y="0"/>
                </a:moveTo>
                <a:lnTo>
                  <a:pt x="2617522" y="0"/>
                </a:lnTo>
                <a:lnTo>
                  <a:pt x="2617522" y="3460607"/>
                </a:lnTo>
                <a:lnTo>
                  <a:pt x="0" y="3460607"/>
                </a:lnTo>
                <a:close/>
              </a:path>
            </a:pathLst>
          </a:custGeom>
        </p:spPr>
        <p:txBody>
          <a:bodyPr wrap="square">
            <a:noAutofit/>
          </a:bodyPr>
          <a:lstStyle/>
          <a:p>
            <a:endParaRPr lang="zh-CN" altLang="en-US"/>
          </a:p>
        </p:txBody>
      </p:sp>
      <p:sp>
        <p:nvSpPr>
          <p:cNvPr id="27" name="矩形 26"/>
          <p:cNvSpPr/>
          <p:nvPr userDrawn="1"/>
        </p:nvSpPr>
        <p:spPr>
          <a:xfrm>
            <a:off x="9073295" y="3471099"/>
            <a:ext cx="2448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userDrawn="1"/>
        </p:nvPicPr>
        <p:blipFill>
          <a:blip r:embed="rId2" cstate="email"/>
          <a:stretch>
            <a:fillRect/>
          </a:stretch>
        </p:blipFill>
        <p:spPr>
          <a:xfrm>
            <a:off x="9894279" y="434299"/>
            <a:ext cx="1793628" cy="447132"/>
          </a:xfrm>
          <a:prstGeom prst="rect">
            <a:avLst/>
          </a:prstGeom>
        </p:spPr>
      </p:pic>
      <p:cxnSp>
        <p:nvCxnSpPr>
          <p:cNvPr id="24" name="直接箭头连接符 23"/>
          <p:cNvCxnSpPr/>
          <p:nvPr userDrawn="1"/>
        </p:nvCxnSpPr>
        <p:spPr>
          <a:xfrm>
            <a:off x="660400" y="1016002"/>
            <a:ext cx="10858500" cy="0"/>
          </a:xfrm>
          <a:prstGeom prst="straightConnector1">
            <a:avLst/>
          </a:prstGeom>
          <a:ln>
            <a:solidFill>
              <a:schemeClr val="tx2">
                <a:lumMod val="20000"/>
                <a:lumOff val="80000"/>
              </a:schemeClr>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段1图式">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38F0CA4-2368-4D59-8FBB-2D65A51BC434}" type="datetimeFigureOut">
              <a:rPr lang="zh-CN" altLang="en-US" smtClean="0"/>
              <a:t>2022/6/6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42D1B2-A81C-44B8-9F41-403C7D1553C1}" type="slidenum">
              <a:rPr lang="zh-CN" altLang="en-US" smtClean="0"/>
              <a:t>‹#›</a:t>
            </a:fld>
            <a:endParaRPr lang="zh-CN" altLang="en-US"/>
          </a:p>
        </p:txBody>
      </p:sp>
      <p:sp>
        <p:nvSpPr>
          <p:cNvPr id="11" name="矩形 10"/>
          <p:cNvSpPr/>
          <p:nvPr userDrawn="1"/>
        </p:nvSpPr>
        <p:spPr>
          <a:xfrm>
            <a:off x="-7256" y="345937"/>
            <a:ext cx="384629" cy="562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413657" y="345937"/>
            <a:ext cx="108000" cy="562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userDrawn="1"/>
        </p:nvCxnSpPr>
        <p:spPr>
          <a:xfrm>
            <a:off x="660400" y="1016002"/>
            <a:ext cx="10858500" cy="0"/>
          </a:xfrm>
          <a:prstGeom prst="straightConnector1">
            <a:avLst/>
          </a:prstGeom>
          <a:ln>
            <a:solidFill>
              <a:schemeClr val="tx2">
                <a:lumMod val="20000"/>
                <a:lumOff val="80000"/>
              </a:schemeClr>
            </a:solidFill>
            <a:tailEnd type="none"/>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2" cstate="email"/>
          <a:stretch>
            <a:fillRect/>
          </a:stretch>
        </p:blipFill>
        <p:spPr>
          <a:xfrm>
            <a:off x="9894279" y="434299"/>
            <a:ext cx="1793628" cy="447132"/>
          </a:xfrm>
          <a:prstGeom prst="rect">
            <a:avLst/>
          </a:prstGeom>
        </p:spPr>
      </p:pic>
      <p:sp>
        <p:nvSpPr>
          <p:cNvPr id="15" name="标题 1"/>
          <p:cNvSpPr>
            <a:spLocks noGrp="1"/>
          </p:cNvSpPr>
          <p:nvPr>
            <p:ph type="title"/>
          </p:nvPr>
        </p:nvSpPr>
        <p:spPr>
          <a:xfrm>
            <a:off x="660400" y="345937"/>
            <a:ext cx="9233879" cy="663575"/>
          </a:xfrm>
        </p:spPr>
        <p:txBody>
          <a:bodyPr/>
          <a:lstStyle/>
          <a:p>
            <a:r>
              <a:rPr lang="zh-CN" altLang="en-US" dirty="0"/>
              <a:t>单击此处编辑母版标题样式</a:t>
            </a:r>
          </a:p>
        </p:txBody>
      </p:sp>
      <p:sp>
        <p:nvSpPr>
          <p:cNvPr id="13" name="文本框 12"/>
          <p:cNvSpPr txBox="1"/>
          <p:nvPr userDrawn="1"/>
        </p:nvSpPr>
        <p:spPr>
          <a:xfrm>
            <a:off x="667143" y="6369559"/>
            <a:ext cx="1685193" cy="184666"/>
          </a:xfrm>
          <a:prstGeom prst="rect">
            <a:avLst/>
          </a:prstGeom>
          <a:noFill/>
        </p:spPr>
        <p:txBody>
          <a:bodyPr wrap="square" lIns="0" tIns="0" rIns="0" bIns="0" rtlCol="0">
            <a:spAutoFit/>
          </a:bodyPr>
          <a:lstStyle/>
          <a:p>
            <a:pPr algn="l"/>
            <a:r>
              <a:rPr lang="zh-CN" altLang="en-US" sz="1200" spc="300" dirty="0">
                <a:solidFill>
                  <a:schemeClr val="bg2">
                    <a:lumMod val="25000"/>
                    <a:alpha val="42000"/>
                  </a:schemeClr>
                </a:solidFill>
                <a:latin typeface="+mj-ea"/>
                <a:ea typeface="+mj-ea"/>
              </a:rPr>
              <a:t>学为人师行为世范</a:t>
            </a:r>
          </a:p>
        </p:txBody>
      </p:sp>
      <p:sp>
        <p:nvSpPr>
          <p:cNvPr id="9" name="矩形: 圆角 8"/>
          <p:cNvSpPr/>
          <p:nvPr userDrawn="1"/>
        </p:nvSpPr>
        <p:spPr>
          <a:xfrm>
            <a:off x="3759201" y="1857830"/>
            <a:ext cx="7329714" cy="1152000"/>
          </a:xfrm>
          <a:prstGeom prst="roundRect">
            <a:avLst>
              <a:gd name="adj" fmla="val 532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图片占位符 16"/>
          <p:cNvSpPr>
            <a:spLocks noGrp="1"/>
          </p:cNvSpPr>
          <p:nvPr>
            <p:ph type="pic" sz="quarter" idx="13"/>
          </p:nvPr>
        </p:nvSpPr>
        <p:spPr>
          <a:xfrm>
            <a:off x="1103085" y="1714046"/>
            <a:ext cx="3893458" cy="3893458"/>
          </a:xfrm>
          <a:custGeom>
            <a:avLst/>
            <a:gdLst>
              <a:gd name="connsiteX0" fmla="*/ 1946729 w 3893458"/>
              <a:gd name="connsiteY0" fmla="*/ 0 h 3893458"/>
              <a:gd name="connsiteX1" fmla="*/ 3893458 w 3893458"/>
              <a:gd name="connsiteY1" fmla="*/ 1946729 h 3893458"/>
              <a:gd name="connsiteX2" fmla="*/ 1946729 w 3893458"/>
              <a:gd name="connsiteY2" fmla="*/ 3893458 h 3893458"/>
              <a:gd name="connsiteX3" fmla="*/ 0 w 3893458"/>
              <a:gd name="connsiteY3" fmla="*/ 1946729 h 3893458"/>
              <a:gd name="connsiteX4" fmla="*/ 1946729 w 3893458"/>
              <a:gd name="connsiteY4" fmla="*/ 0 h 3893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3458" h="3893458">
                <a:moveTo>
                  <a:pt x="1946729" y="0"/>
                </a:moveTo>
                <a:cubicBezTo>
                  <a:pt x="3021878" y="0"/>
                  <a:pt x="3893458" y="871580"/>
                  <a:pt x="3893458" y="1946729"/>
                </a:cubicBezTo>
                <a:cubicBezTo>
                  <a:pt x="3893458" y="3021878"/>
                  <a:pt x="3021878" y="3893458"/>
                  <a:pt x="1946729" y="3893458"/>
                </a:cubicBezTo>
                <a:cubicBezTo>
                  <a:pt x="871580" y="3893458"/>
                  <a:pt x="0" y="3021878"/>
                  <a:pt x="0" y="1946729"/>
                </a:cubicBezTo>
                <a:cubicBezTo>
                  <a:pt x="0" y="871580"/>
                  <a:pt x="871580" y="0"/>
                  <a:pt x="1946729" y="0"/>
                </a:cubicBezTo>
                <a:close/>
              </a:path>
            </a:pathLst>
          </a:custGeom>
          <a:ln w="76200">
            <a:solidFill>
              <a:schemeClr val="accent1"/>
            </a:solidFill>
          </a:ln>
        </p:spPr>
        <p:txBody>
          <a:bodyPr wrap="square">
            <a:noAutofit/>
          </a:bodyPr>
          <a:lstStyle/>
          <a:p>
            <a:endParaRPr lang="zh-CN" altLang="en-US"/>
          </a:p>
        </p:txBody>
      </p:sp>
      <p:sp>
        <p:nvSpPr>
          <p:cNvPr id="20" name="矩形: 圆角 19"/>
          <p:cNvSpPr/>
          <p:nvPr userDrawn="1"/>
        </p:nvSpPr>
        <p:spPr>
          <a:xfrm>
            <a:off x="3759201" y="3106931"/>
            <a:ext cx="7329714" cy="1152000"/>
          </a:xfrm>
          <a:prstGeom prst="roundRect">
            <a:avLst>
              <a:gd name="adj" fmla="val 532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p:cNvSpPr/>
          <p:nvPr userDrawn="1"/>
        </p:nvSpPr>
        <p:spPr>
          <a:xfrm>
            <a:off x="3759201" y="4356032"/>
            <a:ext cx="7329714" cy="1152000"/>
          </a:xfrm>
          <a:prstGeom prst="roundRect">
            <a:avLst>
              <a:gd name="adj" fmla="val 53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段4图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38F0CA4-2368-4D59-8FBB-2D65A51BC434}" type="datetimeFigureOut">
              <a:rPr lang="zh-CN" altLang="en-US" smtClean="0"/>
              <a:t>2022/6/6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42D1B2-A81C-44B8-9F41-403C7D1553C1}" type="slidenum">
              <a:rPr lang="zh-CN" altLang="en-US" smtClean="0"/>
              <a:t>‹#›</a:t>
            </a:fld>
            <a:endParaRPr lang="zh-CN" altLang="en-US"/>
          </a:p>
        </p:txBody>
      </p:sp>
      <p:sp>
        <p:nvSpPr>
          <p:cNvPr id="7" name="矩形 6"/>
          <p:cNvSpPr/>
          <p:nvPr userDrawn="1"/>
        </p:nvSpPr>
        <p:spPr>
          <a:xfrm>
            <a:off x="3399367" y="1353275"/>
            <a:ext cx="2654300" cy="2305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8877300" y="1353275"/>
            <a:ext cx="2654300" cy="23050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660400" y="3739783"/>
            <a:ext cx="2654300" cy="2305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6138334" y="3739783"/>
            <a:ext cx="2654300" cy="23050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占位符 26"/>
          <p:cNvSpPr>
            <a:spLocks noGrp="1"/>
          </p:cNvSpPr>
          <p:nvPr>
            <p:ph type="body" sz="quarter" idx="13" hasCustomPrompt="1"/>
          </p:nvPr>
        </p:nvSpPr>
        <p:spPr>
          <a:xfrm>
            <a:off x="3659339" y="2603474"/>
            <a:ext cx="2107477" cy="787839"/>
          </a:xfrm>
        </p:spPr>
        <p:txBody>
          <a:bodyPr>
            <a:normAutofit/>
          </a:bodyPr>
          <a:lstStyle>
            <a:lvl1pPr marL="0" indent="0" algn="just">
              <a:lnSpc>
                <a:spcPct val="130000"/>
              </a:lnSpc>
              <a:spcBef>
                <a:spcPts val="0"/>
              </a:spcBef>
              <a:buFontTx/>
              <a:buNone/>
              <a:defRPr lang="zh-CN" altLang="en-US" sz="2000" kern="1200" spc="300" dirty="0">
                <a:solidFill>
                  <a:schemeClr val="bg1"/>
                </a:solidFill>
                <a:latin typeface="+mn-lt"/>
                <a:ea typeface="+mn-ea"/>
                <a:cs typeface="+mn-cs"/>
              </a:defRPr>
            </a:lvl1pPr>
          </a:lstStyle>
          <a:p>
            <a:pPr lvl="0"/>
            <a:r>
              <a:rPr lang="zh-CN" altLang="en-US" dirty="0"/>
              <a:t>请在这里输入你的内容图片可改</a:t>
            </a:r>
          </a:p>
        </p:txBody>
      </p:sp>
      <p:sp>
        <p:nvSpPr>
          <p:cNvPr id="28" name="文本占位符 26"/>
          <p:cNvSpPr>
            <a:spLocks noGrp="1"/>
          </p:cNvSpPr>
          <p:nvPr>
            <p:ph type="body" sz="quarter" idx="14" hasCustomPrompt="1"/>
          </p:nvPr>
        </p:nvSpPr>
        <p:spPr>
          <a:xfrm>
            <a:off x="9150711" y="2603474"/>
            <a:ext cx="2107477" cy="787839"/>
          </a:xfrm>
        </p:spPr>
        <p:txBody>
          <a:bodyPr>
            <a:normAutofit/>
          </a:bodyPr>
          <a:lstStyle>
            <a:lvl1pPr marL="0" indent="0" algn="just">
              <a:lnSpc>
                <a:spcPct val="130000"/>
              </a:lnSpc>
              <a:spcBef>
                <a:spcPts val="0"/>
              </a:spcBef>
              <a:buFontTx/>
              <a:buNone/>
              <a:defRPr lang="zh-CN" altLang="en-US" sz="2000" kern="1200" spc="300" dirty="0">
                <a:solidFill>
                  <a:schemeClr val="bg1"/>
                </a:solidFill>
                <a:latin typeface="+mn-lt"/>
                <a:ea typeface="+mn-ea"/>
                <a:cs typeface="+mn-cs"/>
              </a:defRPr>
            </a:lvl1pPr>
          </a:lstStyle>
          <a:p>
            <a:pPr lvl="0"/>
            <a:r>
              <a:rPr lang="zh-CN" altLang="en-US" dirty="0"/>
              <a:t>请在这里输入你的内容图片可改</a:t>
            </a:r>
          </a:p>
        </p:txBody>
      </p:sp>
      <p:sp>
        <p:nvSpPr>
          <p:cNvPr id="32" name="文本占位符 31"/>
          <p:cNvSpPr>
            <a:spLocks noGrp="1"/>
          </p:cNvSpPr>
          <p:nvPr>
            <p:ph type="body" sz="quarter" idx="17" hasCustomPrompt="1"/>
          </p:nvPr>
        </p:nvSpPr>
        <p:spPr>
          <a:xfrm>
            <a:off x="3659339" y="1353275"/>
            <a:ext cx="2107477" cy="1238250"/>
          </a:xfrm>
        </p:spPr>
        <p:txBody>
          <a:bodyPr/>
          <a:lstStyle>
            <a:lvl1pPr marL="0" indent="0">
              <a:buFontTx/>
              <a:buNone/>
              <a:defRPr lang="zh-CN" altLang="en-US" sz="7200" kern="1200" spc="300" dirty="0" smtClean="0">
                <a:solidFill>
                  <a:schemeClr val="bg1">
                    <a:alpha val="16000"/>
                  </a:schemeClr>
                </a:solidFill>
                <a:latin typeface="+mn-lt"/>
                <a:ea typeface="+mn-ea"/>
                <a:cs typeface="+mn-cs"/>
              </a:defRPr>
            </a:lvl1pPr>
          </a:lstStyle>
          <a:p>
            <a:pPr lvl="0"/>
            <a:r>
              <a:rPr lang="zh-CN" altLang="en-US" dirty="0"/>
              <a:t>序号</a:t>
            </a:r>
          </a:p>
        </p:txBody>
      </p:sp>
      <p:sp>
        <p:nvSpPr>
          <p:cNvPr id="33" name="文本占位符 31"/>
          <p:cNvSpPr>
            <a:spLocks noGrp="1"/>
          </p:cNvSpPr>
          <p:nvPr>
            <p:ph type="body" sz="quarter" idx="18" hasCustomPrompt="1"/>
          </p:nvPr>
        </p:nvSpPr>
        <p:spPr>
          <a:xfrm>
            <a:off x="9150710" y="1353275"/>
            <a:ext cx="2107477" cy="1238250"/>
          </a:xfrm>
        </p:spPr>
        <p:txBody>
          <a:bodyPr/>
          <a:lstStyle>
            <a:lvl1pPr marL="0" indent="0">
              <a:buFontTx/>
              <a:buNone/>
              <a:defRPr lang="zh-CN" altLang="en-US" sz="7200" kern="1200" spc="300" dirty="0" smtClean="0">
                <a:solidFill>
                  <a:schemeClr val="bg1">
                    <a:alpha val="16000"/>
                  </a:schemeClr>
                </a:solidFill>
                <a:latin typeface="+mn-lt"/>
                <a:ea typeface="+mn-ea"/>
                <a:cs typeface="+mn-cs"/>
              </a:defRPr>
            </a:lvl1pPr>
          </a:lstStyle>
          <a:p>
            <a:pPr lvl="0"/>
            <a:r>
              <a:rPr lang="zh-CN" altLang="en-US" dirty="0"/>
              <a:t>序号</a:t>
            </a:r>
          </a:p>
        </p:txBody>
      </p:sp>
      <p:sp>
        <p:nvSpPr>
          <p:cNvPr id="36" name="文本框 35"/>
          <p:cNvSpPr txBox="1"/>
          <p:nvPr userDrawn="1"/>
        </p:nvSpPr>
        <p:spPr>
          <a:xfrm>
            <a:off x="667143" y="6369559"/>
            <a:ext cx="1685193" cy="184666"/>
          </a:xfrm>
          <a:prstGeom prst="rect">
            <a:avLst/>
          </a:prstGeom>
          <a:noFill/>
        </p:spPr>
        <p:txBody>
          <a:bodyPr wrap="square" lIns="0" tIns="0" rIns="0" bIns="0" rtlCol="0">
            <a:spAutoFit/>
          </a:bodyPr>
          <a:lstStyle/>
          <a:p>
            <a:pPr algn="l"/>
            <a:r>
              <a:rPr lang="zh-CN" altLang="en-US" sz="1200" spc="300" dirty="0">
                <a:solidFill>
                  <a:schemeClr val="bg2">
                    <a:lumMod val="25000"/>
                    <a:alpha val="42000"/>
                  </a:schemeClr>
                </a:solidFill>
                <a:latin typeface="+mj-ea"/>
                <a:ea typeface="+mj-ea"/>
              </a:rPr>
              <a:t>学为人师行为世范</a:t>
            </a:r>
          </a:p>
        </p:txBody>
      </p:sp>
      <p:sp>
        <p:nvSpPr>
          <p:cNvPr id="40" name="图片占位符 39"/>
          <p:cNvSpPr>
            <a:spLocks noGrp="1"/>
          </p:cNvSpPr>
          <p:nvPr>
            <p:ph type="pic" sz="quarter" idx="21"/>
          </p:nvPr>
        </p:nvSpPr>
        <p:spPr>
          <a:xfrm>
            <a:off x="660400" y="1353275"/>
            <a:ext cx="2654300" cy="2305050"/>
          </a:xfrm>
          <a:custGeom>
            <a:avLst/>
            <a:gdLst>
              <a:gd name="connsiteX0" fmla="*/ 0 w 2654300"/>
              <a:gd name="connsiteY0" fmla="*/ 0 h 2305050"/>
              <a:gd name="connsiteX1" fmla="*/ 2654300 w 2654300"/>
              <a:gd name="connsiteY1" fmla="*/ 0 h 2305050"/>
              <a:gd name="connsiteX2" fmla="*/ 2654300 w 2654300"/>
              <a:gd name="connsiteY2" fmla="*/ 2305050 h 2305050"/>
              <a:gd name="connsiteX3" fmla="*/ 0 w 2654300"/>
              <a:gd name="connsiteY3" fmla="*/ 2305050 h 2305050"/>
            </a:gdLst>
            <a:ahLst/>
            <a:cxnLst>
              <a:cxn ang="0">
                <a:pos x="connsiteX0" y="connsiteY0"/>
              </a:cxn>
              <a:cxn ang="0">
                <a:pos x="connsiteX1" y="connsiteY1"/>
              </a:cxn>
              <a:cxn ang="0">
                <a:pos x="connsiteX2" y="connsiteY2"/>
              </a:cxn>
              <a:cxn ang="0">
                <a:pos x="connsiteX3" y="connsiteY3"/>
              </a:cxn>
            </a:cxnLst>
            <a:rect l="l" t="t" r="r" b="b"/>
            <a:pathLst>
              <a:path w="2654300" h="2305050">
                <a:moveTo>
                  <a:pt x="0" y="0"/>
                </a:moveTo>
                <a:lnTo>
                  <a:pt x="2654300" y="0"/>
                </a:lnTo>
                <a:lnTo>
                  <a:pt x="2654300" y="2305050"/>
                </a:lnTo>
                <a:lnTo>
                  <a:pt x="0" y="2305050"/>
                </a:lnTo>
                <a:close/>
              </a:path>
            </a:pathLst>
          </a:custGeom>
        </p:spPr>
        <p:txBody>
          <a:bodyPr wrap="square">
            <a:noAutofit/>
          </a:bodyPr>
          <a:lstStyle/>
          <a:p>
            <a:endParaRPr lang="zh-CN" altLang="en-US"/>
          </a:p>
        </p:txBody>
      </p:sp>
      <p:sp>
        <p:nvSpPr>
          <p:cNvPr id="41" name="图片占位符 40"/>
          <p:cNvSpPr>
            <a:spLocks noGrp="1"/>
          </p:cNvSpPr>
          <p:nvPr>
            <p:ph type="pic" sz="quarter" idx="22"/>
          </p:nvPr>
        </p:nvSpPr>
        <p:spPr>
          <a:xfrm>
            <a:off x="6138334" y="1353275"/>
            <a:ext cx="2654300" cy="2305050"/>
          </a:xfrm>
          <a:custGeom>
            <a:avLst/>
            <a:gdLst>
              <a:gd name="connsiteX0" fmla="*/ 0 w 2654300"/>
              <a:gd name="connsiteY0" fmla="*/ 0 h 2305050"/>
              <a:gd name="connsiteX1" fmla="*/ 2654300 w 2654300"/>
              <a:gd name="connsiteY1" fmla="*/ 0 h 2305050"/>
              <a:gd name="connsiteX2" fmla="*/ 2654300 w 2654300"/>
              <a:gd name="connsiteY2" fmla="*/ 2305050 h 2305050"/>
              <a:gd name="connsiteX3" fmla="*/ 0 w 2654300"/>
              <a:gd name="connsiteY3" fmla="*/ 2305050 h 2305050"/>
            </a:gdLst>
            <a:ahLst/>
            <a:cxnLst>
              <a:cxn ang="0">
                <a:pos x="connsiteX0" y="connsiteY0"/>
              </a:cxn>
              <a:cxn ang="0">
                <a:pos x="connsiteX1" y="connsiteY1"/>
              </a:cxn>
              <a:cxn ang="0">
                <a:pos x="connsiteX2" y="connsiteY2"/>
              </a:cxn>
              <a:cxn ang="0">
                <a:pos x="connsiteX3" y="connsiteY3"/>
              </a:cxn>
            </a:cxnLst>
            <a:rect l="l" t="t" r="r" b="b"/>
            <a:pathLst>
              <a:path w="2654300" h="2305050">
                <a:moveTo>
                  <a:pt x="0" y="0"/>
                </a:moveTo>
                <a:lnTo>
                  <a:pt x="2654300" y="0"/>
                </a:lnTo>
                <a:lnTo>
                  <a:pt x="2654300" y="2305050"/>
                </a:lnTo>
                <a:lnTo>
                  <a:pt x="0" y="2305050"/>
                </a:lnTo>
                <a:close/>
              </a:path>
            </a:pathLst>
          </a:custGeom>
        </p:spPr>
        <p:txBody>
          <a:bodyPr wrap="square">
            <a:noAutofit/>
          </a:bodyPr>
          <a:lstStyle/>
          <a:p>
            <a:endParaRPr lang="zh-CN" altLang="en-US"/>
          </a:p>
        </p:txBody>
      </p:sp>
      <p:sp>
        <p:nvSpPr>
          <p:cNvPr id="42" name="图片占位符 41"/>
          <p:cNvSpPr>
            <a:spLocks noGrp="1"/>
          </p:cNvSpPr>
          <p:nvPr>
            <p:ph type="pic" sz="quarter" idx="23"/>
          </p:nvPr>
        </p:nvSpPr>
        <p:spPr>
          <a:xfrm>
            <a:off x="3385927" y="3739783"/>
            <a:ext cx="2654300" cy="2305050"/>
          </a:xfrm>
          <a:custGeom>
            <a:avLst/>
            <a:gdLst>
              <a:gd name="connsiteX0" fmla="*/ 0 w 2654300"/>
              <a:gd name="connsiteY0" fmla="*/ 0 h 2305050"/>
              <a:gd name="connsiteX1" fmla="*/ 2654300 w 2654300"/>
              <a:gd name="connsiteY1" fmla="*/ 0 h 2305050"/>
              <a:gd name="connsiteX2" fmla="*/ 2654300 w 2654300"/>
              <a:gd name="connsiteY2" fmla="*/ 2305050 h 2305050"/>
              <a:gd name="connsiteX3" fmla="*/ 0 w 2654300"/>
              <a:gd name="connsiteY3" fmla="*/ 2305050 h 2305050"/>
            </a:gdLst>
            <a:ahLst/>
            <a:cxnLst>
              <a:cxn ang="0">
                <a:pos x="connsiteX0" y="connsiteY0"/>
              </a:cxn>
              <a:cxn ang="0">
                <a:pos x="connsiteX1" y="connsiteY1"/>
              </a:cxn>
              <a:cxn ang="0">
                <a:pos x="connsiteX2" y="connsiteY2"/>
              </a:cxn>
              <a:cxn ang="0">
                <a:pos x="connsiteX3" y="connsiteY3"/>
              </a:cxn>
            </a:cxnLst>
            <a:rect l="l" t="t" r="r" b="b"/>
            <a:pathLst>
              <a:path w="2654300" h="2305050">
                <a:moveTo>
                  <a:pt x="0" y="0"/>
                </a:moveTo>
                <a:lnTo>
                  <a:pt x="2654300" y="0"/>
                </a:lnTo>
                <a:lnTo>
                  <a:pt x="2654300" y="2305050"/>
                </a:lnTo>
                <a:lnTo>
                  <a:pt x="0" y="2305050"/>
                </a:lnTo>
                <a:close/>
              </a:path>
            </a:pathLst>
          </a:custGeom>
        </p:spPr>
        <p:txBody>
          <a:bodyPr wrap="square">
            <a:noAutofit/>
          </a:bodyPr>
          <a:lstStyle/>
          <a:p>
            <a:endParaRPr lang="zh-CN" altLang="en-US" dirty="0"/>
          </a:p>
        </p:txBody>
      </p:sp>
      <p:sp>
        <p:nvSpPr>
          <p:cNvPr id="43" name="图片占位符 42"/>
          <p:cNvSpPr>
            <a:spLocks noGrp="1"/>
          </p:cNvSpPr>
          <p:nvPr>
            <p:ph type="pic" sz="quarter" idx="24"/>
          </p:nvPr>
        </p:nvSpPr>
        <p:spPr>
          <a:xfrm>
            <a:off x="8863861" y="3739783"/>
            <a:ext cx="2654300" cy="2305050"/>
          </a:xfrm>
          <a:custGeom>
            <a:avLst/>
            <a:gdLst>
              <a:gd name="connsiteX0" fmla="*/ 0 w 2654300"/>
              <a:gd name="connsiteY0" fmla="*/ 0 h 2305050"/>
              <a:gd name="connsiteX1" fmla="*/ 2654300 w 2654300"/>
              <a:gd name="connsiteY1" fmla="*/ 0 h 2305050"/>
              <a:gd name="connsiteX2" fmla="*/ 2654300 w 2654300"/>
              <a:gd name="connsiteY2" fmla="*/ 2305050 h 2305050"/>
              <a:gd name="connsiteX3" fmla="*/ 0 w 2654300"/>
              <a:gd name="connsiteY3" fmla="*/ 2305050 h 2305050"/>
            </a:gdLst>
            <a:ahLst/>
            <a:cxnLst>
              <a:cxn ang="0">
                <a:pos x="connsiteX0" y="connsiteY0"/>
              </a:cxn>
              <a:cxn ang="0">
                <a:pos x="connsiteX1" y="connsiteY1"/>
              </a:cxn>
              <a:cxn ang="0">
                <a:pos x="connsiteX2" y="connsiteY2"/>
              </a:cxn>
              <a:cxn ang="0">
                <a:pos x="connsiteX3" y="connsiteY3"/>
              </a:cxn>
            </a:cxnLst>
            <a:rect l="l" t="t" r="r" b="b"/>
            <a:pathLst>
              <a:path w="2654300" h="2305050">
                <a:moveTo>
                  <a:pt x="0" y="0"/>
                </a:moveTo>
                <a:lnTo>
                  <a:pt x="2654300" y="0"/>
                </a:lnTo>
                <a:lnTo>
                  <a:pt x="2654300" y="2305050"/>
                </a:lnTo>
                <a:lnTo>
                  <a:pt x="0" y="2305050"/>
                </a:lnTo>
                <a:close/>
              </a:path>
            </a:pathLst>
          </a:custGeom>
        </p:spPr>
        <p:txBody>
          <a:bodyPr wrap="square">
            <a:noAutofit/>
          </a:bodyPr>
          <a:lstStyle/>
          <a:p>
            <a:endParaRPr lang="zh-CN" altLang="en-US"/>
          </a:p>
        </p:txBody>
      </p:sp>
      <p:sp>
        <p:nvSpPr>
          <p:cNvPr id="44" name="矩形 43"/>
          <p:cNvSpPr/>
          <p:nvPr userDrawn="1"/>
        </p:nvSpPr>
        <p:spPr>
          <a:xfrm>
            <a:off x="-7256" y="345937"/>
            <a:ext cx="384629" cy="562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userDrawn="1"/>
        </p:nvSpPr>
        <p:spPr>
          <a:xfrm>
            <a:off x="413657" y="345937"/>
            <a:ext cx="108000" cy="562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箭头连接符 45"/>
          <p:cNvCxnSpPr/>
          <p:nvPr userDrawn="1"/>
        </p:nvCxnSpPr>
        <p:spPr>
          <a:xfrm>
            <a:off x="660400" y="1039152"/>
            <a:ext cx="10858500" cy="0"/>
          </a:xfrm>
          <a:prstGeom prst="straightConnector1">
            <a:avLst/>
          </a:prstGeom>
          <a:ln>
            <a:solidFill>
              <a:schemeClr val="tx2">
                <a:lumMod val="20000"/>
                <a:lumOff val="80000"/>
              </a:schemeClr>
            </a:solidFill>
            <a:tailEnd type="none"/>
          </a:ln>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userDrawn="1"/>
        </p:nvPicPr>
        <p:blipFill>
          <a:blip r:embed="rId2" cstate="email"/>
          <a:stretch>
            <a:fillRect/>
          </a:stretch>
        </p:blipFill>
        <p:spPr>
          <a:xfrm>
            <a:off x="9894279" y="434299"/>
            <a:ext cx="1793628" cy="447132"/>
          </a:xfrm>
          <a:prstGeom prst="rect">
            <a:avLst/>
          </a:prstGeom>
        </p:spPr>
      </p:pic>
      <p:sp>
        <p:nvSpPr>
          <p:cNvPr id="48" name="标题 1"/>
          <p:cNvSpPr>
            <a:spLocks noGrp="1"/>
          </p:cNvSpPr>
          <p:nvPr>
            <p:ph type="title"/>
          </p:nvPr>
        </p:nvSpPr>
        <p:spPr>
          <a:xfrm>
            <a:off x="660400" y="345937"/>
            <a:ext cx="9233879" cy="663575"/>
          </a:xfrm>
        </p:spPr>
        <p:txBody>
          <a:bodyPr/>
          <a:lstStyle/>
          <a:p>
            <a:r>
              <a:rPr lang="zh-CN" altLang="en-US" dirty="0"/>
              <a:t>单击此处编辑母版标题样式</a:t>
            </a:r>
          </a:p>
        </p:txBody>
      </p:sp>
      <p:sp>
        <p:nvSpPr>
          <p:cNvPr id="31" name="文本占位符 26"/>
          <p:cNvSpPr>
            <a:spLocks noGrp="1"/>
          </p:cNvSpPr>
          <p:nvPr>
            <p:ph type="body" sz="quarter" idx="25" hasCustomPrompt="1"/>
          </p:nvPr>
        </p:nvSpPr>
        <p:spPr>
          <a:xfrm>
            <a:off x="933812" y="4994388"/>
            <a:ext cx="2107477" cy="787839"/>
          </a:xfrm>
        </p:spPr>
        <p:txBody>
          <a:bodyPr>
            <a:normAutofit/>
          </a:bodyPr>
          <a:lstStyle>
            <a:lvl1pPr marL="0" indent="0" algn="just">
              <a:lnSpc>
                <a:spcPct val="130000"/>
              </a:lnSpc>
              <a:spcBef>
                <a:spcPts val="0"/>
              </a:spcBef>
              <a:buFontTx/>
              <a:buNone/>
              <a:defRPr lang="zh-CN" altLang="en-US" sz="2000" kern="1200" spc="300" dirty="0">
                <a:solidFill>
                  <a:schemeClr val="bg1"/>
                </a:solidFill>
                <a:latin typeface="+mn-lt"/>
                <a:ea typeface="+mn-ea"/>
                <a:cs typeface="+mn-cs"/>
              </a:defRPr>
            </a:lvl1pPr>
          </a:lstStyle>
          <a:p>
            <a:pPr lvl="0"/>
            <a:r>
              <a:rPr lang="zh-CN" altLang="en-US" dirty="0"/>
              <a:t>请在这里输入你的内容图片可改</a:t>
            </a:r>
          </a:p>
        </p:txBody>
      </p:sp>
      <p:sp>
        <p:nvSpPr>
          <p:cNvPr id="37" name="文本占位符 26"/>
          <p:cNvSpPr>
            <a:spLocks noGrp="1"/>
          </p:cNvSpPr>
          <p:nvPr>
            <p:ph type="body" sz="quarter" idx="26" hasCustomPrompt="1"/>
          </p:nvPr>
        </p:nvSpPr>
        <p:spPr>
          <a:xfrm>
            <a:off x="6411746" y="4994388"/>
            <a:ext cx="2107477" cy="787839"/>
          </a:xfrm>
        </p:spPr>
        <p:txBody>
          <a:bodyPr>
            <a:normAutofit/>
          </a:bodyPr>
          <a:lstStyle>
            <a:lvl1pPr marL="0" indent="0" algn="just">
              <a:lnSpc>
                <a:spcPct val="130000"/>
              </a:lnSpc>
              <a:spcBef>
                <a:spcPts val="0"/>
              </a:spcBef>
              <a:buFontTx/>
              <a:buNone/>
              <a:defRPr lang="zh-CN" altLang="en-US" sz="2000" kern="1200" spc="300" dirty="0">
                <a:solidFill>
                  <a:schemeClr val="bg1"/>
                </a:solidFill>
                <a:latin typeface="+mn-lt"/>
                <a:ea typeface="+mn-ea"/>
                <a:cs typeface="+mn-cs"/>
              </a:defRPr>
            </a:lvl1pPr>
          </a:lstStyle>
          <a:p>
            <a:pPr lvl="0"/>
            <a:r>
              <a:rPr lang="zh-CN" altLang="en-US" dirty="0"/>
              <a:t>请在这里输入你的内容图片可改</a:t>
            </a:r>
          </a:p>
        </p:txBody>
      </p:sp>
      <p:sp>
        <p:nvSpPr>
          <p:cNvPr id="38" name="文本占位符 31"/>
          <p:cNvSpPr>
            <a:spLocks noGrp="1"/>
          </p:cNvSpPr>
          <p:nvPr>
            <p:ph type="body" sz="quarter" idx="27" hasCustomPrompt="1"/>
          </p:nvPr>
        </p:nvSpPr>
        <p:spPr>
          <a:xfrm>
            <a:off x="933812" y="3744189"/>
            <a:ext cx="2107477" cy="1238250"/>
          </a:xfrm>
        </p:spPr>
        <p:txBody>
          <a:bodyPr/>
          <a:lstStyle>
            <a:lvl1pPr marL="0" indent="0">
              <a:buFontTx/>
              <a:buNone/>
              <a:defRPr lang="zh-CN" altLang="en-US" sz="7200" kern="1200" spc="300" dirty="0" smtClean="0">
                <a:solidFill>
                  <a:schemeClr val="bg1">
                    <a:alpha val="16000"/>
                  </a:schemeClr>
                </a:solidFill>
                <a:latin typeface="+mn-lt"/>
                <a:ea typeface="+mn-ea"/>
                <a:cs typeface="+mn-cs"/>
              </a:defRPr>
            </a:lvl1pPr>
          </a:lstStyle>
          <a:p>
            <a:pPr lvl="0"/>
            <a:r>
              <a:rPr lang="zh-CN" altLang="en-US" dirty="0"/>
              <a:t>序号</a:t>
            </a:r>
          </a:p>
        </p:txBody>
      </p:sp>
      <p:sp>
        <p:nvSpPr>
          <p:cNvPr id="39" name="文本占位符 31"/>
          <p:cNvSpPr>
            <a:spLocks noGrp="1"/>
          </p:cNvSpPr>
          <p:nvPr>
            <p:ph type="body" sz="quarter" idx="28" hasCustomPrompt="1"/>
          </p:nvPr>
        </p:nvSpPr>
        <p:spPr>
          <a:xfrm>
            <a:off x="6411746" y="3744189"/>
            <a:ext cx="2107477" cy="1238250"/>
          </a:xfrm>
        </p:spPr>
        <p:txBody>
          <a:bodyPr/>
          <a:lstStyle>
            <a:lvl1pPr marL="0" indent="0">
              <a:buFontTx/>
              <a:buNone/>
              <a:defRPr lang="zh-CN" altLang="en-US" sz="7200" kern="1200" spc="300" dirty="0" smtClean="0">
                <a:solidFill>
                  <a:schemeClr val="bg1">
                    <a:alpha val="16000"/>
                  </a:schemeClr>
                </a:solidFill>
                <a:latin typeface="+mn-lt"/>
                <a:ea typeface="+mn-ea"/>
                <a:cs typeface="+mn-cs"/>
              </a:defRPr>
            </a:lvl1pPr>
          </a:lstStyle>
          <a:p>
            <a:pPr lvl="0"/>
            <a:r>
              <a:rPr lang="zh-CN" altLang="en-US" dirty="0"/>
              <a:t>序号</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段1图式_上下">
    <p:spTree>
      <p:nvGrpSpPr>
        <p:cNvPr id="1" name=""/>
        <p:cNvGrpSpPr/>
        <p:nvPr/>
      </p:nvGrpSpPr>
      <p:grpSpPr>
        <a:xfrm>
          <a:off x="0" y="0"/>
          <a:ext cx="0" cy="0"/>
          <a:chOff x="0" y="0"/>
          <a:chExt cx="0" cy="0"/>
        </a:xfrm>
      </p:grpSpPr>
      <p:sp>
        <p:nvSpPr>
          <p:cNvPr id="7" name="图片占位符 6"/>
          <p:cNvSpPr>
            <a:spLocks noGrp="1"/>
          </p:cNvSpPr>
          <p:nvPr>
            <p:ph type="pic" sz="quarter" idx="13"/>
          </p:nvPr>
        </p:nvSpPr>
        <p:spPr>
          <a:xfrm>
            <a:off x="0" y="0"/>
            <a:ext cx="12192000" cy="2760285"/>
          </a:xfrm>
        </p:spPr>
        <p:txBody>
          <a:bodyPr/>
          <a:lstStyle/>
          <a:p>
            <a:endParaRPr lang="zh-CN" altLang="en-US"/>
          </a:p>
        </p:txBody>
      </p:sp>
      <p:sp>
        <p:nvSpPr>
          <p:cNvPr id="4" name="日期占位符 3"/>
          <p:cNvSpPr>
            <a:spLocks noGrp="1"/>
          </p:cNvSpPr>
          <p:nvPr>
            <p:ph type="dt" sz="half" idx="10"/>
          </p:nvPr>
        </p:nvSpPr>
        <p:spPr/>
        <p:txBody>
          <a:bodyPr/>
          <a:lstStyle/>
          <a:p>
            <a:fld id="{838F0CA4-2368-4D59-8FBB-2D65A51BC434}" type="datetimeFigureOut">
              <a:rPr lang="zh-CN" altLang="en-US" smtClean="0"/>
              <a:t>2022/6/6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42D1B2-A81C-44B8-9F41-403C7D1553C1}" type="slidenum">
              <a:rPr lang="zh-CN" altLang="en-US" smtClean="0"/>
              <a:t>‹#›</a:t>
            </a:fld>
            <a:endParaRPr lang="zh-CN" altLang="en-US"/>
          </a:p>
        </p:txBody>
      </p:sp>
      <p:cxnSp>
        <p:nvCxnSpPr>
          <p:cNvPr id="14" name="直接箭头连接符 13"/>
          <p:cNvCxnSpPr/>
          <p:nvPr userDrawn="1"/>
        </p:nvCxnSpPr>
        <p:spPr>
          <a:xfrm>
            <a:off x="660400" y="1016002"/>
            <a:ext cx="10858500" cy="0"/>
          </a:xfrm>
          <a:prstGeom prst="straightConnector1">
            <a:avLst/>
          </a:prstGeom>
          <a:ln>
            <a:solidFill>
              <a:schemeClr val="tx2">
                <a:lumMod val="20000"/>
                <a:lumOff val="80000"/>
              </a:schemeClr>
            </a:solidFill>
            <a:tailEnd type="none"/>
          </a:l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667143" y="6369559"/>
            <a:ext cx="1685193" cy="184666"/>
          </a:xfrm>
          <a:prstGeom prst="rect">
            <a:avLst/>
          </a:prstGeom>
          <a:noFill/>
        </p:spPr>
        <p:txBody>
          <a:bodyPr wrap="square" lIns="0" tIns="0" rIns="0" bIns="0" rtlCol="0">
            <a:spAutoFit/>
          </a:bodyPr>
          <a:lstStyle/>
          <a:p>
            <a:pPr algn="l"/>
            <a:r>
              <a:rPr lang="zh-CN" altLang="en-US" sz="1200" spc="300" dirty="0">
                <a:solidFill>
                  <a:schemeClr val="bg2">
                    <a:lumMod val="25000"/>
                    <a:alpha val="42000"/>
                  </a:schemeClr>
                </a:solidFill>
                <a:latin typeface="+mj-ea"/>
                <a:ea typeface="+mj-ea"/>
              </a:rPr>
              <a:t>学为人师行为世范</a:t>
            </a:r>
          </a:p>
        </p:txBody>
      </p:sp>
      <p:sp>
        <p:nvSpPr>
          <p:cNvPr id="9" name="矩形 8"/>
          <p:cNvSpPr/>
          <p:nvPr userDrawn="1"/>
        </p:nvSpPr>
        <p:spPr>
          <a:xfrm>
            <a:off x="-6350" y="2763802"/>
            <a:ext cx="12192000" cy="665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标题 1"/>
          <p:cNvSpPr>
            <a:spLocks noGrp="1"/>
          </p:cNvSpPr>
          <p:nvPr>
            <p:ph type="title"/>
          </p:nvPr>
        </p:nvSpPr>
        <p:spPr>
          <a:xfrm>
            <a:off x="1509739" y="2808935"/>
            <a:ext cx="9233879" cy="668444"/>
          </a:xfrm>
          <a:noFill/>
        </p:spPr>
        <p:txBody>
          <a:bodyPr anchor="ctr" anchorCtr="1"/>
          <a:lstStyle>
            <a:lvl1pPr algn="ctr">
              <a:defRPr>
                <a:solidFill>
                  <a:schemeClr val="bg1"/>
                </a:solidFill>
              </a:defRPr>
            </a:lvl1pPr>
          </a:lstStyle>
          <a:p>
            <a:r>
              <a:rPr lang="zh-CN" altLang="en-US" dirty="0"/>
              <a:t>单击此处编辑母版标题样式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段1图式_左右">
    <p:spTree>
      <p:nvGrpSpPr>
        <p:cNvPr id="1" name=""/>
        <p:cNvGrpSpPr/>
        <p:nvPr/>
      </p:nvGrpSpPr>
      <p:grpSpPr>
        <a:xfrm>
          <a:off x="0" y="0"/>
          <a:ext cx="0" cy="0"/>
          <a:chOff x="0" y="0"/>
          <a:chExt cx="0" cy="0"/>
        </a:xfrm>
      </p:grpSpPr>
      <p:sp>
        <p:nvSpPr>
          <p:cNvPr id="11" name="文本框 10"/>
          <p:cNvSpPr txBox="1"/>
          <p:nvPr userDrawn="1"/>
        </p:nvSpPr>
        <p:spPr>
          <a:xfrm>
            <a:off x="9885536" y="6369559"/>
            <a:ext cx="1685193" cy="184666"/>
          </a:xfrm>
          <a:prstGeom prst="rect">
            <a:avLst/>
          </a:prstGeom>
          <a:noFill/>
        </p:spPr>
        <p:txBody>
          <a:bodyPr wrap="square" lIns="0" tIns="0" rIns="0" bIns="0" rtlCol="0">
            <a:spAutoFit/>
          </a:bodyPr>
          <a:lstStyle/>
          <a:p>
            <a:pPr algn="r"/>
            <a:r>
              <a:rPr lang="zh-CN" altLang="en-US" sz="1200" spc="300" dirty="0">
                <a:solidFill>
                  <a:schemeClr val="bg2">
                    <a:lumMod val="25000"/>
                    <a:alpha val="42000"/>
                  </a:schemeClr>
                </a:solidFill>
                <a:latin typeface="+mj-ea"/>
                <a:ea typeface="+mj-ea"/>
              </a:rPr>
              <a:t>学为人师行为世范</a:t>
            </a:r>
          </a:p>
        </p:txBody>
      </p:sp>
      <p:sp>
        <p:nvSpPr>
          <p:cNvPr id="10" name="标题 1"/>
          <p:cNvSpPr>
            <a:spLocks noGrp="1"/>
          </p:cNvSpPr>
          <p:nvPr>
            <p:ph type="title" hasCustomPrompt="1"/>
          </p:nvPr>
        </p:nvSpPr>
        <p:spPr>
          <a:xfrm>
            <a:off x="4630057" y="1628568"/>
            <a:ext cx="6501370" cy="663575"/>
          </a:xfrm>
          <a:noFill/>
        </p:spPr>
        <p:txBody>
          <a:bodyPr/>
          <a:lstStyle>
            <a:lvl1pPr>
              <a:defRPr>
                <a:solidFill>
                  <a:schemeClr val="accent1"/>
                </a:solidFill>
              </a:defRPr>
            </a:lvl1pPr>
          </a:lstStyle>
          <a:p>
            <a:r>
              <a:rPr lang="zh-CN" altLang="en-US" dirty="0"/>
              <a:t>单击此处输入标题</a:t>
            </a:r>
          </a:p>
        </p:txBody>
      </p:sp>
      <p:sp>
        <p:nvSpPr>
          <p:cNvPr id="3" name="图片占位符 2"/>
          <p:cNvSpPr>
            <a:spLocks noGrp="1"/>
          </p:cNvSpPr>
          <p:nvPr>
            <p:ph type="pic" sz="quarter" idx="14"/>
          </p:nvPr>
        </p:nvSpPr>
        <p:spPr>
          <a:xfrm>
            <a:off x="0" y="0"/>
            <a:ext cx="6045200" cy="6858000"/>
          </a:xfrm>
        </p:spPr>
        <p:txBody>
          <a:bodyPr/>
          <a:lstStyle/>
          <a:p>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段1图式_上下2">
    <p:spTree>
      <p:nvGrpSpPr>
        <p:cNvPr id="1" name=""/>
        <p:cNvGrpSpPr/>
        <p:nvPr/>
      </p:nvGrpSpPr>
      <p:grpSpPr>
        <a:xfrm>
          <a:off x="0" y="0"/>
          <a:ext cx="0" cy="0"/>
          <a:chOff x="0" y="0"/>
          <a:chExt cx="0" cy="0"/>
        </a:xfrm>
      </p:grpSpPr>
      <p:sp>
        <p:nvSpPr>
          <p:cNvPr id="3" name="图片占位符 2"/>
          <p:cNvSpPr>
            <a:spLocks noGrp="1"/>
          </p:cNvSpPr>
          <p:nvPr>
            <p:ph type="pic" sz="quarter" idx="11"/>
          </p:nvPr>
        </p:nvSpPr>
        <p:spPr>
          <a:xfrm>
            <a:off x="0" y="0"/>
            <a:ext cx="12192000" cy="4116388"/>
          </a:xfrm>
        </p:spPr>
        <p:txBody>
          <a:bodyPr/>
          <a:lstStyle/>
          <a:p>
            <a:endParaRPr lang="zh-CN" altLang="en-US"/>
          </a:p>
        </p:txBody>
      </p:sp>
      <p:sp>
        <p:nvSpPr>
          <p:cNvPr id="11" name="文本框 10"/>
          <p:cNvSpPr txBox="1"/>
          <p:nvPr userDrawn="1"/>
        </p:nvSpPr>
        <p:spPr>
          <a:xfrm>
            <a:off x="9885536" y="6369559"/>
            <a:ext cx="1685193" cy="184666"/>
          </a:xfrm>
          <a:prstGeom prst="rect">
            <a:avLst/>
          </a:prstGeom>
          <a:noFill/>
        </p:spPr>
        <p:txBody>
          <a:bodyPr wrap="square" lIns="0" tIns="0" rIns="0" bIns="0" rtlCol="0">
            <a:spAutoFit/>
          </a:bodyPr>
          <a:lstStyle/>
          <a:p>
            <a:pPr algn="r"/>
            <a:r>
              <a:rPr lang="zh-CN" altLang="en-US" sz="1200" spc="300" dirty="0">
                <a:solidFill>
                  <a:schemeClr val="bg2">
                    <a:lumMod val="25000"/>
                    <a:alpha val="42000"/>
                  </a:schemeClr>
                </a:solidFill>
                <a:latin typeface="+mj-ea"/>
                <a:ea typeface="+mj-ea"/>
              </a:rPr>
              <a:t>学为人师行为世范</a:t>
            </a:r>
          </a:p>
        </p:txBody>
      </p:sp>
      <p:sp>
        <p:nvSpPr>
          <p:cNvPr id="16" name="标题 1"/>
          <p:cNvSpPr>
            <a:spLocks noGrp="1"/>
          </p:cNvSpPr>
          <p:nvPr>
            <p:ph type="title"/>
          </p:nvPr>
        </p:nvSpPr>
        <p:spPr>
          <a:xfrm>
            <a:off x="660400" y="3390571"/>
            <a:ext cx="10858500" cy="663575"/>
          </a:xfrm>
        </p:spPr>
        <p:txBody>
          <a:bodyPr/>
          <a:lstStyle>
            <a:lvl1pPr algn="ctr">
              <a:defRPr/>
            </a:lvl1pPr>
          </a:lstStyle>
          <a:p>
            <a:r>
              <a:rPr lang="zh-CN" altLang="en-US" dirty="0"/>
              <a:t>单击此处编辑母版标题样式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838F0CA4-2368-4D59-8FBB-2D65A51BC434}" type="datetimeFigureOut">
              <a:rPr lang="zh-CN" altLang="en-US" smtClean="0"/>
              <a:t>2022/6/6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42D1B2-A81C-44B8-9F41-403C7D1553C1}"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手机样机页">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38F0CA4-2368-4D59-8FBB-2D65A51BC434}" type="datetimeFigureOut">
              <a:rPr lang="zh-CN" altLang="en-US" smtClean="0"/>
              <a:t>2022/6/6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42D1B2-A81C-44B8-9F41-403C7D1553C1}" type="slidenum">
              <a:rPr lang="zh-CN" altLang="en-US" smtClean="0"/>
              <a:t>‹#›</a:t>
            </a:fld>
            <a:endParaRPr lang="zh-CN" altLang="en-US"/>
          </a:p>
        </p:txBody>
      </p:sp>
      <p:sp>
        <p:nvSpPr>
          <p:cNvPr id="11" name="矩形 10"/>
          <p:cNvSpPr/>
          <p:nvPr userDrawn="1"/>
        </p:nvSpPr>
        <p:spPr>
          <a:xfrm>
            <a:off x="-7256" y="345937"/>
            <a:ext cx="384629" cy="562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413657" y="345937"/>
            <a:ext cx="108000" cy="562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userDrawn="1"/>
        </p:nvCxnSpPr>
        <p:spPr>
          <a:xfrm>
            <a:off x="660400" y="1016002"/>
            <a:ext cx="10858500" cy="0"/>
          </a:xfrm>
          <a:prstGeom prst="straightConnector1">
            <a:avLst/>
          </a:prstGeom>
          <a:ln>
            <a:solidFill>
              <a:schemeClr val="tx2">
                <a:lumMod val="20000"/>
                <a:lumOff val="80000"/>
              </a:schemeClr>
            </a:solidFill>
            <a:tailEnd type="none"/>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2" cstate="email"/>
          <a:stretch>
            <a:fillRect/>
          </a:stretch>
        </p:blipFill>
        <p:spPr>
          <a:xfrm>
            <a:off x="9894279" y="434299"/>
            <a:ext cx="1793628" cy="447132"/>
          </a:xfrm>
          <a:prstGeom prst="rect">
            <a:avLst/>
          </a:prstGeom>
        </p:spPr>
      </p:pic>
      <p:sp>
        <p:nvSpPr>
          <p:cNvPr id="15" name="标题 1"/>
          <p:cNvSpPr>
            <a:spLocks noGrp="1"/>
          </p:cNvSpPr>
          <p:nvPr>
            <p:ph type="title"/>
          </p:nvPr>
        </p:nvSpPr>
        <p:spPr>
          <a:xfrm>
            <a:off x="660400" y="345937"/>
            <a:ext cx="9233879" cy="663575"/>
          </a:xfrm>
        </p:spPr>
        <p:txBody>
          <a:bodyPr/>
          <a:lstStyle/>
          <a:p>
            <a:r>
              <a:rPr lang="zh-CN" altLang="en-US" dirty="0"/>
              <a:t>单击此处编辑母版标题样式</a:t>
            </a:r>
          </a:p>
        </p:txBody>
      </p:sp>
      <p:sp>
        <p:nvSpPr>
          <p:cNvPr id="13" name="文本框 12"/>
          <p:cNvSpPr txBox="1"/>
          <p:nvPr userDrawn="1"/>
        </p:nvSpPr>
        <p:spPr>
          <a:xfrm>
            <a:off x="667143" y="6369559"/>
            <a:ext cx="1685193" cy="184666"/>
          </a:xfrm>
          <a:prstGeom prst="rect">
            <a:avLst/>
          </a:prstGeom>
          <a:noFill/>
        </p:spPr>
        <p:txBody>
          <a:bodyPr wrap="square" lIns="0" tIns="0" rIns="0" bIns="0" rtlCol="0">
            <a:spAutoFit/>
          </a:bodyPr>
          <a:lstStyle/>
          <a:p>
            <a:pPr algn="l"/>
            <a:r>
              <a:rPr lang="zh-CN" altLang="en-US" sz="1200" spc="300" dirty="0">
                <a:solidFill>
                  <a:schemeClr val="bg2">
                    <a:lumMod val="25000"/>
                    <a:alpha val="42000"/>
                  </a:schemeClr>
                </a:solidFill>
                <a:latin typeface="+mj-ea"/>
                <a:ea typeface="+mj-ea"/>
              </a:rPr>
              <a:t>学为人师行为世范</a:t>
            </a:r>
          </a:p>
        </p:txBody>
      </p:sp>
      <p:sp>
        <p:nvSpPr>
          <p:cNvPr id="17" name="图片占位符 16"/>
          <p:cNvSpPr>
            <a:spLocks noGrp="1"/>
          </p:cNvSpPr>
          <p:nvPr>
            <p:ph type="pic" sz="quarter" idx="13"/>
          </p:nvPr>
        </p:nvSpPr>
        <p:spPr>
          <a:xfrm>
            <a:off x="1643063" y="1384301"/>
            <a:ext cx="2164555" cy="4553747"/>
          </a:xfrm>
          <a:custGeom>
            <a:avLst/>
            <a:gdLst>
              <a:gd name="connsiteX0" fmla="*/ 82375 w 2164555"/>
              <a:gd name="connsiteY0" fmla="*/ 0 h 4553747"/>
              <a:gd name="connsiteX1" fmla="*/ 2060749 w 2164555"/>
              <a:gd name="connsiteY1" fmla="*/ 0 h 4553747"/>
              <a:gd name="connsiteX2" fmla="*/ 2069951 w 2164555"/>
              <a:gd name="connsiteY2" fmla="*/ 1858 h 4553747"/>
              <a:gd name="connsiteX3" fmla="*/ 2152383 w 2164555"/>
              <a:gd name="connsiteY3" fmla="*/ 84291 h 4553747"/>
              <a:gd name="connsiteX4" fmla="*/ 2164555 w 2164555"/>
              <a:gd name="connsiteY4" fmla="*/ 144579 h 4553747"/>
              <a:gd name="connsiteX5" fmla="*/ 2164555 w 2164555"/>
              <a:gd name="connsiteY5" fmla="*/ 4398853 h 4553747"/>
              <a:gd name="connsiteX6" fmla="*/ 2152383 w 2164555"/>
              <a:gd name="connsiteY6" fmla="*/ 4459142 h 4553747"/>
              <a:gd name="connsiteX7" fmla="*/ 2009657 w 2164555"/>
              <a:gd name="connsiteY7" fmla="*/ 4553747 h 4553747"/>
              <a:gd name="connsiteX8" fmla="*/ 133467 w 2164555"/>
              <a:gd name="connsiteY8" fmla="*/ 4553747 h 4553747"/>
              <a:gd name="connsiteX9" fmla="*/ 23937 w 2164555"/>
              <a:gd name="connsiteY9" fmla="*/ 4508378 h 4553747"/>
              <a:gd name="connsiteX10" fmla="*/ 0 w 2164555"/>
              <a:gd name="connsiteY10" fmla="*/ 4472875 h 4553747"/>
              <a:gd name="connsiteX11" fmla="*/ 0 w 2164555"/>
              <a:gd name="connsiteY11" fmla="*/ 70557 h 4553747"/>
              <a:gd name="connsiteX12" fmla="*/ 23937 w 2164555"/>
              <a:gd name="connsiteY12" fmla="*/ 35054 h 4553747"/>
              <a:gd name="connsiteX13" fmla="*/ 73174 w 2164555"/>
              <a:gd name="connsiteY13" fmla="*/ 1858 h 4553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4555" h="4553747">
                <a:moveTo>
                  <a:pt x="82375" y="0"/>
                </a:moveTo>
                <a:lnTo>
                  <a:pt x="2060749" y="0"/>
                </a:lnTo>
                <a:lnTo>
                  <a:pt x="2069951" y="1858"/>
                </a:lnTo>
                <a:cubicBezTo>
                  <a:pt x="2107014" y="17535"/>
                  <a:pt x="2136707" y="47227"/>
                  <a:pt x="2152383" y="84291"/>
                </a:cubicBezTo>
                <a:lnTo>
                  <a:pt x="2164555" y="144579"/>
                </a:lnTo>
                <a:lnTo>
                  <a:pt x="2164555" y="4398853"/>
                </a:lnTo>
                <a:lnTo>
                  <a:pt x="2152383" y="4459142"/>
                </a:lnTo>
                <a:cubicBezTo>
                  <a:pt x="2128868" y="4514737"/>
                  <a:pt x="2073818" y="4553747"/>
                  <a:pt x="2009657" y="4553747"/>
                </a:cubicBezTo>
                <a:lnTo>
                  <a:pt x="133467" y="4553747"/>
                </a:lnTo>
                <a:cubicBezTo>
                  <a:pt x="90693" y="4553747"/>
                  <a:pt x="51968" y="4536410"/>
                  <a:pt x="23937" y="4508378"/>
                </a:cubicBezTo>
                <a:lnTo>
                  <a:pt x="0" y="4472875"/>
                </a:lnTo>
                <a:lnTo>
                  <a:pt x="0" y="70557"/>
                </a:lnTo>
                <a:lnTo>
                  <a:pt x="23937" y="35054"/>
                </a:lnTo>
                <a:cubicBezTo>
                  <a:pt x="37953" y="21038"/>
                  <a:pt x="54642" y="9696"/>
                  <a:pt x="73174" y="1858"/>
                </a:cubicBezTo>
                <a:close/>
              </a:path>
            </a:pathLst>
          </a:custGeom>
        </p:spPr>
        <p:txBody>
          <a:bodyPr wrap="square">
            <a:noAutofit/>
          </a:bodyPr>
          <a:lstStyle/>
          <a:p>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全图型">
    <p:spTree>
      <p:nvGrpSpPr>
        <p:cNvPr id="1" name=""/>
        <p:cNvGrpSpPr/>
        <p:nvPr/>
      </p:nvGrpSpPr>
      <p:grpSpPr>
        <a:xfrm>
          <a:off x="0" y="0"/>
          <a:ext cx="0" cy="0"/>
          <a:chOff x="0" y="0"/>
          <a:chExt cx="0" cy="0"/>
        </a:xfrm>
      </p:grpSpPr>
      <p:sp>
        <p:nvSpPr>
          <p:cNvPr id="16" name="图片占位符 39"/>
          <p:cNvSpPr>
            <a:spLocks noGrp="1"/>
          </p:cNvSpPr>
          <p:nvPr>
            <p:ph type="pic" sz="quarter" idx="21"/>
          </p:nvPr>
        </p:nvSpPr>
        <p:spPr>
          <a:xfrm>
            <a:off x="0" y="0"/>
            <a:ext cx="12192000" cy="6858000"/>
          </a:xfrm>
          <a:custGeom>
            <a:avLst/>
            <a:gdLst>
              <a:gd name="connsiteX0" fmla="*/ 0 w 2654300"/>
              <a:gd name="connsiteY0" fmla="*/ 0 h 2305050"/>
              <a:gd name="connsiteX1" fmla="*/ 2654300 w 2654300"/>
              <a:gd name="connsiteY1" fmla="*/ 0 h 2305050"/>
              <a:gd name="connsiteX2" fmla="*/ 2654300 w 2654300"/>
              <a:gd name="connsiteY2" fmla="*/ 2305050 h 2305050"/>
              <a:gd name="connsiteX3" fmla="*/ 0 w 2654300"/>
              <a:gd name="connsiteY3" fmla="*/ 2305050 h 2305050"/>
            </a:gdLst>
            <a:ahLst/>
            <a:cxnLst>
              <a:cxn ang="0">
                <a:pos x="connsiteX0" y="connsiteY0"/>
              </a:cxn>
              <a:cxn ang="0">
                <a:pos x="connsiteX1" y="connsiteY1"/>
              </a:cxn>
              <a:cxn ang="0">
                <a:pos x="connsiteX2" y="connsiteY2"/>
              </a:cxn>
              <a:cxn ang="0">
                <a:pos x="connsiteX3" y="connsiteY3"/>
              </a:cxn>
            </a:cxnLst>
            <a:rect l="l" t="t" r="r" b="b"/>
            <a:pathLst>
              <a:path w="2654300" h="2305050">
                <a:moveTo>
                  <a:pt x="0" y="0"/>
                </a:moveTo>
                <a:lnTo>
                  <a:pt x="2654300" y="0"/>
                </a:lnTo>
                <a:lnTo>
                  <a:pt x="2654300" y="2305050"/>
                </a:lnTo>
                <a:lnTo>
                  <a:pt x="0" y="2305050"/>
                </a:lnTo>
                <a:close/>
              </a:path>
            </a:pathLst>
          </a:custGeom>
        </p:spPr>
        <p:txBody>
          <a:bodyPr wrap="square">
            <a:noAutofit/>
          </a:bodyPr>
          <a:lstStyle/>
          <a:p>
            <a:endParaRPr lang="zh-CN" altLang="en-US" dirty="0"/>
          </a:p>
        </p:txBody>
      </p:sp>
      <p:cxnSp>
        <p:nvCxnSpPr>
          <p:cNvPr id="14" name="直接箭头连接符 13"/>
          <p:cNvCxnSpPr/>
          <p:nvPr userDrawn="1"/>
        </p:nvCxnSpPr>
        <p:spPr>
          <a:xfrm>
            <a:off x="660400" y="1016002"/>
            <a:ext cx="10858500" cy="0"/>
          </a:xfrm>
          <a:prstGeom prst="straightConnector1">
            <a:avLst/>
          </a:prstGeom>
          <a:ln>
            <a:solidFill>
              <a:schemeClr val="tx2">
                <a:lumMod val="20000"/>
                <a:lumOff val="80000"/>
              </a:schemeClr>
            </a:solidFill>
            <a:tailEnd type="none"/>
          </a:ln>
        </p:spPr>
        <p:style>
          <a:lnRef idx="1">
            <a:schemeClr val="accent1"/>
          </a:lnRef>
          <a:fillRef idx="0">
            <a:schemeClr val="accent1"/>
          </a:fillRef>
          <a:effectRef idx="0">
            <a:schemeClr val="accent1"/>
          </a:effectRef>
          <a:fontRef idx="minor">
            <a:schemeClr val="tx1"/>
          </a:fontRef>
        </p:style>
      </p:cxnSp>
      <p:sp>
        <p:nvSpPr>
          <p:cNvPr id="15" name="标题 1"/>
          <p:cNvSpPr>
            <a:spLocks noGrp="1"/>
          </p:cNvSpPr>
          <p:nvPr>
            <p:ph type="title"/>
          </p:nvPr>
        </p:nvSpPr>
        <p:spPr>
          <a:xfrm>
            <a:off x="660400" y="4079737"/>
            <a:ext cx="9233879" cy="663575"/>
          </a:xfrm>
        </p:spPr>
        <p:txBody>
          <a:bodyPr/>
          <a:lstStyle>
            <a:lvl1pPr>
              <a:defRPr>
                <a:solidFill>
                  <a:schemeClr val="bg1"/>
                </a:solidFill>
              </a:defRPr>
            </a:lvl1pPr>
          </a:lstStyle>
          <a:p>
            <a:r>
              <a:rPr lang="zh-CN" altLang="en-US" dirty="0"/>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 y="0"/>
            <a:ext cx="12192000" cy="2308603"/>
          </a:xfrm>
        </p:spPr>
        <p:txBody>
          <a:bodyPr/>
          <a:lstStyle/>
          <a:p>
            <a:endParaRPr lang="zh-CN" altLang="en-US"/>
          </a:p>
        </p:txBody>
      </p:sp>
      <p:sp>
        <p:nvSpPr>
          <p:cNvPr id="6" name="文本占位符 5"/>
          <p:cNvSpPr>
            <a:spLocks noGrp="1"/>
          </p:cNvSpPr>
          <p:nvPr>
            <p:ph type="body" sz="quarter" idx="11" hasCustomPrompt="1"/>
          </p:nvPr>
        </p:nvSpPr>
        <p:spPr>
          <a:xfrm>
            <a:off x="660400" y="3429000"/>
            <a:ext cx="2762739" cy="1504950"/>
          </a:xfrm>
        </p:spPr>
        <p:txBody>
          <a:bodyPr>
            <a:noAutofit/>
          </a:bodyPr>
          <a:lstStyle>
            <a:lvl1pPr marL="0" indent="0" algn="ctr">
              <a:buNone/>
              <a:defRPr sz="9600">
                <a:solidFill>
                  <a:schemeClr val="accent1"/>
                </a:solidFill>
                <a:latin typeface="+mj-ea"/>
                <a:ea typeface="+mj-ea"/>
              </a:defRPr>
            </a:lvl1pPr>
          </a:lstStyle>
          <a:p>
            <a:pPr lvl="0"/>
            <a:r>
              <a:rPr lang="zh-CN" altLang="en-US" dirty="0"/>
              <a:t>目录</a:t>
            </a:r>
          </a:p>
        </p:txBody>
      </p:sp>
      <p:sp>
        <p:nvSpPr>
          <p:cNvPr id="9" name="文本占位符 8"/>
          <p:cNvSpPr>
            <a:spLocks noGrp="1"/>
          </p:cNvSpPr>
          <p:nvPr>
            <p:ph type="body" sz="quarter" idx="12" hasCustomPrompt="1"/>
          </p:nvPr>
        </p:nvSpPr>
        <p:spPr>
          <a:xfrm>
            <a:off x="1045307" y="5014694"/>
            <a:ext cx="1992924" cy="360850"/>
          </a:xfrm>
        </p:spPr>
        <p:txBody>
          <a:bodyPr>
            <a:noAutofit/>
          </a:bodyPr>
          <a:lstStyle>
            <a:lvl1pPr marL="0" indent="0" algn="dist">
              <a:buFontTx/>
              <a:buNone/>
              <a:defRPr sz="1100" baseline="0">
                <a:solidFill>
                  <a:schemeClr val="accent1"/>
                </a:solidFill>
              </a:defRPr>
            </a:lvl1pPr>
          </a:lstStyle>
          <a:p>
            <a:pPr lvl="0"/>
            <a:r>
              <a:rPr lang="en-US" altLang="zh-CN" dirty="0"/>
              <a:t>CONTENTS</a:t>
            </a:r>
            <a:endParaRPr lang="zh-CN" altLang="en-US" dirty="0"/>
          </a:p>
        </p:txBody>
      </p:sp>
      <p:sp>
        <p:nvSpPr>
          <p:cNvPr id="5" name="矩形 4"/>
          <p:cNvSpPr/>
          <p:nvPr userDrawn="1"/>
        </p:nvSpPr>
        <p:spPr>
          <a:xfrm>
            <a:off x="0" y="2290220"/>
            <a:ext cx="12192001" cy="1968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三等分全图型">
    <p:spTree>
      <p:nvGrpSpPr>
        <p:cNvPr id="1" name=""/>
        <p:cNvGrpSpPr/>
        <p:nvPr/>
      </p:nvGrpSpPr>
      <p:grpSpPr>
        <a:xfrm>
          <a:off x="0" y="0"/>
          <a:ext cx="0" cy="0"/>
          <a:chOff x="0" y="0"/>
          <a:chExt cx="0" cy="0"/>
        </a:xfrm>
      </p:grpSpPr>
      <p:sp>
        <p:nvSpPr>
          <p:cNvPr id="16" name="图片占位符 39"/>
          <p:cNvSpPr>
            <a:spLocks noGrp="1"/>
          </p:cNvSpPr>
          <p:nvPr>
            <p:ph type="pic" sz="quarter" idx="21"/>
          </p:nvPr>
        </p:nvSpPr>
        <p:spPr>
          <a:xfrm>
            <a:off x="0" y="0"/>
            <a:ext cx="4072103" cy="6858000"/>
          </a:xfrm>
          <a:custGeom>
            <a:avLst/>
            <a:gdLst>
              <a:gd name="connsiteX0" fmla="*/ 0 w 2654300"/>
              <a:gd name="connsiteY0" fmla="*/ 0 h 2305050"/>
              <a:gd name="connsiteX1" fmla="*/ 2654300 w 2654300"/>
              <a:gd name="connsiteY1" fmla="*/ 0 h 2305050"/>
              <a:gd name="connsiteX2" fmla="*/ 2654300 w 2654300"/>
              <a:gd name="connsiteY2" fmla="*/ 2305050 h 2305050"/>
              <a:gd name="connsiteX3" fmla="*/ 0 w 2654300"/>
              <a:gd name="connsiteY3" fmla="*/ 2305050 h 2305050"/>
            </a:gdLst>
            <a:ahLst/>
            <a:cxnLst>
              <a:cxn ang="0">
                <a:pos x="connsiteX0" y="connsiteY0"/>
              </a:cxn>
              <a:cxn ang="0">
                <a:pos x="connsiteX1" y="connsiteY1"/>
              </a:cxn>
              <a:cxn ang="0">
                <a:pos x="connsiteX2" y="connsiteY2"/>
              </a:cxn>
              <a:cxn ang="0">
                <a:pos x="connsiteX3" y="connsiteY3"/>
              </a:cxn>
            </a:cxnLst>
            <a:rect l="l" t="t" r="r" b="b"/>
            <a:pathLst>
              <a:path w="2654300" h="2305050">
                <a:moveTo>
                  <a:pt x="0" y="0"/>
                </a:moveTo>
                <a:lnTo>
                  <a:pt x="2654300" y="0"/>
                </a:lnTo>
                <a:lnTo>
                  <a:pt x="2654300" y="2305050"/>
                </a:lnTo>
                <a:lnTo>
                  <a:pt x="0" y="2305050"/>
                </a:lnTo>
                <a:close/>
              </a:path>
            </a:pathLst>
          </a:custGeom>
        </p:spPr>
        <p:txBody>
          <a:bodyPr wrap="square">
            <a:noAutofit/>
          </a:bodyPr>
          <a:lstStyle/>
          <a:p>
            <a:endParaRPr lang="zh-CN" altLang="en-US"/>
          </a:p>
        </p:txBody>
      </p:sp>
      <p:sp>
        <p:nvSpPr>
          <p:cNvPr id="10" name="图片占位符 39"/>
          <p:cNvSpPr>
            <a:spLocks noGrp="1"/>
          </p:cNvSpPr>
          <p:nvPr>
            <p:ph type="pic" sz="quarter" idx="22"/>
          </p:nvPr>
        </p:nvSpPr>
        <p:spPr>
          <a:xfrm>
            <a:off x="4068000" y="0"/>
            <a:ext cx="4068000" cy="6858000"/>
          </a:xfrm>
          <a:custGeom>
            <a:avLst/>
            <a:gdLst>
              <a:gd name="connsiteX0" fmla="*/ 0 w 2654300"/>
              <a:gd name="connsiteY0" fmla="*/ 0 h 2305050"/>
              <a:gd name="connsiteX1" fmla="*/ 2654300 w 2654300"/>
              <a:gd name="connsiteY1" fmla="*/ 0 h 2305050"/>
              <a:gd name="connsiteX2" fmla="*/ 2654300 w 2654300"/>
              <a:gd name="connsiteY2" fmla="*/ 2305050 h 2305050"/>
              <a:gd name="connsiteX3" fmla="*/ 0 w 2654300"/>
              <a:gd name="connsiteY3" fmla="*/ 2305050 h 2305050"/>
            </a:gdLst>
            <a:ahLst/>
            <a:cxnLst>
              <a:cxn ang="0">
                <a:pos x="connsiteX0" y="connsiteY0"/>
              </a:cxn>
              <a:cxn ang="0">
                <a:pos x="connsiteX1" y="connsiteY1"/>
              </a:cxn>
              <a:cxn ang="0">
                <a:pos x="connsiteX2" y="connsiteY2"/>
              </a:cxn>
              <a:cxn ang="0">
                <a:pos x="connsiteX3" y="connsiteY3"/>
              </a:cxn>
            </a:cxnLst>
            <a:rect l="l" t="t" r="r" b="b"/>
            <a:pathLst>
              <a:path w="2654300" h="2305050">
                <a:moveTo>
                  <a:pt x="0" y="0"/>
                </a:moveTo>
                <a:lnTo>
                  <a:pt x="2654300" y="0"/>
                </a:lnTo>
                <a:lnTo>
                  <a:pt x="2654300" y="2305050"/>
                </a:lnTo>
                <a:lnTo>
                  <a:pt x="0" y="2305050"/>
                </a:lnTo>
                <a:close/>
              </a:path>
            </a:pathLst>
          </a:custGeom>
        </p:spPr>
        <p:txBody>
          <a:bodyPr wrap="square">
            <a:noAutofit/>
          </a:bodyPr>
          <a:lstStyle/>
          <a:p>
            <a:endParaRPr lang="zh-CN" altLang="en-US"/>
          </a:p>
        </p:txBody>
      </p:sp>
      <p:sp>
        <p:nvSpPr>
          <p:cNvPr id="11" name="图片占位符 39"/>
          <p:cNvSpPr>
            <a:spLocks noGrp="1"/>
          </p:cNvSpPr>
          <p:nvPr>
            <p:ph type="pic" sz="quarter" idx="23"/>
          </p:nvPr>
        </p:nvSpPr>
        <p:spPr>
          <a:xfrm>
            <a:off x="8127324" y="0"/>
            <a:ext cx="4076676" cy="6858000"/>
          </a:xfrm>
          <a:custGeom>
            <a:avLst/>
            <a:gdLst>
              <a:gd name="connsiteX0" fmla="*/ 0 w 2654300"/>
              <a:gd name="connsiteY0" fmla="*/ 0 h 2305050"/>
              <a:gd name="connsiteX1" fmla="*/ 2654300 w 2654300"/>
              <a:gd name="connsiteY1" fmla="*/ 0 h 2305050"/>
              <a:gd name="connsiteX2" fmla="*/ 2654300 w 2654300"/>
              <a:gd name="connsiteY2" fmla="*/ 2305050 h 2305050"/>
              <a:gd name="connsiteX3" fmla="*/ 0 w 2654300"/>
              <a:gd name="connsiteY3" fmla="*/ 2305050 h 2305050"/>
            </a:gdLst>
            <a:ahLst/>
            <a:cxnLst>
              <a:cxn ang="0">
                <a:pos x="connsiteX0" y="connsiteY0"/>
              </a:cxn>
              <a:cxn ang="0">
                <a:pos x="connsiteX1" y="connsiteY1"/>
              </a:cxn>
              <a:cxn ang="0">
                <a:pos x="connsiteX2" y="connsiteY2"/>
              </a:cxn>
              <a:cxn ang="0">
                <a:pos x="connsiteX3" y="connsiteY3"/>
              </a:cxn>
            </a:cxnLst>
            <a:rect l="l" t="t" r="r" b="b"/>
            <a:pathLst>
              <a:path w="2654300" h="2305050">
                <a:moveTo>
                  <a:pt x="0" y="0"/>
                </a:moveTo>
                <a:lnTo>
                  <a:pt x="2654300" y="0"/>
                </a:lnTo>
                <a:lnTo>
                  <a:pt x="2654300" y="2305050"/>
                </a:lnTo>
                <a:lnTo>
                  <a:pt x="0" y="2305050"/>
                </a:lnTo>
                <a:close/>
              </a:path>
            </a:pathLst>
          </a:custGeom>
        </p:spPr>
        <p:txBody>
          <a:bodyPr wrap="square">
            <a:noAutofit/>
          </a:bodyPr>
          <a:lstStyle/>
          <a:p>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四等分全图型">
    <p:spTree>
      <p:nvGrpSpPr>
        <p:cNvPr id="1" name=""/>
        <p:cNvGrpSpPr/>
        <p:nvPr/>
      </p:nvGrpSpPr>
      <p:grpSpPr>
        <a:xfrm>
          <a:off x="0" y="0"/>
          <a:ext cx="0" cy="0"/>
          <a:chOff x="0" y="0"/>
          <a:chExt cx="0" cy="0"/>
        </a:xfrm>
      </p:grpSpPr>
      <p:sp>
        <p:nvSpPr>
          <p:cNvPr id="6" name="图片占位符 39"/>
          <p:cNvSpPr>
            <a:spLocks noGrp="1"/>
          </p:cNvSpPr>
          <p:nvPr>
            <p:ph type="pic" sz="quarter" idx="24"/>
          </p:nvPr>
        </p:nvSpPr>
        <p:spPr>
          <a:xfrm>
            <a:off x="3048000" y="0"/>
            <a:ext cx="3048000" cy="6858000"/>
          </a:xfrm>
          <a:custGeom>
            <a:avLst/>
            <a:gdLst>
              <a:gd name="connsiteX0" fmla="*/ 0 w 2654300"/>
              <a:gd name="connsiteY0" fmla="*/ 0 h 2305050"/>
              <a:gd name="connsiteX1" fmla="*/ 2654300 w 2654300"/>
              <a:gd name="connsiteY1" fmla="*/ 0 h 2305050"/>
              <a:gd name="connsiteX2" fmla="*/ 2654300 w 2654300"/>
              <a:gd name="connsiteY2" fmla="*/ 2305050 h 2305050"/>
              <a:gd name="connsiteX3" fmla="*/ 0 w 2654300"/>
              <a:gd name="connsiteY3" fmla="*/ 2305050 h 2305050"/>
            </a:gdLst>
            <a:ahLst/>
            <a:cxnLst>
              <a:cxn ang="0">
                <a:pos x="connsiteX0" y="connsiteY0"/>
              </a:cxn>
              <a:cxn ang="0">
                <a:pos x="connsiteX1" y="connsiteY1"/>
              </a:cxn>
              <a:cxn ang="0">
                <a:pos x="connsiteX2" y="connsiteY2"/>
              </a:cxn>
              <a:cxn ang="0">
                <a:pos x="connsiteX3" y="connsiteY3"/>
              </a:cxn>
            </a:cxnLst>
            <a:rect l="l" t="t" r="r" b="b"/>
            <a:pathLst>
              <a:path w="2654300" h="2305050">
                <a:moveTo>
                  <a:pt x="0" y="0"/>
                </a:moveTo>
                <a:lnTo>
                  <a:pt x="2654300" y="0"/>
                </a:lnTo>
                <a:lnTo>
                  <a:pt x="2654300" y="2305050"/>
                </a:lnTo>
                <a:lnTo>
                  <a:pt x="0" y="2305050"/>
                </a:lnTo>
                <a:close/>
              </a:path>
            </a:pathLst>
          </a:custGeom>
        </p:spPr>
        <p:txBody>
          <a:bodyPr wrap="square">
            <a:noAutofit/>
          </a:bodyPr>
          <a:lstStyle/>
          <a:p>
            <a:endParaRPr lang="zh-CN" altLang="en-US"/>
          </a:p>
        </p:txBody>
      </p:sp>
      <p:sp>
        <p:nvSpPr>
          <p:cNvPr id="7" name="图片占位符 39"/>
          <p:cNvSpPr>
            <a:spLocks noGrp="1"/>
          </p:cNvSpPr>
          <p:nvPr>
            <p:ph type="pic" sz="quarter" idx="25"/>
          </p:nvPr>
        </p:nvSpPr>
        <p:spPr>
          <a:xfrm>
            <a:off x="0" y="0"/>
            <a:ext cx="3048000" cy="6858000"/>
          </a:xfrm>
          <a:custGeom>
            <a:avLst/>
            <a:gdLst>
              <a:gd name="connsiteX0" fmla="*/ 0 w 2654300"/>
              <a:gd name="connsiteY0" fmla="*/ 0 h 2305050"/>
              <a:gd name="connsiteX1" fmla="*/ 2654300 w 2654300"/>
              <a:gd name="connsiteY1" fmla="*/ 0 h 2305050"/>
              <a:gd name="connsiteX2" fmla="*/ 2654300 w 2654300"/>
              <a:gd name="connsiteY2" fmla="*/ 2305050 h 2305050"/>
              <a:gd name="connsiteX3" fmla="*/ 0 w 2654300"/>
              <a:gd name="connsiteY3" fmla="*/ 2305050 h 2305050"/>
            </a:gdLst>
            <a:ahLst/>
            <a:cxnLst>
              <a:cxn ang="0">
                <a:pos x="connsiteX0" y="connsiteY0"/>
              </a:cxn>
              <a:cxn ang="0">
                <a:pos x="connsiteX1" y="connsiteY1"/>
              </a:cxn>
              <a:cxn ang="0">
                <a:pos x="connsiteX2" y="connsiteY2"/>
              </a:cxn>
              <a:cxn ang="0">
                <a:pos x="connsiteX3" y="connsiteY3"/>
              </a:cxn>
            </a:cxnLst>
            <a:rect l="l" t="t" r="r" b="b"/>
            <a:pathLst>
              <a:path w="2654300" h="2305050">
                <a:moveTo>
                  <a:pt x="0" y="0"/>
                </a:moveTo>
                <a:lnTo>
                  <a:pt x="2654300" y="0"/>
                </a:lnTo>
                <a:lnTo>
                  <a:pt x="2654300" y="2305050"/>
                </a:lnTo>
                <a:lnTo>
                  <a:pt x="0" y="2305050"/>
                </a:lnTo>
                <a:close/>
              </a:path>
            </a:pathLst>
          </a:custGeom>
        </p:spPr>
        <p:txBody>
          <a:bodyPr wrap="square">
            <a:noAutofit/>
          </a:bodyPr>
          <a:lstStyle/>
          <a:p>
            <a:endParaRPr lang="zh-CN" altLang="en-US"/>
          </a:p>
        </p:txBody>
      </p:sp>
      <p:sp>
        <p:nvSpPr>
          <p:cNvPr id="8" name="图片占位符 39"/>
          <p:cNvSpPr>
            <a:spLocks noGrp="1"/>
          </p:cNvSpPr>
          <p:nvPr>
            <p:ph type="pic" sz="quarter" idx="26"/>
          </p:nvPr>
        </p:nvSpPr>
        <p:spPr>
          <a:xfrm>
            <a:off x="9144000" y="0"/>
            <a:ext cx="3048000" cy="6858000"/>
          </a:xfrm>
          <a:custGeom>
            <a:avLst/>
            <a:gdLst>
              <a:gd name="connsiteX0" fmla="*/ 0 w 2654300"/>
              <a:gd name="connsiteY0" fmla="*/ 0 h 2305050"/>
              <a:gd name="connsiteX1" fmla="*/ 2654300 w 2654300"/>
              <a:gd name="connsiteY1" fmla="*/ 0 h 2305050"/>
              <a:gd name="connsiteX2" fmla="*/ 2654300 w 2654300"/>
              <a:gd name="connsiteY2" fmla="*/ 2305050 h 2305050"/>
              <a:gd name="connsiteX3" fmla="*/ 0 w 2654300"/>
              <a:gd name="connsiteY3" fmla="*/ 2305050 h 2305050"/>
            </a:gdLst>
            <a:ahLst/>
            <a:cxnLst>
              <a:cxn ang="0">
                <a:pos x="connsiteX0" y="connsiteY0"/>
              </a:cxn>
              <a:cxn ang="0">
                <a:pos x="connsiteX1" y="connsiteY1"/>
              </a:cxn>
              <a:cxn ang="0">
                <a:pos x="connsiteX2" y="connsiteY2"/>
              </a:cxn>
              <a:cxn ang="0">
                <a:pos x="connsiteX3" y="connsiteY3"/>
              </a:cxn>
            </a:cxnLst>
            <a:rect l="l" t="t" r="r" b="b"/>
            <a:pathLst>
              <a:path w="2654300" h="2305050">
                <a:moveTo>
                  <a:pt x="0" y="0"/>
                </a:moveTo>
                <a:lnTo>
                  <a:pt x="2654300" y="0"/>
                </a:lnTo>
                <a:lnTo>
                  <a:pt x="2654300" y="2305050"/>
                </a:lnTo>
                <a:lnTo>
                  <a:pt x="0" y="2305050"/>
                </a:lnTo>
                <a:close/>
              </a:path>
            </a:pathLst>
          </a:custGeom>
        </p:spPr>
        <p:txBody>
          <a:bodyPr wrap="square">
            <a:noAutofit/>
          </a:bodyPr>
          <a:lstStyle/>
          <a:p>
            <a:endParaRPr lang="zh-CN" altLang="en-US"/>
          </a:p>
        </p:txBody>
      </p:sp>
      <p:sp>
        <p:nvSpPr>
          <p:cNvPr id="9" name="图片占位符 39"/>
          <p:cNvSpPr>
            <a:spLocks noGrp="1"/>
          </p:cNvSpPr>
          <p:nvPr>
            <p:ph type="pic" sz="quarter" idx="27"/>
          </p:nvPr>
        </p:nvSpPr>
        <p:spPr>
          <a:xfrm>
            <a:off x="6096000" y="0"/>
            <a:ext cx="3048000" cy="6858000"/>
          </a:xfrm>
          <a:custGeom>
            <a:avLst/>
            <a:gdLst>
              <a:gd name="connsiteX0" fmla="*/ 0 w 2654300"/>
              <a:gd name="connsiteY0" fmla="*/ 0 h 2305050"/>
              <a:gd name="connsiteX1" fmla="*/ 2654300 w 2654300"/>
              <a:gd name="connsiteY1" fmla="*/ 0 h 2305050"/>
              <a:gd name="connsiteX2" fmla="*/ 2654300 w 2654300"/>
              <a:gd name="connsiteY2" fmla="*/ 2305050 h 2305050"/>
              <a:gd name="connsiteX3" fmla="*/ 0 w 2654300"/>
              <a:gd name="connsiteY3" fmla="*/ 2305050 h 2305050"/>
            </a:gdLst>
            <a:ahLst/>
            <a:cxnLst>
              <a:cxn ang="0">
                <a:pos x="connsiteX0" y="connsiteY0"/>
              </a:cxn>
              <a:cxn ang="0">
                <a:pos x="connsiteX1" y="connsiteY1"/>
              </a:cxn>
              <a:cxn ang="0">
                <a:pos x="connsiteX2" y="connsiteY2"/>
              </a:cxn>
              <a:cxn ang="0">
                <a:pos x="connsiteX3" y="connsiteY3"/>
              </a:cxn>
            </a:cxnLst>
            <a:rect l="l" t="t" r="r" b="b"/>
            <a:pathLst>
              <a:path w="2654300" h="2305050">
                <a:moveTo>
                  <a:pt x="0" y="0"/>
                </a:moveTo>
                <a:lnTo>
                  <a:pt x="2654300" y="0"/>
                </a:lnTo>
                <a:lnTo>
                  <a:pt x="2654300" y="2305050"/>
                </a:lnTo>
                <a:lnTo>
                  <a:pt x="0" y="2305050"/>
                </a:lnTo>
                <a:close/>
              </a:path>
            </a:pathLst>
          </a:custGeom>
        </p:spPr>
        <p:txBody>
          <a:bodyPr wrap="square">
            <a:noAutofit/>
          </a:bodyPr>
          <a:lstStyle/>
          <a:p>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尾页">
    <p:spTree>
      <p:nvGrpSpPr>
        <p:cNvPr id="1" name=""/>
        <p:cNvGrpSpPr/>
        <p:nvPr/>
      </p:nvGrpSpPr>
      <p:grpSpPr>
        <a:xfrm>
          <a:off x="0" y="0"/>
          <a:ext cx="0" cy="0"/>
          <a:chOff x="0" y="0"/>
          <a:chExt cx="0" cy="0"/>
        </a:xfrm>
      </p:grpSpPr>
      <p:sp>
        <p:nvSpPr>
          <p:cNvPr id="7" name="矩形 6"/>
          <p:cNvSpPr/>
          <p:nvPr userDrawn="1"/>
        </p:nvSpPr>
        <p:spPr>
          <a:xfrm>
            <a:off x="8998424" y="1484311"/>
            <a:ext cx="3193576"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副标题 2"/>
          <p:cNvSpPr>
            <a:spLocks noGrp="1"/>
          </p:cNvSpPr>
          <p:nvPr>
            <p:ph type="subTitle" idx="1"/>
          </p:nvPr>
        </p:nvSpPr>
        <p:spPr>
          <a:xfrm>
            <a:off x="1216315" y="3871615"/>
            <a:ext cx="7287114" cy="781876"/>
          </a:xfrm>
        </p:spPr>
        <p:txBody>
          <a:bodyPr>
            <a:normAutofit/>
          </a:bodyPr>
          <a:lstStyle>
            <a:lvl1pPr marL="0" indent="0" algn="l">
              <a:buNone/>
              <a:defRPr sz="3200">
                <a:solidFill>
                  <a:schemeClr val="accent1"/>
                </a:solidFill>
                <a:latin typeface="启功字体简体" panose="03000509000000000000" pitchFamily="65" charset="-122"/>
                <a:ea typeface="启功字体简体" panose="03000509000000000000" pitchFamily="65"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sp>
        <p:nvSpPr>
          <p:cNvPr id="14" name="文本占位符 12"/>
          <p:cNvSpPr>
            <a:spLocks noGrp="1"/>
          </p:cNvSpPr>
          <p:nvPr>
            <p:ph type="body" sz="quarter" idx="11" hasCustomPrompt="1"/>
          </p:nvPr>
        </p:nvSpPr>
        <p:spPr>
          <a:xfrm>
            <a:off x="1216315" y="5438453"/>
            <a:ext cx="7287114" cy="410333"/>
          </a:xfrm>
        </p:spPr>
        <p:txBody>
          <a:bodyPr>
            <a:normAutofit/>
          </a:bodyPr>
          <a:lstStyle>
            <a:lvl1pPr marL="0" indent="0">
              <a:buNone/>
              <a:defRPr sz="2000">
                <a:solidFill>
                  <a:schemeClr val="accent1"/>
                </a:solidFill>
              </a:defRPr>
            </a:lvl1pPr>
          </a:lstStyle>
          <a:p>
            <a:pPr lvl="0"/>
            <a:r>
              <a:rPr lang="zh-CN" altLang="en-US" dirty="0"/>
              <a:t>编辑母版文本样式</a:t>
            </a:r>
          </a:p>
        </p:txBody>
      </p:sp>
      <p:sp>
        <p:nvSpPr>
          <p:cNvPr id="15" name="文本占位符 12"/>
          <p:cNvSpPr>
            <a:spLocks noGrp="1"/>
          </p:cNvSpPr>
          <p:nvPr>
            <p:ph type="body" sz="quarter" idx="12" hasCustomPrompt="1"/>
          </p:nvPr>
        </p:nvSpPr>
        <p:spPr>
          <a:xfrm>
            <a:off x="1216315" y="4908366"/>
            <a:ext cx="7287114" cy="410335"/>
          </a:xfrm>
        </p:spPr>
        <p:txBody>
          <a:bodyPr>
            <a:normAutofit/>
          </a:bodyPr>
          <a:lstStyle>
            <a:lvl1pPr marL="0" indent="0">
              <a:buNone/>
              <a:defRPr sz="2000">
                <a:solidFill>
                  <a:schemeClr val="accent1"/>
                </a:solidFill>
              </a:defRPr>
            </a:lvl1pPr>
          </a:lstStyle>
          <a:p>
            <a:pPr lvl="0"/>
            <a:r>
              <a:rPr lang="zh-CN" altLang="en-US" dirty="0"/>
              <a:t>编辑母版文本样式</a:t>
            </a:r>
          </a:p>
        </p:txBody>
      </p:sp>
      <p:sp>
        <p:nvSpPr>
          <p:cNvPr id="8" name="矩形 7"/>
          <p:cNvSpPr/>
          <p:nvPr userDrawn="1"/>
        </p:nvSpPr>
        <p:spPr>
          <a:xfrm>
            <a:off x="0" y="1484313"/>
            <a:ext cx="1000046"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占位符 12"/>
          <p:cNvSpPr>
            <a:spLocks noGrp="1"/>
          </p:cNvSpPr>
          <p:nvPr>
            <p:ph type="body" sz="quarter" idx="13" hasCustomPrompt="1"/>
          </p:nvPr>
        </p:nvSpPr>
        <p:spPr>
          <a:xfrm>
            <a:off x="1216315" y="1346199"/>
            <a:ext cx="7287114" cy="2405663"/>
          </a:xfrm>
        </p:spPr>
        <p:txBody>
          <a:bodyPr>
            <a:normAutofit/>
          </a:bodyPr>
          <a:lstStyle>
            <a:lvl1pPr marL="0" indent="0">
              <a:spcBef>
                <a:spcPts val="0"/>
              </a:spcBef>
              <a:buNone/>
              <a:defRPr sz="6600">
                <a:solidFill>
                  <a:schemeClr val="accent1"/>
                </a:solidFill>
                <a:latin typeface="启功字体简体" panose="03000509000000000000" pitchFamily="65" charset="-122"/>
                <a:ea typeface="启功字体简体" panose="03000509000000000000" pitchFamily="65" charset="-122"/>
              </a:defRPr>
            </a:lvl1pPr>
          </a:lstStyle>
          <a:p>
            <a:pPr lvl="0"/>
            <a:r>
              <a:rPr lang="zh-CN" altLang="en-US" dirty="0"/>
              <a:t>编辑母版文本样式</a:t>
            </a:r>
            <a:endParaRPr lang="en-US" altLang="zh-CN" dirty="0"/>
          </a:p>
          <a:p>
            <a:pPr lvl="0"/>
            <a:r>
              <a:rPr lang="zh-CN" altLang="en-US" dirty="0"/>
              <a:t>输入标题</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ED4E68-F11D-4361-8C3A-7B444C600E52}" type="datetimeFigureOut">
              <a:rPr lang="en-US" smtClean="0"/>
              <a:t>6/6/2022</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424D2F68-A850-446D-85C8-0E7954AA3385}"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tx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email">
            <a:duotone>
              <a:schemeClr val="bg2">
                <a:shade val="45000"/>
                <a:satMod val="135000"/>
              </a:schemeClr>
              <a:prstClr val="white"/>
            </a:duotone>
          </a:blip>
          <a:srcRect/>
          <a:stretch>
            <a:fillRect/>
          </a:stretch>
        </p:blipFill>
        <p:spPr>
          <a:xfrm>
            <a:off x="1" y="-5557"/>
            <a:ext cx="12192000" cy="6863557"/>
          </a:xfrm>
          <a:prstGeom prst="rect">
            <a:avLst/>
          </a:prstGeom>
        </p:spPr>
      </p:pic>
      <p:sp>
        <p:nvSpPr>
          <p:cNvPr id="4" name="矩形 3"/>
          <p:cNvSpPr/>
          <p:nvPr userDrawn="1"/>
        </p:nvSpPr>
        <p:spPr>
          <a:xfrm>
            <a:off x="-3" y="2077796"/>
            <a:ext cx="12192000" cy="4780204"/>
          </a:xfrm>
          <a:prstGeom prst="rect">
            <a:avLst/>
          </a:prstGeom>
          <a:gradFill>
            <a:gsLst>
              <a:gs pos="0">
                <a:srgbClr val="010000">
                  <a:alpha val="0"/>
                </a:srgbClr>
              </a:gs>
              <a:gs pos="100000">
                <a:srgbClr val="010000">
                  <a:alpha val="8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矩形 4"/>
          <p:cNvSpPr/>
          <p:nvPr userDrawn="1"/>
        </p:nvSpPr>
        <p:spPr>
          <a:xfrm rot="10800000">
            <a:off x="-1" y="-5557"/>
            <a:ext cx="12191999" cy="3217764"/>
          </a:xfrm>
          <a:prstGeom prst="rect">
            <a:avLst/>
          </a:prstGeom>
          <a:gradFill>
            <a:gsLst>
              <a:gs pos="0">
                <a:srgbClr val="010000">
                  <a:alpha val="0"/>
                </a:srgbClr>
              </a:gs>
              <a:gs pos="100000">
                <a:srgbClr val="01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矩形 5"/>
          <p:cNvSpPr/>
          <p:nvPr userDrawn="1"/>
        </p:nvSpPr>
        <p:spPr>
          <a:xfrm>
            <a:off x="-1" y="0"/>
            <a:ext cx="12192001" cy="6811864"/>
          </a:xfrm>
          <a:prstGeom prst="rect">
            <a:avLst/>
          </a:prstGeom>
          <a:solidFill>
            <a:srgbClr val="080304">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文本框 6"/>
          <p:cNvSpPr txBox="1"/>
          <p:nvPr userDrawn="1"/>
        </p:nvSpPr>
        <p:spPr>
          <a:xfrm>
            <a:off x="4760680" y="564634"/>
            <a:ext cx="2670634" cy="369332"/>
          </a:xfrm>
          <a:prstGeom prst="rect">
            <a:avLst/>
          </a:prstGeom>
          <a:noFill/>
        </p:spPr>
        <p:txBody>
          <a:bodyPr wrap="square" rtlCol="0">
            <a:spAutoFit/>
          </a:bodyPr>
          <a:lstStyle>
            <a:defPPr>
              <a:defRPr lang="en-US"/>
            </a:defPPr>
            <a:lvl1pPr algn="dist">
              <a:defRPr sz="1600">
                <a:solidFill>
                  <a:schemeClr val="bg1"/>
                </a:solidFill>
                <a:latin typeface="+mj-ea"/>
                <a:ea typeface="+mj-ea"/>
              </a:defRPr>
            </a:lvl1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本</a:t>
            </a:r>
            <a:r>
              <a:rPr kumimoji="0" lang="en-US" altLang="zh-CN"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PPT</a:t>
            </a:r>
            <a:r>
              <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模板正参与</a:t>
            </a:r>
            <a:endParaRPr kumimoji="0" 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 name="矩形 7"/>
          <p:cNvSpPr/>
          <p:nvPr userDrawn="1"/>
        </p:nvSpPr>
        <p:spPr>
          <a:xfrm>
            <a:off x="3602350" y="2482543"/>
            <a:ext cx="4987300" cy="400109"/>
          </a:xfrm>
          <a:prstGeom prst="rect">
            <a:avLst/>
          </a:prstGeom>
          <a:gradFill flip="none" rotWithShape="1">
            <a:gsLst>
              <a:gs pos="100000">
                <a:srgbClr val="CB9B53">
                  <a:alpha val="0"/>
                </a:srgbClr>
              </a:gs>
              <a:gs pos="0">
                <a:srgbClr val="CB9B53">
                  <a:alpha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1" i="0" u="none" strike="noStrike" kern="1200" cap="none" spc="0" normalizeH="0" baseline="0" noProof="0">
              <a:ln>
                <a:noFill/>
              </a:ln>
              <a:solidFill>
                <a:srgbClr val="0E5177"/>
              </a:solidFill>
              <a:effectLst/>
              <a:uLnTx/>
              <a:uFillTx/>
              <a:latin typeface="Segoe UI" panose="020B0502040204020203"/>
              <a:ea typeface="微软雅黑" panose="020B0503020204020204" charset="-122"/>
              <a:cs typeface="+mn-cs"/>
            </a:endParaRPr>
          </a:p>
        </p:txBody>
      </p:sp>
      <p:sp>
        <p:nvSpPr>
          <p:cNvPr id="9" name="文本框 8"/>
          <p:cNvSpPr txBox="1"/>
          <p:nvPr userDrawn="1"/>
        </p:nvSpPr>
        <p:spPr>
          <a:xfrm>
            <a:off x="4049486" y="2517885"/>
            <a:ext cx="4093028"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 </a:t>
            </a:r>
            <a:r>
              <a:rPr kumimoji="0" lang="zh-CN" altLang="en-US" sz="16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第一届高校</a:t>
            </a:r>
            <a:r>
              <a:rPr kumimoji="0" lang="en-US" altLang="zh-CN" sz="16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PPT</a:t>
            </a:r>
            <a:r>
              <a:rPr kumimoji="0" lang="zh-CN" altLang="en-US" sz="16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模板设计大赛 </a:t>
            </a:r>
            <a:endParaRPr kumimoji="0" lang="en-US" sz="16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文本框 10"/>
          <p:cNvSpPr txBox="1"/>
          <p:nvPr userDrawn="1"/>
        </p:nvSpPr>
        <p:spPr>
          <a:xfrm>
            <a:off x="6133678" y="4824918"/>
            <a:ext cx="2545865" cy="1061381"/>
          </a:xfrm>
          <a:prstGeom prst="rect">
            <a:avLst/>
          </a:prstGeom>
          <a:noFill/>
        </p:spPr>
        <p:txBody>
          <a:bodyPr wrap="square" rtlCol="0">
            <a:spAutoFit/>
          </a:bodyPr>
          <a:lstStyle>
            <a:defPPr>
              <a:defRPr lang="en-US"/>
            </a:defPPr>
            <a:lvl1pPr algn="dist">
              <a:defRPr>
                <a:solidFill>
                  <a:schemeClr val="bg1"/>
                </a:solidFill>
                <a:latin typeface="+mj-ea"/>
                <a:ea typeface="+mj-ea"/>
              </a:defRPr>
            </a:lvl1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150" normalizeH="0" baseline="0" noProof="0">
                <a:ln>
                  <a:noFill/>
                </a:ln>
                <a:solidFill>
                  <a:prstClr val="white"/>
                </a:solidFill>
                <a:effectLst/>
                <a:uLnTx/>
                <a:uFillTx/>
                <a:latin typeface="微软雅黑" panose="020B0503020204020204" charset="-122"/>
                <a:ea typeface="微软雅黑" panose="020B0503020204020204" charset="-122"/>
                <a:cs typeface="+mn-cs"/>
              </a:rPr>
              <a:t>微信扫码</a:t>
            </a:r>
            <a:endParaRPr kumimoji="0" lang="en-US" altLang="zh-CN" sz="1800" b="0" i="0" u="none" strike="noStrike" kern="1200" cap="none" spc="150" normalizeH="0" baseline="0" noProof="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150" normalizeH="0" baseline="0" noProof="0">
                <a:ln>
                  <a:noFill/>
                </a:ln>
                <a:solidFill>
                  <a:prstClr val="white"/>
                </a:solidFill>
                <a:effectLst/>
                <a:uLnTx/>
                <a:uFillTx/>
                <a:latin typeface="微软雅黑" panose="020B0503020204020204" charset="-122"/>
                <a:ea typeface="微软雅黑" panose="020B0503020204020204" charset="-122"/>
                <a:cs typeface="+mn-cs"/>
              </a:rPr>
              <a:t>来聆听模板作者</a:t>
            </a:r>
            <a:endParaRPr kumimoji="0" lang="en-US" altLang="zh-CN" sz="1800" b="0" i="0" u="none" strike="noStrike" kern="1200" cap="none" spc="150" normalizeH="0" baseline="0" noProof="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150" normalizeH="0" baseline="0" noProof="0">
                <a:ln>
                  <a:noFill/>
                </a:ln>
                <a:solidFill>
                  <a:prstClr val="white"/>
                </a:solidFill>
                <a:effectLst/>
                <a:uLnTx/>
                <a:uFillTx/>
                <a:latin typeface="微软雅黑" panose="020B0503020204020204" charset="-122"/>
                <a:ea typeface="微软雅黑" panose="020B0503020204020204" charset="-122"/>
                <a:cs typeface="+mn-cs"/>
              </a:rPr>
              <a:t>设计灵感、制作思路</a:t>
            </a:r>
            <a:endParaRPr kumimoji="0" lang="en-US" sz="1800" b="0" i="0" u="none" strike="noStrike" kern="1200" cap="none" spc="15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2" name="图片 11"/>
          <p:cNvPicPr>
            <a:picLocks noChangeAspect="1"/>
          </p:cNvPicPr>
          <p:nvPr userDrawn="1"/>
        </p:nvPicPr>
        <p:blipFill>
          <a:blip r:embed="rId3" cstate="email"/>
          <a:stretch>
            <a:fillRect/>
          </a:stretch>
        </p:blipFill>
        <p:spPr>
          <a:xfrm>
            <a:off x="-615419" y="3771974"/>
            <a:ext cx="13817069" cy="3996426"/>
          </a:xfrm>
          <a:prstGeom prst="rect">
            <a:avLst/>
          </a:prstGeom>
        </p:spPr>
      </p:pic>
      <p:pic>
        <p:nvPicPr>
          <p:cNvPr id="13" name="图片 12"/>
          <p:cNvPicPr>
            <a:picLocks noChangeAspect="1"/>
          </p:cNvPicPr>
          <p:nvPr userDrawn="1"/>
        </p:nvPicPr>
        <p:blipFill>
          <a:blip r:embed="rId4" cstate="email"/>
          <a:stretch>
            <a:fillRect/>
          </a:stretch>
        </p:blipFill>
        <p:spPr>
          <a:xfrm>
            <a:off x="1683657" y="716939"/>
            <a:ext cx="8824686" cy="1844708"/>
          </a:xfrm>
          <a:prstGeom prst="rect">
            <a:avLst/>
          </a:prstGeom>
        </p:spPr>
      </p:pic>
      <p:sp>
        <p:nvSpPr>
          <p:cNvPr id="14" name="文本框 13"/>
          <p:cNvSpPr txBox="1"/>
          <p:nvPr userDrawn="1"/>
        </p:nvSpPr>
        <p:spPr>
          <a:xfrm>
            <a:off x="3742050" y="2971888"/>
            <a:ext cx="1983605" cy="2616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a:ln>
                  <a:noFill/>
                </a:ln>
                <a:solidFill>
                  <a:prstClr val="white">
                    <a:lumMod val="75000"/>
                  </a:prstClr>
                </a:solidFill>
                <a:effectLst/>
                <a:uLnTx/>
                <a:uFillTx/>
                <a:latin typeface="微软雅黑" panose="020B0503020204020204" charset="-122"/>
                <a:ea typeface="微软雅黑" panose="020B0503020204020204" charset="-122"/>
                <a:cs typeface="+mn-cs"/>
              </a:rPr>
              <a:t>活动主办：秋叶</a:t>
            </a:r>
            <a:r>
              <a:rPr kumimoji="0" lang="en-US" altLang="zh-CN" sz="1100" b="0" i="0" u="none" strike="noStrike" kern="1200" cap="none" spc="0" normalizeH="0" baseline="0" noProof="0">
                <a:ln>
                  <a:noFill/>
                </a:ln>
                <a:solidFill>
                  <a:prstClr val="white">
                    <a:lumMod val="75000"/>
                  </a:prstClr>
                </a:solidFill>
                <a:effectLst/>
                <a:uLnTx/>
                <a:uFillTx/>
                <a:latin typeface="微软雅黑" panose="020B0503020204020204" charset="-122"/>
                <a:ea typeface="微软雅黑" panose="020B0503020204020204" charset="-122"/>
                <a:cs typeface="+mn-cs"/>
              </a:rPr>
              <a:t>PPT</a:t>
            </a:r>
            <a:endParaRPr kumimoji="0" lang="en-US" sz="1100" b="0" i="0" u="none" strike="noStrike" kern="1200" cap="none" spc="0" normalizeH="0" baseline="0" noProof="0">
              <a:ln>
                <a:noFill/>
              </a:ln>
              <a:solidFill>
                <a:prstClr val="white">
                  <a:lumMod val="75000"/>
                </a:prstClr>
              </a:solidFill>
              <a:effectLst/>
              <a:uLnTx/>
              <a:uFillTx/>
              <a:latin typeface="微软雅黑" panose="020B0503020204020204" charset="-122"/>
              <a:ea typeface="微软雅黑" panose="020B0503020204020204" charset="-122"/>
              <a:cs typeface="+mn-cs"/>
            </a:endParaRPr>
          </a:p>
        </p:txBody>
      </p:sp>
      <p:sp>
        <p:nvSpPr>
          <p:cNvPr id="15" name="文本框 14"/>
          <p:cNvSpPr txBox="1"/>
          <p:nvPr userDrawn="1"/>
        </p:nvSpPr>
        <p:spPr>
          <a:xfrm>
            <a:off x="6079638" y="2971888"/>
            <a:ext cx="2492943" cy="2616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a:ln>
                  <a:noFill/>
                </a:ln>
                <a:solidFill>
                  <a:prstClr val="white">
                    <a:lumMod val="75000"/>
                  </a:prstClr>
                </a:solidFill>
                <a:effectLst/>
                <a:uLnTx/>
                <a:uFillTx/>
                <a:latin typeface="微软雅黑" panose="020B0503020204020204" charset="-122"/>
                <a:ea typeface="微软雅黑" panose="020B0503020204020204" charset="-122"/>
                <a:cs typeface="+mn-cs"/>
              </a:rPr>
              <a:t>技术支持：微软听听文档</a:t>
            </a:r>
            <a:endParaRPr kumimoji="0" lang="en-US" sz="1100" b="0" i="0" u="none" strike="noStrike" kern="1200" cap="none" spc="0" normalizeH="0" baseline="0" noProof="0">
              <a:ln>
                <a:noFill/>
              </a:ln>
              <a:solidFill>
                <a:prstClr val="white">
                  <a:lumMod val="75000"/>
                </a:prstClr>
              </a:solidFill>
              <a:effectLst/>
              <a:uLnTx/>
              <a:uFillTx/>
              <a:latin typeface="微软雅黑" panose="020B0503020204020204" charset="-122"/>
              <a:ea typeface="微软雅黑" panose="020B0503020204020204" charset="-122"/>
              <a:cs typeface="+mn-cs"/>
            </a:endParaRPr>
          </a:p>
        </p:txBody>
      </p:sp>
      <p:sp>
        <p:nvSpPr>
          <p:cNvPr id="16" name="矩形 15"/>
          <p:cNvSpPr/>
          <p:nvPr userDrawn="1"/>
        </p:nvSpPr>
        <p:spPr>
          <a:xfrm>
            <a:off x="3600610" y="3494767"/>
            <a:ext cx="2318400" cy="2318400"/>
          </a:xfrm>
          <a:prstGeom prst="rect">
            <a:avLst/>
          </a:prstGeom>
          <a:solidFill>
            <a:schemeClr val="bg1"/>
          </a:solidFill>
          <a:ln w="57150">
            <a:solidFill>
              <a:srgbClr val="CB9B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46331" cy="369332"/>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2025170"/>
          </a:xfrm>
          <a:prstGeom prst="rect">
            <a:avLst/>
          </a:prstGeom>
        </p:spPr>
        <p:txBody>
          <a:bodyPr wrap="square">
            <a:spAutoFit/>
          </a:bodyPr>
          <a:lstStyle/>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使用说明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2585323"/>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本</a:t>
            </a:r>
            <a:r>
              <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PPT</a:t>
            </a: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模板为作者原创，著作权归作者所有。</a:t>
            </a: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您仅可以个人非商业用途使用本</a:t>
            </a:r>
            <a:r>
              <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PPT</a:t>
            </a: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模板，</a:t>
            </a:r>
            <a:r>
              <a:rPr kumimoji="0" lang="zh-CN" altLang="en-US" sz="1400" b="0" i="0" u="none" strike="noStrike" kern="1200" cap="none" spc="0" normalizeH="0" baseline="0" noProof="0">
                <a:ln>
                  <a:noFill/>
                </a:ln>
                <a:solidFill>
                  <a:prstClr val="white"/>
                </a:solidFill>
                <a:effectLst/>
                <a:uLnTx/>
                <a:uFillTx/>
                <a:latin typeface="+mn-lt"/>
                <a:ea typeface="微软雅黑" panose="020B0503020204020204" charset="-122"/>
                <a:cs typeface="+mn-cs"/>
              </a:rPr>
              <a:t>未经权利人书面明确授权，不可将信息内容的全部或部分用于出售，或以出租、出借、转让、分销、发布等其他任何方式供他人使用</a:t>
            </a: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a:t>
            </a:r>
            <a:r>
              <a:rPr kumimoji="0" lang="zh-CN" altLang="en-US" sz="1400" b="0" i="0" u="none" strike="noStrike" kern="1200" cap="none" spc="0" normalizeH="0" baseline="0" noProof="0">
                <a:ln>
                  <a:noFill/>
                </a:ln>
                <a:solidFill>
                  <a:prstClr val="white"/>
                </a:solidFill>
                <a:effectLst/>
                <a:uLnTx/>
                <a:uFillTx/>
                <a:latin typeface="+mn-lt"/>
                <a:ea typeface="微软雅黑" panose="020B0503020204020204" charset="-122"/>
                <a:cs typeface="+mn-cs"/>
              </a:rPr>
              <a:t>否则将承担法律责任。</a:t>
            </a: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OfficePLUS</a:t>
            </a: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尊重知识产权并注重保护用户享有的各项权利。</a:t>
            </a:r>
            <a:endPar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OfficePLUS</a:t>
            </a: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拥有对本</a:t>
            </a:r>
            <a:r>
              <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PPT</a:t>
            </a: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模板进行展示、报道、宣传及用于市场活动的权利，若在比赛或商业应用过程中发生版权纠纷，其法律责任由作者本人承担。</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email"/>
          <a:srcRect/>
          <a:stretch>
            <a:fillRect/>
          </a:stretch>
        </p:blipFill>
        <p:spPr>
          <a:xfrm>
            <a:off x="8542333" y="525080"/>
            <a:ext cx="3645492" cy="5807840"/>
          </a:xfrm>
          <a:prstGeom prst="rect">
            <a:avLst/>
          </a:prstGeom>
        </p:spPr>
      </p:pic>
      <p:pic>
        <p:nvPicPr>
          <p:cNvPr id="3" name="图片 2"/>
          <p:cNvPicPr>
            <a:picLocks noChangeAspect="1"/>
          </p:cNvPicPr>
          <p:nvPr userDrawn="1"/>
        </p:nvPicPr>
        <p:blipFill rotWithShape="1">
          <a:blip r:embed="rId3" cstate="email"/>
          <a:srcRect/>
          <a:stretch>
            <a:fillRect/>
          </a:stretch>
        </p:blipFill>
        <p:spPr>
          <a:xfrm>
            <a:off x="-25053" y="525080"/>
            <a:ext cx="3486689" cy="5807840"/>
          </a:xfrm>
          <a:prstGeom prst="rect">
            <a:avLst/>
          </a:prstGeom>
        </p:spPr>
      </p:pic>
      <p:cxnSp>
        <p:nvCxnSpPr>
          <p:cNvPr id="8" name="直接连接符 7"/>
          <p:cNvCxnSpPr/>
          <p:nvPr userDrawn="1"/>
        </p:nvCxnSpPr>
        <p:spPr>
          <a:xfrm>
            <a:off x="5723340" y="1294827"/>
            <a:ext cx="745319" cy="0"/>
          </a:xfrm>
          <a:prstGeom prst="line">
            <a:avLst/>
          </a:prstGeom>
          <a:ln w="127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5723340" y="5613415"/>
            <a:ext cx="745319" cy="0"/>
          </a:xfrm>
          <a:prstGeom prst="line">
            <a:avLst/>
          </a:prstGeom>
          <a:ln w="127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文本占位符 9"/>
          <p:cNvSpPr>
            <a:spLocks noGrp="1"/>
          </p:cNvSpPr>
          <p:nvPr>
            <p:ph type="body" sz="quarter" idx="10" hasCustomPrompt="1"/>
          </p:nvPr>
        </p:nvSpPr>
        <p:spPr>
          <a:xfrm>
            <a:off x="4418011" y="1689433"/>
            <a:ext cx="3355975" cy="1157287"/>
          </a:xfrm>
        </p:spPr>
        <p:txBody>
          <a:bodyPr>
            <a:noAutofit/>
          </a:bodyPr>
          <a:lstStyle>
            <a:lvl1pPr marL="0" indent="0" algn="ctr" defTabSz="914400" rtl="0" eaLnBrk="1" latinLnBrk="0" hangingPunct="1">
              <a:buFontTx/>
              <a:buNone/>
              <a:defRPr lang="zh-CN" altLang="en-US" sz="7200" kern="1200" spc="300" dirty="0">
                <a:solidFill>
                  <a:schemeClr val="lt1"/>
                </a:solidFill>
                <a:latin typeface="+mn-lt"/>
                <a:ea typeface="+mn-ea"/>
                <a:cs typeface="+mn-cs"/>
              </a:defRPr>
            </a:lvl1pPr>
          </a:lstStyle>
          <a:p>
            <a:pPr lvl="0"/>
            <a:r>
              <a:rPr lang="en-US" altLang="zh-CN" dirty="0"/>
              <a:t>01</a:t>
            </a:r>
            <a:endParaRPr lang="zh-CN" altLang="en-US" dirty="0"/>
          </a:p>
        </p:txBody>
      </p:sp>
      <p:sp>
        <p:nvSpPr>
          <p:cNvPr id="12" name="文本占位符 11"/>
          <p:cNvSpPr>
            <a:spLocks noGrp="1"/>
          </p:cNvSpPr>
          <p:nvPr>
            <p:ph type="body" sz="quarter" idx="11" hasCustomPrompt="1"/>
          </p:nvPr>
        </p:nvSpPr>
        <p:spPr>
          <a:xfrm>
            <a:off x="2397746" y="2939737"/>
            <a:ext cx="7396504" cy="1296003"/>
          </a:xfrm>
        </p:spPr>
        <p:txBody>
          <a:bodyPr>
            <a:noAutofit/>
          </a:bodyPr>
          <a:lstStyle>
            <a:lvl1pPr marL="0" indent="0" algn="ctr">
              <a:buFontTx/>
              <a:buNone/>
              <a:defRPr lang="zh-CN" altLang="en-US" sz="8000" kern="1200" spc="300" dirty="0" smtClean="0">
                <a:solidFill>
                  <a:schemeClr val="bg1"/>
                </a:solidFill>
                <a:latin typeface="+mj-ea"/>
                <a:ea typeface="+mj-ea"/>
                <a:cs typeface="+mn-cs"/>
              </a:defRPr>
            </a:lvl1pPr>
          </a:lstStyle>
          <a:p>
            <a:pPr lvl="0"/>
            <a:r>
              <a:rPr lang="zh-CN" altLang="en-US" dirty="0"/>
              <a:t>章节标题</a:t>
            </a:r>
          </a:p>
        </p:txBody>
      </p:sp>
      <p:sp>
        <p:nvSpPr>
          <p:cNvPr id="14" name="文本占位符 13"/>
          <p:cNvSpPr>
            <a:spLocks noGrp="1"/>
          </p:cNvSpPr>
          <p:nvPr>
            <p:ph type="body" sz="quarter" idx="12" hasCustomPrompt="1"/>
          </p:nvPr>
        </p:nvSpPr>
        <p:spPr>
          <a:xfrm>
            <a:off x="4883260" y="4485305"/>
            <a:ext cx="2448625" cy="229700"/>
          </a:xfrm>
        </p:spPr>
        <p:txBody>
          <a:bodyPr>
            <a:normAutofit/>
          </a:bodyPr>
          <a:lstStyle>
            <a:lvl1pPr marL="0" indent="0" algn="ctr">
              <a:buFontTx/>
              <a:buNone/>
              <a:defRPr lang="zh-CN" altLang="en-US" sz="900" kern="1200" spc="600" dirty="0">
                <a:solidFill>
                  <a:schemeClr val="bg1"/>
                </a:solidFill>
                <a:latin typeface="+mn-lt"/>
                <a:ea typeface="+mn-ea"/>
                <a:cs typeface="+mn-cs"/>
              </a:defRPr>
            </a:lvl1pPr>
          </a:lstStyle>
          <a:p>
            <a:pPr lvl="0"/>
            <a:r>
              <a:rPr lang="en-US" altLang="zh-CN" dirty="0"/>
              <a:t>PART</a:t>
            </a:r>
            <a:r>
              <a:rPr lang="zh-CN" altLang="en-US" dirty="0"/>
              <a:t> </a:t>
            </a:r>
            <a:r>
              <a:rPr lang="en-US" altLang="zh-CN" dirty="0"/>
              <a:t>TITLE</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838F0CA4-2368-4D59-8FBB-2D65A51BC434}" type="datetimeFigureOut">
              <a:rPr lang="zh-CN" altLang="en-US" smtClean="0"/>
              <a:t>2022/6/6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42D1B2-A81C-44B8-9F41-403C7D1553C1}" type="slidenum">
              <a:rPr lang="zh-CN" altLang="en-US" smtClean="0"/>
              <a:t>‹#›</a:t>
            </a:fld>
            <a:endParaRPr lang="zh-CN" altLang="en-US"/>
          </a:p>
        </p:txBody>
      </p:sp>
      <p:sp>
        <p:nvSpPr>
          <p:cNvPr id="11" name="矩形 10"/>
          <p:cNvSpPr/>
          <p:nvPr userDrawn="1"/>
        </p:nvSpPr>
        <p:spPr>
          <a:xfrm>
            <a:off x="-7256" y="345937"/>
            <a:ext cx="384629" cy="562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413657" y="345937"/>
            <a:ext cx="108000" cy="562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userDrawn="1"/>
        </p:nvCxnSpPr>
        <p:spPr>
          <a:xfrm>
            <a:off x="660400" y="1016002"/>
            <a:ext cx="10858500" cy="0"/>
          </a:xfrm>
          <a:prstGeom prst="straightConnector1">
            <a:avLst/>
          </a:prstGeom>
          <a:ln>
            <a:solidFill>
              <a:schemeClr val="tx2">
                <a:lumMod val="20000"/>
                <a:lumOff val="80000"/>
              </a:schemeClr>
            </a:solidFill>
            <a:tailEnd type="none"/>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2" cstate="email"/>
          <a:stretch>
            <a:fillRect/>
          </a:stretch>
        </p:blipFill>
        <p:spPr>
          <a:xfrm>
            <a:off x="9894279" y="434299"/>
            <a:ext cx="1793628" cy="447132"/>
          </a:xfrm>
          <a:prstGeom prst="rect">
            <a:avLst/>
          </a:prstGeom>
        </p:spPr>
      </p:pic>
      <p:sp>
        <p:nvSpPr>
          <p:cNvPr id="15" name="标题 1"/>
          <p:cNvSpPr>
            <a:spLocks noGrp="1"/>
          </p:cNvSpPr>
          <p:nvPr>
            <p:ph type="title"/>
          </p:nvPr>
        </p:nvSpPr>
        <p:spPr>
          <a:xfrm>
            <a:off x="660400" y="345937"/>
            <a:ext cx="9233879" cy="663575"/>
          </a:xfrm>
        </p:spPr>
        <p:txBody>
          <a:bodyPr/>
          <a:lstStyle/>
          <a:p>
            <a:r>
              <a:rPr lang="zh-CN" altLang="en-US" dirty="0"/>
              <a:t>单击此处编辑母版标题样式</a:t>
            </a:r>
          </a:p>
        </p:txBody>
      </p:sp>
      <p:sp>
        <p:nvSpPr>
          <p:cNvPr id="13" name="文本框 12"/>
          <p:cNvSpPr txBox="1"/>
          <p:nvPr userDrawn="1"/>
        </p:nvSpPr>
        <p:spPr>
          <a:xfrm>
            <a:off x="667143" y="6369559"/>
            <a:ext cx="1685193" cy="184666"/>
          </a:xfrm>
          <a:prstGeom prst="rect">
            <a:avLst/>
          </a:prstGeom>
          <a:noFill/>
        </p:spPr>
        <p:txBody>
          <a:bodyPr wrap="square" lIns="0" tIns="0" rIns="0" bIns="0" rtlCol="0">
            <a:spAutoFit/>
          </a:bodyPr>
          <a:lstStyle/>
          <a:p>
            <a:pPr algn="l"/>
            <a:r>
              <a:rPr lang="zh-CN" altLang="en-US" sz="1200" spc="300" dirty="0">
                <a:solidFill>
                  <a:schemeClr val="bg2">
                    <a:lumMod val="25000"/>
                    <a:alpha val="42000"/>
                  </a:schemeClr>
                </a:solidFill>
                <a:latin typeface="+mj-ea"/>
                <a:ea typeface="+mj-ea"/>
              </a:rPr>
              <a:t>学为人师行为世范</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段2图式">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38F0CA4-2368-4D59-8FBB-2D65A51BC434}" type="datetimeFigureOut">
              <a:rPr lang="zh-CN" altLang="en-US" smtClean="0"/>
              <a:t>2022/6/6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42D1B2-A81C-44B8-9F41-403C7D1553C1}" type="slidenum">
              <a:rPr lang="zh-CN" altLang="en-US" smtClean="0"/>
              <a:t>‹#›</a:t>
            </a:fld>
            <a:endParaRPr lang="zh-CN" altLang="en-US"/>
          </a:p>
        </p:txBody>
      </p:sp>
      <p:sp>
        <p:nvSpPr>
          <p:cNvPr id="11" name="矩形 10"/>
          <p:cNvSpPr/>
          <p:nvPr userDrawn="1"/>
        </p:nvSpPr>
        <p:spPr>
          <a:xfrm>
            <a:off x="-7256" y="345937"/>
            <a:ext cx="384629" cy="562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413657" y="345937"/>
            <a:ext cx="108000" cy="562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userDrawn="1"/>
        </p:nvCxnSpPr>
        <p:spPr>
          <a:xfrm>
            <a:off x="660400" y="1016002"/>
            <a:ext cx="10858500" cy="0"/>
          </a:xfrm>
          <a:prstGeom prst="straightConnector1">
            <a:avLst/>
          </a:prstGeom>
          <a:ln>
            <a:solidFill>
              <a:schemeClr val="tx2">
                <a:lumMod val="20000"/>
                <a:lumOff val="80000"/>
              </a:schemeClr>
            </a:solidFill>
            <a:tailEnd type="none"/>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2" cstate="email"/>
          <a:stretch>
            <a:fillRect/>
          </a:stretch>
        </p:blipFill>
        <p:spPr>
          <a:xfrm>
            <a:off x="9894279" y="434299"/>
            <a:ext cx="1793628" cy="447132"/>
          </a:xfrm>
          <a:prstGeom prst="rect">
            <a:avLst/>
          </a:prstGeom>
        </p:spPr>
      </p:pic>
      <p:sp>
        <p:nvSpPr>
          <p:cNvPr id="15" name="标题 1"/>
          <p:cNvSpPr>
            <a:spLocks noGrp="1"/>
          </p:cNvSpPr>
          <p:nvPr>
            <p:ph type="title"/>
          </p:nvPr>
        </p:nvSpPr>
        <p:spPr>
          <a:xfrm>
            <a:off x="660400" y="345937"/>
            <a:ext cx="9233879" cy="663575"/>
          </a:xfrm>
        </p:spPr>
        <p:txBody>
          <a:bodyPr/>
          <a:lstStyle/>
          <a:p>
            <a:r>
              <a:rPr lang="zh-CN" altLang="en-US" dirty="0"/>
              <a:t>单击此处编辑母版标题样式</a:t>
            </a:r>
          </a:p>
        </p:txBody>
      </p:sp>
      <p:sp>
        <p:nvSpPr>
          <p:cNvPr id="13" name="文本框 12"/>
          <p:cNvSpPr txBox="1"/>
          <p:nvPr userDrawn="1"/>
        </p:nvSpPr>
        <p:spPr>
          <a:xfrm>
            <a:off x="667143" y="6369559"/>
            <a:ext cx="1685193" cy="184666"/>
          </a:xfrm>
          <a:prstGeom prst="rect">
            <a:avLst/>
          </a:prstGeom>
          <a:noFill/>
        </p:spPr>
        <p:txBody>
          <a:bodyPr wrap="square" lIns="0" tIns="0" rIns="0" bIns="0" rtlCol="0">
            <a:spAutoFit/>
          </a:bodyPr>
          <a:lstStyle/>
          <a:p>
            <a:pPr algn="l"/>
            <a:r>
              <a:rPr lang="zh-CN" altLang="en-US" sz="1200" spc="300" dirty="0">
                <a:solidFill>
                  <a:schemeClr val="bg2">
                    <a:lumMod val="25000"/>
                    <a:alpha val="42000"/>
                  </a:schemeClr>
                </a:solidFill>
                <a:latin typeface="+mj-ea"/>
                <a:ea typeface="+mj-ea"/>
              </a:rPr>
              <a:t>学为人师行为世范</a:t>
            </a:r>
          </a:p>
        </p:txBody>
      </p:sp>
      <p:sp>
        <p:nvSpPr>
          <p:cNvPr id="2" name="矩形 1"/>
          <p:cNvSpPr/>
          <p:nvPr userDrawn="1"/>
        </p:nvSpPr>
        <p:spPr>
          <a:xfrm>
            <a:off x="838201" y="1349829"/>
            <a:ext cx="5098142" cy="4586503"/>
          </a:xfrm>
          <a:prstGeom prst="rect">
            <a:avLst/>
          </a:prstGeom>
          <a:noFill/>
          <a:ln w="6350">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图片占位符 7"/>
          <p:cNvSpPr>
            <a:spLocks noGrp="1"/>
          </p:cNvSpPr>
          <p:nvPr>
            <p:ph type="pic" sz="quarter" idx="13"/>
          </p:nvPr>
        </p:nvSpPr>
        <p:spPr>
          <a:xfrm>
            <a:off x="942975" y="1446696"/>
            <a:ext cx="2525713" cy="4392769"/>
          </a:xfrm>
        </p:spPr>
        <p:txBody>
          <a:bodyPr/>
          <a:lstStyle/>
          <a:p>
            <a:endParaRPr lang="zh-CN" altLang="en-US"/>
          </a:p>
        </p:txBody>
      </p:sp>
      <p:sp>
        <p:nvSpPr>
          <p:cNvPr id="19" name="矩形 18"/>
          <p:cNvSpPr/>
          <p:nvPr userDrawn="1"/>
        </p:nvSpPr>
        <p:spPr>
          <a:xfrm>
            <a:off x="6150883" y="1349829"/>
            <a:ext cx="5098142" cy="4586503"/>
          </a:xfrm>
          <a:prstGeom prst="rect">
            <a:avLst/>
          </a:prstGeom>
          <a:noFill/>
          <a:ln w="6350">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图片占位符 7"/>
          <p:cNvSpPr>
            <a:spLocks noGrp="1"/>
          </p:cNvSpPr>
          <p:nvPr>
            <p:ph type="pic" sz="quarter" idx="14"/>
          </p:nvPr>
        </p:nvSpPr>
        <p:spPr>
          <a:xfrm>
            <a:off x="6255657" y="1446696"/>
            <a:ext cx="2525713" cy="4392769"/>
          </a:xfrm>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段3图式">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38F0CA4-2368-4D59-8FBB-2D65A51BC434}" type="datetimeFigureOut">
              <a:rPr lang="zh-CN" altLang="en-US" smtClean="0"/>
              <a:t>2022/6/6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42D1B2-A81C-44B8-9F41-403C7D1553C1}" type="slidenum">
              <a:rPr lang="zh-CN" altLang="en-US" smtClean="0"/>
              <a:t>‹#›</a:t>
            </a:fld>
            <a:endParaRPr lang="zh-CN" altLang="en-US"/>
          </a:p>
        </p:txBody>
      </p:sp>
      <p:sp>
        <p:nvSpPr>
          <p:cNvPr id="11" name="矩形 10"/>
          <p:cNvSpPr/>
          <p:nvPr userDrawn="1"/>
        </p:nvSpPr>
        <p:spPr>
          <a:xfrm>
            <a:off x="-7256" y="345937"/>
            <a:ext cx="384629" cy="562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413657" y="345937"/>
            <a:ext cx="108000" cy="562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userDrawn="1"/>
        </p:nvCxnSpPr>
        <p:spPr>
          <a:xfrm>
            <a:off x="660400" y="1016002"/>
            <a:ext cx="10858500" cy="0"/>
          </a:xfrm>
          <a:prstGeom prst="straightConnector1">
            <a:avLst/>
          </a:prstGeom>
          <a:ln>
            <a:solidFill>
              <a:schemeClr val="tx2">
                <a:lumMod val="20000"/>
                <a:lumOff val="80000"/>
              </a:schemeClr>
            </a:solidFill>
            <a:tailEnd type="none"/>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2" cstate="email"/>
          <a:stretch>
            <a:fillRect/>
          </a:stretch>
        </p:blipFill>
        <p:spPr>
          <a:xfrm>
            <a:off x="9894279" y="434299"/>
            <a:ext cx="1793628" cy="447132"/>
          </a:xfrm>
          <a:prstGeom prst="rect">
            <a:avLst/>
          </a:prstGeom>
        </p:spPr>
      </p:pic>
      <p:sp>
        <p:nvSpPr>
          <p:cNvPr id="15" name="标题 1"/>
          <p:cNvSpPr>
            <a:spLocks noGrp="1"/>
          </p:cNvSpPr>
          <p:nvPr>
            <p:ph type="title"/>
          </p:nvPr>
        </p:nvSpPr>
        <p:spPr>
          <a:xfrm>
            <a:off x="660400" y="345937"/>
            <a:ext cx="9233879" cy="663575"/>
          </a:xfrm>
        </p:spPr>
        <p:txBody>
          <a:bodyPr/>
          <a:lstStyle/>
          <a:p>
            <a:r>
              <a:rPr lang="zh-CN" altLang="en-US" dirty="0"/>
              <a:t>单击此处编辑母版标题样式</a:t>
            </a:r>
          </a:p>
        </p:txBody>
      </p:sp>
      <p:sp>
        <p:nvSpPr>
          <p:cNvPr id="13" name="文本框 12"/>
          <p:cNvSpPr txBox="1"/>
          <p:nvPr userDrawn="1"/>
        </p:nvSpPr>
        <p:spPr>
          <a:xfrm>
            <a:off x="667143" y="6369559"/>
            <a:ext cx="1685193" cy="184666"/>
          </a:xfrm>
          <a:prstGeom prst="rect">
            <a:avLst/>
          </a:prstGeom>
          <a:noFill/>
        </p:spPr>
        <p:txBody>
          <a:bodyPr wrap="square" lIns="0" tIns="0" rIns="0" bIns="0" rtlCol="0">
            <a:spAutoFit/>
          </a:bodyPr>
          <a:lstStyle/>
          <a:p>
            <a:pPr algn="l"/>
            <a:r>
              <a:rPr lang="zh-CN" altLang="en-US" sz="1200" spc="300" dirty="0">
                <a:solidFill>
                  <a:schemeClr val="bg2">
                    <a:lumMod val="25000"/>
                    <a:alpha val="42000"/>
                  </a:schemeClr>
                </a:solidFill>
                <a:latin typeface="+mj-ea"/>
                <a:ea typeface="+mj-ea"/>
              </a:rPr>
              <a:t>学为人师行为世范</a:t>
            </a:r>
          </a:p>
        </p:txBody>
      </p:sp>
      <p:sp>
        <p:nvSpPr>
          <p:cNvPr id="2" name="矩形 1"/>
          <p:cNvSpPr/>
          <p:nvPr userDrawn="1"/>
        </p:nvSpPr>
        <p:spPr>
          <a:xfrm>
            <a:off x="1465945" y="1364347"/>
            <a:ext cx="9260114" cy="1451427"/>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图片占位符 7"/>
          <p:cNvSpPr>
            <a:spLocks noGrp="1"/>
          </p:cNvSpPr>
          <p:nvPr>
            <p:ph type="pic" sz="quarter" idx="13"/>
          </p:nvPr>
        </p:nvSpPr>
        <p:spPr>
          <a:xfrm>
            <a:off x="1465265" y="1365028"/>
            <a:ext cx="2438400" cy="1450975"/>
          </a:xfrm>
        </p:spPr>
        <p:txBody>
          <a:bodyPr/>
          <a:lstStyle/>
          <a:p>
            <a:endParaRPr lang="zh-CN" altLang="en-US"/>
          </a:p>
        </p:txBody>
      </p:sp>
      <p:cxnSp>
        <p:nvCxnSpPr>
          <p:cNvPr id="18" name="直接连接符 17"/>
          <p:cNvCxnSpPr/>
          <p:nvPr userDrawn="1"/>
        </p:nvCxnSpPr>
        <p:spPr>
          <a:xfrm>
            <a:off x="3904345" y="1364347"/>
            <a:ext cx="0" cy="145142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9" name="矩形 18"/>
          <p:cNvSpPr/>
          <p:nvPr userDrawn="1"/>
        </p:nvSpPr>
        <p:spPr>
          <a:xfrm>
            <a:off x="1465944" y="2938920"/>
            <a:ext cx="9260103" cy="1451427"/>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图片占位符 7"/>
          <p:cNvSpPr>
            <a:spLocks noGrp="1"/>
          </p:cNvSpPr>
          <p:nvPr>
            <p:ph type="pic" sz="quarter" idx="14"/>
          </p:nvPr>
        </p:nvSpPr>
        <p:spPr>
          <a:xfrm>
            <a:off x="1465265" y="2939601"/>
            <a:ext cx="2438400" cy="1450975"/>
          </a:xfrm>
        </p:spPr>
        <p:txBody>
          <a:bodyPr/>
          <a:lstStyle/>
          <a:p>
            <a:endParaRPr lang="zh-CN" altLang="en-US"/>
          </a:p>
        </p:txBody>
      </p:sp>
      <p:cxnSp>
        <p:nvCxnSpPr>
          <p:cNvPr id="21" name="直接连接符 20"/>
          <p:cNvCxnSpPr/>
          <p:nvPr userDrawn="1"/>
        </p:nvCxnSpPr>
        <p:spPr>
          <a:xfrm>
            <a:off x="3904345" y="2938920"/>
            <a:ext cx="0" cy="145142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2" name="矩形 21"/>
          <p:cNvSpPr/>
          <p:nvPr userDrawn="1"/>
        </p:nvSpPr>
        <p:spPr>
          <a:xfrm>
            <a:off x="1465945" y="4498750"/>
            <a:ext cx="9260102" cy="1451427"/>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图片占位符 7"/>
          <p:cNvSpPr>
            <a:spLocks noGrp="1"/>
          </p:cNvSpPr>
          <p:nvPr>
            <p:ph type="pic" sz="quarter" idx="15"/>
          </p:nvPr>
        </p:nvSpPr>
        <p:spPr>
          <a:xfrm>
            <a:off x="1465265" y="4499431"/>
            <a:ext cx="2438400" cy="1450975"/>
          </a:xfrm>
        </p:spPr>
        <p:txBody>
          <a:bodyPr/>
          <a:lstStyle/>
          <a:p>
            <a:endParaRPr lang="zh-CN" altLang="en-US"/>
          </a:p>
        </p:txBody>
      </p:sp>
      <p:cxnSp>
        <p:nvCxnSpPr>
          <p:cNvPr id="24" name="直接连接符 23"/>
          <p:cNvCxnSpPr/>
          <p:nvPr userDrawn="1"/>
        </p:nvCxnSpPr>
        <p:spPr>
          <a:xfrm>
            <a:off x="3904345" y="4498750"/>
            <a:ext cx="0" cy="1451427"/>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圆图人物介绍页">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38F0CA4-2368-4D59-8FBB-2D65A51BC434}" type="datetimeFigureOut">
              <a:rPr lang="zh-CN" altLang="en-US" smtClean="0"/>
              <a:t>2022/6/6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42D1B2-A81C-44B8-9F41-403C7D1553C1}" type="slidenum">
              <a:rPr lang="zh-CN" altLang="en-US" smtClean="0"/>
              <a:t>‹#›</a:t>
            </a:fld>
            <a:endParaRPr lang="zh-CN" altLang="en-US"/>
          </a:p>
        </p:txBody>
      </p:sp>
      <p:sp>
        <p:nvSpPr>
          <p:cNvPr id="11" name="矩形 10"/>
          <p:cNvSpPr/>
          <p:nvPr userDrawn="1"/>
        </p:nvSpPr>
        <p:spPr>
          <a:xfrm>
            <a:off x="-7256" y="345937"/>
            <a:ext cx="384629" cy="562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413657" y="345937"/>
            <a:ext cx="108000" cy="562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userDrawn="1"/>
        </p:nvCxnSpPr>
        <p:spPr>
          <a:xfrm>
            <a:off x="660400" y="1016002"/>
            <a:ext cx="10858500" cy="0"/>
          </a:xfrm>
          <a:prstGeom prst="straightConnector1">
            <a:avLst/>
          </a:prstGeom>
          <a:ln>
            <a:solidFill>
              <a:schemeClr val="tx2">
                <a:lumMod val="20000"/>
                <a:lumOff val="80000"/>
              </a:schemeClr>
            </a:solidFill>
            <a:tailEnd type="none"/>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2" cstate="email"/>
          <a:stretch>
            <a:fillRect/>
          </a:stretch>
        </p:blipFill>
        <p:spPr>
          <a:xfrm>
            <a:off x="9894279" y="434299"/>
            <a:ext cx="1793628" cy="447132"/>
          </a:xfrm>
          <a:prstGeom prst="rect">
            <a:avLst/>
          </a:prstGeom>
        </p:spPr>
      </p:pic>
      <p:sp>
        <p:nvSpPr>
          <p:cNvPr id="15" name="标题 1"/>
          <p:cNvSpPr>
            <a:spLocks noGrp="1"/>
          </p:cNvSpPr>
          <p:nvPr>
            <p:ph type="title"/>
          </p:nvPr>
        </p:nvSpPr>
        <p:spPr>
          <a:xfrm>
            <a:off x="660400" y="345937"/>
            <a:ext cx="9233879" cy="663575"/>
          </a:xfrm>
        </p:spPr>
        <p:txBody>
          <a:bodyPr/>
          <a:lstStyle/>
          <a:p>
            <a:r>
              <a:rPr lang="zh-CN" altLang="en-US" dirty="0"/>
              <a:t>单击此处编辑母版标题样式</a:t>
            </a:r>
          </a:p>
        </p:txBody>
      </p:sp>
      <p:sp>
        <p:nvSpPr>
          <p:cNvPr id="13" name="文本框 12"/>
          <p:cNvSpPr txBox="1"/>
          <p:nvPr userDrawn="1"/>
        </p:nvSpPr>
        <p:spPr>
          <a:xfrm>
            <a:off x="667143" y="6369559"/>
            <a:ext cx="1685193" cy="184666"/>
          </a:xfrm>
          <a:prstGeom prst="rect">
            <a:avLst/>
          </a:prstGeom>
          <a:noFill/>
        </p:spPr>
        <p:txBody>
          <a:bodyPr wrap="square" lIns="0" tIns="0" rIns="0" bIns="0" rtlCol="0">
            <a:spAutoFit/>
          </a:bodyPr>
          <a:lstStyle/>
          <a:p>
            <a:pPr algn="l"/>
            <a:r>
              <a:rPr lang="zh-CN" altLang="en-US" sz="1200" spc="300" dirty="0">
                <a:solidFill>
                  <a:schemeClr val="bg2">
                    <a:lumMod val="25000"/>
                    <a:alpha val="42000"/>
                  </a:schemeClr>
                </a:solidFill>
                <a:latin typeface="+mj-ea"/>
                <a:ea typeface="+mj-ea"/>
              </a:rPr>
              <a:t>学为人师行为世范</a:t>
            </a:r>
          </a:p>
        </p:txBody>
      </p:sp>
      <p:sp>
        <p:nvSpPr>
          <p:cNvPr id="19" name="图片占位符 18"/>
          <p:cNvSpPr>
            <a:spLocks noGrp="1"/>
          </p:cNvSpPr>
          <p:nvPr>
            <p:ph type="pic" sz="quarter" idx="13"/>
          </p:nvPr>
        </p:nvSpPr>
        <p:spPr>
          <a:xfrm>
            <a:off x="2002972" y="2057400"/>
            <a:ext cx="1611086" cy="1611086"/>
          </a:xfrm>
          <a:custGeom>
            <a:avLst/>
            <a:gdLst>
              <a:gd name="connsiteX0" fmla="*/ 805543 w 1611086"/>
              <a:gd name="connsiteY0" fmla="*/ 0 h 1611086"/>
              <a:gd name="connsiteX1" fmla="*/ 1611086 w 1611086"/>
              <a:gd name="connsiteY1" fmla="*/ 805543 h 1611086"/>
              <a:gd name="connsiteX2" fmla="*/ 805543 w 1611086"/>
              <a:gd name="connsiteY2" fmla="*/ 1611086 h 1611086"/>
              <a:gd name="connsiteX3" fmla="*/ 0 w 1611086"/>
              <a:gd name="connsiteY3" fmla="*/ 805543 h 1611086"/>
              <a:gd name="connsiteX4" fmla="*/ 805543 w 1611086"/>
              <a:gd name="connsiteY4" fmla="*/ 0 h 1611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086" h="1611086">
                <a:moveTo>
                  <a:pt x="805543" y="0"/>
                </a:moveTo>
                <a:cubicBezTo>
                  <a:pt x="1250432" y="0"/>
                  <a:pt x="1611086" y="360654"/>
                  <a:pt x="1611086" y="805543"/>
                </a:cubicBezTo>
                <a:cubicBezTo>
                  <a:pt x="1611086" y="1250432"/>
                  <a:pt x="1250432" y="1611086"/>
                  <a:pt x="805543" y="1611086"/>
                </a:cubicBezTo>
                <a:cubicBezTo>
                  <a:pt x="360654" y="1611086"/>
                  <a:pt x="0" y="1250432"/>
                  <a:pt x="0" y="805543"/>
                </a:cubicBezTo>
                <a:cubicBezTo>
                  <a:pt x="0" y="360654"/>
                  <a:pt x="360654" y="0"/>
                  <a:pt x="805543" y="0"/>
                </a:cubicBezTo>
                <a:close/>
              </a:path>
            </a:pathLst>
          </a:custGeom>
        </p:spPr>
        <p:txBody>
          <a:bodyPr wrap="square">
            <a:noAutofit/>
          </a:bodyPr>
          <a:lstStyle/>
          <a:p>
            <a:endParaRPr lang="zh-CN" altLang="en-US"/>
          </a:p>
        </p:txBody>
      </p:sp>
      <p:sp>
        <p:nvSpPr>
          <p:cNvPr id="20" name="图片占位符 19"/>
          <p:cNvSpPr>
            <a:spLocks noGrp="1"/>
          </p:cNvSpPr>
          <p:nvPr>
            <p:ph type="pic" sz="quarter" idx="14"/>
          </p:nvPr>
        </p:nvSpPr>
        <p:spPr>
          <a:xfrm>
            <a:off x="5295901" y="2057400"/>
            <a:ext cx="1611086" cy="1611086"/>
          </a:xfrm>
          <a:custGeom>
            <a:avLst/>
            <a:gdLst>
              <a:gd name="connsiteX0" fmla="*/ 805543 w 1611086"/>
              <a:gd name="connsiteY0" fmla="*/ 0 h 1611086"/>
              <a:gd name="connsiteX1" fmla="*/ 1611086 w 1611086"/>
              <a:gd name="connsiteY1" fmla="*/ 805543 h 1611086"/>
              <a:gd name="connsiteX2" fmla="*/ 805543 w 1611086"/>
              <a:gd name="connsiteY2" fmla="*/ 1611086 h 1611086"/>
              <a:gd name="connsiteX3" fmla="*/ 0 w 1611086"/>
              <a:gd name="connsiteY3" fmla="*/ 805543 h 1611086"/>
              <a:gd name="connsiteX4" fmla="*/ 805543 w 1611086"/>
              <a:gd name="connsiteY4" fmla="*/ 0 h 1611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086" h="1611086">
                <a:moveTo>
                  <a:pt x="805543" y="0"/>
                </a:moveTo>
                <a:cubicBezTo>
                  <a:pt x="1250432" y="0"/>
                  <a:pt x="1611086" y="360654"/>
                  <a:pt x="1611086" y="805543"/>
                </a:cubicBezTo>
                <a:cubicBezTo>
                  <a:pt x="1611086" y="1250432"/>
                  <a:pt x="1250432" y="1611086"/>
                  <a:pt x="805543" y="1611086"/>
                </a:cubicBezTo>
                <a:cubicBezTo>
                  <a:pt x="360654" y="1611086"/>
                  <a:pt x="0" y="1250432"/>
                  <a:pt x="0" y="805543"/>
                </a:cubicBezTo>
                <a:cubicBezTo>
                  <a:pt x="0" y="360654"/>
                  <a:pt x="360654" y="0"/>
                  <a:pt x="805543" y="0"/>
                </a:cubicBezTo>
                <a:close/>
              </a:path>
            </a:pathLst>
          </a:custGeom>
        </p:spPr>
        <p:txBody>
          <a:bodyPr wrap="square">
            <a:noAutofit/>
          </a:bodyPr>
          <a:lstStyle/>
          <a:p>
            <a:endParaRPr lang="zh-CN" altLang="en-US"/>
          </a:p>
        </p:txBody>
      </p:sp>
      <p:sp>
        <p:nvSpPr>
          <p:cNvPr id="23" name="图片占位符 22"/>
          <p:cNvSpPr>
            <a:spLocks noGrp="1"/>
          </p:cNvSpPr>
          <p:nvPr>
            <p:ph type="pic" sz="quarter" idx="15"/>
          </p:nvPr>
        </p:nvSpPr>
        <p:spPr>
          <a:xfrm>
            <a:off x="8588829" y="2057400"/>
            <a:ext cx="1611086" cy="1611086"/>
          </a:xfrm>
          <a:custGeom>
            <a:avLst/>
            <a:gdLst>
              <a:gd name="connsiteX0" fmla="*/ 805543 w 1611086"/>
              <a:gd name="connsiteY0" fmla="*/ 0 h 1611086"/>
              <a:gd name="connsiteX1" fmla="*/ 1611086 w 1611086"/>
              <a:gd name="connsiteY1" fmla="*/ 805543 h 1611086"/>
              <a:gd name="connsiteX2" fmla="*/ 805543 w 1611086"/>
              <a:gd name="connsiteY2" fmla="*/ 1611086 h 1611086"/>
              <a:gd name="connsiteX3" fmla="*/ 0 w 1611086"/>
              <a:gd name="connsiteY3" fmla="*/ 805543 h 1611086"/>
              <a:gd name="connsiteX4" fmla="*/ 805543 w 1611086"/>
              <a:gd name="connsiteY4" fmla="*/ 0 h 1611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086" h="1611086">
                <a:moveTo>
                  <a:pt x="805543" y="0"/>
                </a:moveTo>
                <a:cubicBezTo>
                  <a:pt x="1250432" y="0"/>
                  <a:pt x="1611086" y="360654"/>
                  <a:pt x="1611086" y="805543"/>
                </a:cubicBezTo>
                <a:cubicBezTo>
                  <a:pt x="1611086" y="1250432"/>
                  <a:pt x="1250432" y="1611086"/>
                  <a:pt x="805543" y="1611086"/>
                </a:cubicBezTo>
                <a:cubicBezTo>
                  <a:pt x="360654" y="1611086"/>
                  <a:pt x="0" y="1250432"/>
                  <a:pt x="0" y="805543"/>
                </a:cubicBezTo>
                <a:cubicBezTo>
                  <a:pt x="0" y="360654"/>
                  <a:pt x="360654" y="0"/>
                  <a:pt x="805543" y="0"/>
                </a:cubicBezTo>
                <a:close/>
              </a:path>
            </a:pathLst>
          </a:custGeom>
        </p:spPr>
        <p:txBody>
          <a:bodyPr wrap="square">
            <a:noAutofit/>
          </a:bodyPr>
          <a:lstStyle/>
          <a:p>
            <a:endParaRPr lang="zh-CN" altLang="en-US"/>
          </a:p>
        </p:txBody>
      </p:sp>
      <p:sp>
        <p:nvSpPr>
          <p:cNvPr id="24" name="椭圆 23"/>
          <p:cNvSpPr/>
          <p:nvPr userDrawn="1"/>
        </p:nvSpPr>
        <p:spPr>
          <a:xfrm>
            <a:off x="1861457" y="1915885"/>
            <a:ext cx="1894116" cy="1894116"/>
          </a:xfrm>
          <a:prstGeom prst="ellipse">
            <a:avLst/>
          </a:prstGeom>
          <a:noFill/>
          <a:ln w="635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2035630" y="2106030"/>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3352801" y="3521172"/>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userDrawn="1"/>
        </p:nvSpPr>
        <p:spPr>
          <a:xfrm>
            <a:off x="3450771" y="367357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userDrawn="1"/>
        </p:nvSpPr>
        <p:spPr>
          <a:xfrm>
            <a:off x="8447316" y="1915885"/>
            <a:ext cx="1894116" cy="1894116"/>
          </a:xfrm>
          <a:prstGeom prst="ellipse">
            <a:avLst/>
          </a:prstGeom>
          <a:noFill/>
          <a:ln w="635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userDrawn="1"/>
        </p:nvSpPr>
        <p:spPr>
          <a:xfrm>
            <a:off x="8621489" y="2106030"/>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userDrawn="1"/>
        </p:nvSpPr>
        <p:spPr>
          <a:xfrm>
            <a:off x="9938660" y="3521172"/>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userDrawn="1"/>
        </p:nvSpPr>
        <p:spPr>
          <a:xfrm>
            <a:off x="10036630" y="367357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nvSpPr>
        <p:spPr>
          <a:xfrm>
            <a:off x="5154774" y="1915885"/>
            <a:ext cx="1894116" cy="1894116"/>
          </a:xfrm>
          <a:prstGeom prst="ellipse">
            <a:avLst/>
          </a:prstGeom>
          <a:noFill/>
          <a:ln w="635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userDrawn="1"/>
        </p:nvSpPr>
        <p:spPr>
          <a:xfrm>
            <a:off x="5328947" y="2106030"/>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6646118" y="3521172"/>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userDrawn="1"/>
        </p:nvSpPr>
        <p:spPr>
          <a:xfrm>
            <a:off x="6744088" y="367357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段2图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38F0CA4-2368-4D59-8FBB-2D65A51BC434}" type="datetimeFigureOut">
              <a:rPr lang="zh-CN" altLang="en-US" smtClean="0"/>
              <a:t>2022/6/6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42D1B2-A81C-44B8-9F41-403C7D1553C1}" type="slidenum">
              <a:rPr lang="zh-CN" altLang="en-US" smtClean="0"/>
              <a:t>‹#›</a:t>
            </a:fld>
            <a:endParaRPr lang="zh-CN" altLang="en-US"/>
          </a:p>
        </p:txBody>
      </p:sp>
      <p:sp>
        <p:nvSpPr>
          <p:cNvPr id="6" name="矩形 5"/>
          <p:cNvSpPr/>
          <p:nvPr userDrawn="1"/>
        </p:nvSpPr>
        <p:spPr>
          <a:xfrm>
            <a:off x="4327769" y="1391559"/>
            <a:ext cx="3536462" cy="3851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7256" y="345937"/>
            <a:ext cx="384629" cy="562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413657" y="345937"/>
            <a:ext cx="108000" cy="562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2" cstate="email"/>
          <a:stretch>
            <a:fillRect/>
          </a:stretch>
        </p:blipFill>
        <p:spPr>
          <a:xfrm>
            <a:off x="9894279" y="434299"/>
            <a:ext cx="1793628" cy="447132"/>
          </a:xfrm>
          <a:prstGeom prst="rect">
            <a:avLst/>
          </a:prstGeom>
        </p:spPr>
      </p:pic>
      <p:sp>
        <p:nvSpPr>
          <p:cNvPr id="16" name="标题 1"/>
          <p:cNvSpPr>
            <a:spLocks noGrp="1"/>
          </p:cNvSpPr>
          <p:nvPr>
            <p:ph type="title"/>
          </p:nvPr>
        </p:nvSpPr>
        <p:spPr>
          <a:xfrm>
            <a:off x="660400" y="345937"/>
            <a:ext cx="9233879" cy="663575"/>
          </a:xfrm>
        </p:spPr>
        <p:txBody>
          <a:bodyPr/>
          <a:lstStyle/>
          <a:p>
            <a:r>
              <a:rPr lang="zh-CN" altLang="en-US" dirty="0"/>
              <a:t>单击此处编辑母版标题样式</a:t>
            </a:r>
          </a:p>
        </p:txBody>
      </p:sp>
      <p:sp>
        <p:nvSpPr>
          <p:cNvPr id="17" name="文本框 16"/>
          <p:cNvSpPr txBox="1"/>
          <p:nvPr userDrawn="1"/>
        </p:nvSpPr>
        <p:spPr>
          <a:xfrm>
            <a:off x="667143" y="6369559"/>
            <a:ext cx="1685193" cy="184666"/>
          </a:xfrm>
          <a:prstGeom prst="rect">
            <a:avLst/>
          </a:prstGeom>
          <a:noFill/>
        </p:spPr>
        <p:txBody>
          <a:bodyPr wrap="square" lIns="0" tIns="0" rIns="0" bIns="0" rtlCol="0">
            <a:spAutoFit/>
          </a:bodyPr>
          <a:lstStyle/>
          <a:p>
            <a:pPr algn="l"/>
            <a:r>
              <a:rPr lang="zh-CN" altLang="en-US" sz="1200" spc="300" dirty="0">
                <a:solidFill>
                  <a:schemeClr val="bg2">
                    <a:lumMod val="25000"/>
                    <a:alpha val="42000"/>
                  </a:schemeClr>
                </a:solidFill>
                <a:latin typeface="+mj-ea"/>
                <a:ea typeface="+mj-ea"/>
              </a:rPr>
              <a:t>学为人师行为世范</a:t>
            </a:r>
          </a:p>
        </p:txBody>
      </p:sp>
      <p:sp>
        <p:nvSpPr>
          <p:cNvPr id="19" name="文本占位符 18"/>
          <p:cNvSpPr>
            <a:spLocks noGrp="1"/>
          </p:cNvSpPr>
          <p:nvPr>
            <p:ph type="body" sz="quarter" idx="13" hasCustomPrompt="1"/>
          </p:nvPr>
        </p:nvSpPr>
        <p:spPr>
          <a:xfrm>
            <a:off x="674077" y="5443570"/>
            <a:ext cx="10858500" cy="748228"/>
          </a:xfrm>
        </p:spPr>
        <p:txBody>
          <a:bodyPr/>
          <a:lstStyle>
            <a:lvl1pPr marL="0" marR="0" indent="0" algn="l" defTabSz="914400" rtl="0" eaLnBrk="1" fontAlgn="auto" latinLnBrk="0" hangingPunct="1">
              <a:lnSpc>
                <a:spcPct val="120000"/>
              </a:lnSpc>
              <a:spcBef>
                <a:spcPts val="1000"/>
              </a:spcBef>
              <a:spcAft>
                <a:spcPts val="0"/>
              </a:spcAft>
              <a:buClrTx/>
              <a:buSzTx/>
              <a:buFontTx/>
              <a:buNone/>
              <a:defRPr lang="zh-CN" altLang="en-US" sz="1800" kern="1200" spc="300" dirty="0" smtClean="0">
                <a:solidFill>
                  <a:schemeClr val="tx1">
                    <a:lumMod val="85000"/>
                    <a:lumOff val="15000"/>
                  </a:schemeClr>
                </a:solidFill>
                <a:latin typeface="+mn-lt"/>
                <a:ea typeface="+mn-ea"/>
                <a:cs typeface="+mn-cs"/>
              </a:defRPr>
            </a:lvl1pPr>
            <a:lvl4pPr marL="1371600" indent="0">
              <a:buNone/>
              <a:defRPr/>
            </a:lvl4pPr>
          </a:lstStyle>
          <a:p>
            <a:pPr marL="0" marR="0" lvl="0" indent="0" algn="l" defTabSz="914400" rtl="0" eaLnBrk="1" fontAlgn="auto" latinLnBrk="0" hangingPunct="1">
              <a:lnSpc>
                <a:spcPct val="120000"/>
              </a:lnSpc>
              <a:spcBef>
                <a:spcPts val="1000"/>
              </a:spcBef>
              <a:spcAft>
                <a:spcPts val="0"/>
              </a:spcAft>
              <a:buClrTx/>
              <a:buSzTx/>
              <a:buFontTx/>
              <a:buNone/>
              <a:defRPr/>
            </a:pPr>
            <a:r>
              <a:rPr lang="zh-CN" altLang="en-US" sz="1800" dirty="0"/>
              <a:t>这里可以输入一段话，充分解释这个标题的内容，接下来是废话。这里可以输入一段话，充分解释这个标题的内容，接下来是废话。这里可以输入一段话充分解释。</a:t>
            </a:r>
          </a:p>
        </p:txBody>
      </p:sp>
      <p:sp>
        <p:nvSpPr>
          <p:cNvPr id="24" name="图片占位符 23"/>
          <p:cNvSpPr>
            <a:spLocks noGrp="1"/>
          </p:cNvSpPr>
          <p:nvPr>
            <p:ph type="pic" sz="quarter" idx="14"/>
          </p:nvPr>
        </p:nvSpPr>
        <p:spPr>
          <a:xfrm>
            <a:off x="660400" y="1391559"/>
            <a:ext cx="3536462" cy="3851998"/>
          </a:xfrm>
          <a:custGeom>
            <a:avLst/>
            <a:gdLst>
              <a:gd name="connsiteX0" fmla="*/ 0 w 3536462"/>
              <a:gd name="connsiteY0" fmla="*/ 0 h 3851998"/>
              <a:gd name="connsiteX1" fmla="*/ 3536462 w 3536462"/>
              <a:gd name="connsiteY1" fmla="*/ 0 h 3851998"/>
              <a:gd name="connsiteX2" fmla="*/ 3536462 w 3536462"/>
              <a:gd name="connsiteY2" fmla="*/ 3851998 h 3851998"/>
              <a:gd name="connsiteX3" fmla="*/ 0 w 3536462"/>
              <a:gd name="connsiteY3" fmla="*/ 3851998 h 3851998"/>
            </a:gdLst>
            <a:ahLst/>
            <a:cxnLst>
              <a:cxn ang="0">
                <a:pos x="connsiteX0" y="connsiteY0"/>
              </a:cxn>
              <a:cxn ang="0">
                <a:pos x="connsiteX1" y="connsiteY1"/>
              </a:cxn>
              <a:cxn ang="0">
                <a:pos x="connsiteX2" y="connsiteY2"/>
              </a:cxn>
              <a:cxn ang="0">
                <a:pos x="connsiteX3" y="connsiteY3"/>
              </a:cxn>
            </a:cxnLst>
            <a:rect l="l" t="t" r="r" b="b"/>
            <a:pathLst>
              <a:path w="3536462" h="3851998">
                <a:moveTo>
                  <a:pt x="0" y="0"/>
                </a:moveTo>
                <a:lnTo>
                  <a:pt x="3536462" y="0"/>
                </a:lnTo>
                <a:lnTo>
                  <a:pt x="3536462" y="3851998"/>
                </a:lnTo>
                <a:lnTo>
                  <a:pt x="0" y="3851998"/>
                </a:lnTo>
                <a:close/>
              </a:path>
            </a:pathLst>
          </a:custGeom>
        </p:spPr>
        <p:txBody>
          <a:bodyPr wrap="square">
            <a:noAutofit/>
          </a:bodyPr>
          <a:lstStyle/>
          <a:p>
            <a:endParaRPr lang="zh-CN" altLang="en-US" dirty="0"/>
          </a:p>
        </p:txBody>
      </p:sp>
      <p:sp>
        <p:nvSpPr>
          <p:cNvPr id="25" name="图片占位符 24"/>
          <p:cNvSpPr>
            <a:spLocks noGrp="1"/>
          </p:cNvSpPr>
          <p:nvPr>
            <p:ph type="pic" sz="quarter" idx="15"/>
          </p:nvPr>
        </p:nvSpPr>
        <p:spPr>
          <a:xfrm>
            <a:off x="7982438" y="1391559"/>
            <a:ext cx="3536462" cy="3851998"/>
          </a:xfrm>
          <a:custGeom>
            <a:avLst/>
            <a:gdLst>
              <a:gd name="connsiteX0" fmla="*/ 0 w 3536462"/>
              <a:gd name="connsiteY0" fmla="*/ 0 h 3851998"/>
              <a:gd name="connsiteX1" fmla="*/ 3536462 w 3536462"/>
              <a:gd name="connsiteY1" fmla="*/ 0 h 3851998"/>
              <a:gd name="connsiteX2" fmla="*/ 3536462 w 3536462"/>
              <a:gd name="connsiteY2" fmla="*/ 3851998 h 3851998"/>
              <a:gd name="connsiteX3" fmla="*/ 0 w 3536462"/>
              <a:gd name="connsiteY3" fmla="*/ 3851998 h 3851998"/>
            </a:gdLst>
            <a:ahLst/>
            <a:cxnLst>
              <a:cxn ang="0">
                <a:pos x="connsiteX0" y="connsiteY0"/>
              </a:cxn>
              <a:cxn ang="0">
                <a:pos x="connsiteX1" y="connsiteY1"/>
              </a:cxn>
              <a:cxn ang="0">
                <a:pos x="connsiteX2" y="connsiteY2"/>
              </a:cxn>
              <a:cxn ang="0">
                <a:pos x="connsiteX3" y="connsiteY3"/>
              </a:cxn>
            </a:cxnLst>
            <a:rect l="l" t="t" r="r" b="b"/>
            <a:pathLst>
              <a:path w="3536462" h="3851998">
                <a:moveTo>
                  <a:pt x="0" y="0"/>
                </a:moveTo>
                <a:lnTo>
                  <a:pt x="3536462" y="0"/>
                </a:lnTo>
                <a:lnTo>
                  <a:pt x="3536462" y="3851998"/>
                </a:lnTo>
                <a:lnTo>
                  <a:pt x="0" y="3851998"/>
                </a:lnTo>
                <a:close/>
              </a:path>
            </a:pathLst>
          </a:custGeom>
        </p:spPr>
        <p:txBody>
          <a:bodyPr wrap="square">
            <a:noAutofit/>
          </a:bodyPr>
          <a:lstStyle/>
          <a:p>
            <a:endParaRPr lang="zh-CN" altLang="en-US"/>
          </a:p>
        </p:txBody>
      </p:sp>
      <p:sp>
        <p:nvSpPr>
          <p:cNvPr id="29" name="文本占位符 28"/>
          <p:cNvSpPr>
            <a:spLocks noGrp="1"/>
          </p:cNvSpPr>
          <p:nvPr>
            <p:ph type="body" sz="quarter" idx="16" hasCustomPrompt="1"/>
          </p:nvPr>
        </p:nvSpPr>
        <p:spPr>
          <a:xfrm>
            <a:off x="4347089" y="3354377"/>
            <a:ext cx="3489325" cy="1597001"/>
          </a:xfrm>
          <a:noFill/>
          <a:ln>
            <a:noFill/>
          </a:ln>
        </p:spPr>
        <p:txBody>
          <a:bodyPr wrap="square" lIns="0" tIns="0" rIns="0" bIns="0" rtlCol="0" anchor="t" anchorCtr="0">
            <a:noAutofit/>
          </a:bodyPr>
          <a:lstStyle>
            <a:lvl1pPr marL="0" indent="0" algn="ctr">
              <a:spcBef>
                <a:spcPts val="0"/>
              </a:spcBef>
              <a:buFontTx/>
              <a:buNone/>
              <a:defRPr lang="zh-CN" altLang="en-US" sz="4000" dirty="0" smtClean="0">
                <a:solidFill>
                  <a:schemeClr val="bg1"/>
                </a:solidFill>
                <a:latin typeface="+mj-ea"/>
                <a:ea typeface="+mj-ea"/>
              </a:defRPr>
            </a:lvl1pPr>
          </a:lstStyle>
          <a:p>
            <a:pPr marL="0" lvl="0" algn="ctr">
              <a:lnSpc>
                <a:spcPct val="130000"/>
              </a:lnSpc>
            </a:pPr>
            <a:r>
              <a:rPr lang="zh-CN" altLang="en-US" dirty="0"/>
              <a:t>在此输入</a:t>
            </a:r>
            <a:endParaRPr lang="en-US" altLang="zh-CN" dirty="0"/>
          </a:p>
          <a:p>
            <a:pPr marL="0" lvl="0" algn="ctr">
              <a:lnSpc>
                <a:spcPct val="130000"/>
              </a:lnSpc>
            </a:pPr>
            <a:r>
              <a:rPr lang="zh-CN" altLang="en-US" dirty="0"/>
              <a:t>段落标题</a:t>
            </a:r>
          </a:p>
        </p:txBody>
      </p:sp>
      <p:cxnSp>
        <p:nvCxnSpPr>
          <p:cNvPr id="18" name="直接箭头连接符 17"/>
          <p:cNvCxnSpPr/>
          <p:nvPr userDrawn="1"/>
        </p:nvCxnSpPr>
        <p:spPr>
          <a:xfrm>
            <a:off x="660400" y="1016002"/>
            <a:ext cx="10858500" cy="0"/>
          </a:xfrm>
          <a:prstGeom prst="straightConnector1">
            <a:avLst/>
          </a:prstGeom>
          <a:ln>
            <a:solidFill>
              <a:schemeClr val="tx2">
                <a:lumMod val="20000"/>
                <a:lumOff val="80000"/>
              </a:schemeClr>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段2图式_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38F0CA4-2368-4D59-8FBB-2D65A51BC434}" type="datetimeFigureOut">
              <a:rPr lang="zh-CN" altLang="en-US" smtClean="0"/>
              <a:t>2022/6/6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42D1B2-A81C-44B8-9F41-403C7D1553C1}" type="slidenum">
              <a:rPr lang="zh-CN" altLang="en-US" smtClean="0"/>
              <a:t>‹#›</a:t>
            </a:fld>
            <a:endParaRPr lang="zh-CN" altLang="en-US"/>
          </a:p>
        </p:txBody>
      </p:sp>
      <p:sp>
        <p:nvSpPr>
          <p:cNvPr id="12" name="矩形 11"/>
          <p:cNvSpPr/>
          <p:nvPr userDrawn="1"/>
        </p:nvSpPr>
        <p:spPr>
          <a:xfrm>
            <a:off x="-7256" y="345937"/>
            <a:ext cx="384629" cy="562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413657" y="345937"/>
            <a:ext cx="108000" cy="5621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2" cstate="email"/>
          <a:stretch>
            <a:fillRect/>
          </a:stretch>
        </p:blipFill>
        <p:spPr>
          <a:xfrm>
            <a:off x="9894279" y="434299"/>
            <a:ext cx="1793628" cy="447132"/>
          </a:xfrm>
          <a:prstGeom prst="rect">
            <a:avLst/>
          </a:prstGeom>
        </p:spPr>
      </p:pic>
      <p:sp>
        <p:nvSpPr>
          <p:cNvPr id="16" name="标题 1"/>
          <p:cNvSpPr>
            <a:spLocks noGrp="1"/>
          </p:cNvSpPr>
          <p:nvPr>
            <p:ph type="title"/>
          </p:nvPr>
        </p:nvSpPr>
        <p:spPr>
          <a:xfrm>
            <a:off x="660400" y="345937"/>
            <a:ext cx="9233879" cy="663575"/>
          </a:xfrm>
        </p:spPr>
        <p:txBody>
          <a:bodyPr/>
          <a:lstStyle/>
          <a:p>
            <a:r>
              <a:rPr lang="zh-CN" altLang="en-US" dirty="0"/>
              <a:t>单击此处编辑母版标题样式</a:t>
            </a:r>
          </a:p>
        </p:txBody>
      </p:sp>
      <p:sp>
        <p:nvSpPr>
          <p:cNvPr id="17" name="文本框 16"/>
          <p:cNvSpPr txBox="1"/>
          <p:nvPr userDrawn="1"/>
        </p:nvSpPr>
        <p:spPr>
          <a:xfrm>
            <a:off x="667143" y="6369559"/>
            <a:ext cx="1685193" cy="184666"/>
          </a:xfrm>
          <a:prstGeom prst="rect">
            <a:avLst/>
          </a:prstGeom>
          <a:noFill/>
        </p:spPr>
        <p:txBody>
          <a:bodyPr wrap="square" lIns="0" tIns="0" rIns="0" bIns="0" rtlCol="0">
            <a:spAutoFit/>
          </a:bodyPr>
          <a:lstStyle/>
          <a:p>
            <a:pPr algn="l"/>
            <a:r>
              <a:rPr lang="zh-CN" altLang="en-US" sz="1200" spc="300" dirty="0">
                <a:solidFill>
                  <a:schemeClr val="bg2">
                    <a:lumMod val="25000"/>
                    <a:alpha val="42000"/>
                  </a:schemeClr>
                </a:solidFill>
                <a:latin typeface="+mj-ea"/>
                <a:ea typeface="+mj-ea"/>
              </a:rPr>
              <a:t>学为人师行为世范</a:t>
            </a:r>
          </a:p>
        </p:txBody>
      </p:sp>
      <p:sp>
        <p:nvSpPr>
          <p:cNvPr id="24" name="图片占位符 23"/>
          <p:cNvSpPr>
            <a:spLocks noGrp="1"/>
          </p:cNvSpPr>
          <p:nvPr>
            <p:ph type="pic" sz="quarter" idx="14"/>
          </p:nvPr>
        </p:nvSpPr>
        <p:spPr>
          <a:xfrm>
            <a:off x="660400" y="1150574"/>
            <a:ext cx="2446215" cy="4983526"/>
          </a:xfrm>
          <a:custGeom>
            <a:avLst/>
            <a:gdLst>
              <a:gd name="connsiteX0" fmla="*/ 0 w 3536462"/>
              <a:gd name="connsiteY0" fmla="*/ 0 h 3851998"/>
              <a:gd name="connsiteX1" fmla="*/ 3536462 w 3536462"/>
              <a:gd name="connsiteY1" fmla="*/ 0 h 3851998"/>
              <a:gd name="connsiteX2" fmla="*/ 3536462 w 3536462"/>
              <a:gd name="connsiteY2" fmla="*/ 3851998 h 3851998"/>
              <a:gd name="connsiteX3" fmla="*/ 0 w 3536462"/>
              <a:gd name="connsiteY3" fmla="*/ 3851998 h 3851998"/>
            </a:gdLst>
            <a:ahLst/>
            <a:cxnLst>
              <a:cxn ang="0">
                <a:pos x="connsiteX0" y="connsiteY0"/>
              </a:cxn>
              <a:cxn ang="0">
                <a:pos x="connsiteX1" y="connsiteY1"/>
              </a:cxn>
              <a:cxn ang="0">
                <a:pos x="connsiteX2" y="connsiteY2"/>
              </a:cxn>
              <a:cxn ang="0">
                <a:pos x="connsiteX3" y="connsiteY3"/>
              </a:cxn>
            </a:cxnLst>
            <a:rect l="l" t="t" r="r" b="b"/>
            <a:pathLst>
              <a:path w="3536462" h="3851998">
                <a:moveTo>
                  <a:pt x="0" y="0"/>
                </a:moveTo>
                <a:lnTo>
                  <a:pt x="3536462" y="0"/>
                </a:lnTo>
                <a:lnTo>
                  <a:pt x="3536462" y="3851998"/>
                </a:lnTo>
                <a:lnTo>
                  <a:pt x="0" y="3851998"/>
                </a:lnTo>
                <a:close/>
              </a:path>
            </a:pathLst>
          </a:custGeom>
        </p:spPr>
        <p:txBody>
          <a:bodyPr wrap="square">
            <a:noAutofit/>
          </a:bodyPr>
          <a:lstStyle/>
          <a:p>
            <a:endParaRPr lang="zh-CN" altLang="en-US" dirty="0"/>
          </a:p>
        </p:txBody>
      </p:sp>
      <p:cxnSp>
        <p:nvCxnSpPr>
          <p:cNvPr id="18" name="直接箭头连接符 17"/>
          <p:cNvCxnSpPr/>
          <p:nvPr userDrawn="1"/>
        </p:nvCxnSpPr>
        <p:spPr>
          <a:xfrm>
            <a:off x="660400" y="1016002"/>
            <a:ext cx="10858500" cy="0"/>
          </a:xfrm>
          <a:prstGeom prst="straightConnector1">
            <a:avLst/>
          </a:prstGeom>
          <a:ln>
            <a:solidFill>
              <a:schemeClr val="tx2">
                <a:lumMod val="20000"/>
                <a:lumOff val="80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图片占位符 23"/>
          <p:cNvSpPr>
            <a:spLocks noGrp="1"/>
          </p:cNvSpPr>
          <p:nvPr>
            <p:ph type="pic" sz="quarter" idx="15"/>
          </p:nvPr>
        </p:nvSpPr>
        <p:spPr>
          <a:xfrm>
            <a:off x="3180861" y="1150574"/>
            <a:ext cx="2446215" cy="4983526"/>
          </a:xfrm>
          <a:custGeom>
            <a:avLst/>
            <a:gdLst>
              <a:gd name="connsiteX0" fmla="*/ 0 w 3536462"/>
              <a:gd name="connsiteY0" fmla="*/ 0 h 3851998"/>
              <a:gd name="connsiteX1" fmla="*/ 3536462 w 3536462"/>
              <a:gd name="connsiteY1" fmla="*/ 0 h 3851998"/>
              <a:gd name="connsiteX2" fmla="*/ 3536462 w 3536462"/>
              <a:gd name="connsiteY2" fmla="*/ 3851998 h 3851998"/>
              <a:gd name="connsiteX3" fmla="*/ 0 w 3536462"/>
              <a:gd name="connsiteY3" fmla="*/ 3851998 h 3851998"/>
            </a:gdLst>
            <a:ahLst/>
            <a:cxnLst>
              <a:cxn ang="0">
                <a:pos x="connsiteX0" y="connsiteY0"/>
              </a:cxn>
              <a:cxn ang="0">
                <a:pos x="connsiteX1" y="connsiteY1"/>
              </a:cxn>
              <a:cxn ang="0">
                <a:pos x="connsiteX2" y="connsiteY2"/>
              </a:cxn>
              <a:cxn ang="0">
                <a:pos x="connsiteX3" y="connsiteY3"/>
              </a:cxn>
            </a:cxnLst>
            <a:rect l="l" t="t" r="r" b="b"/>
            <a:pathLst>
              <a:path w="3536462" h="3851998">
                <a:moveTo>
                  <a:pt x="0" y="0"/>
                </a:moveTo>
                <a:lnTo>
                  <a:pt x="3536462" y="0"/>
                </a:lnTo>
                <a:lnTo>
                  <a:pt x="3536462" y="3851998"/>
                </a:lnTo>
                <a:lnTo>
                  <a:pt x="0" y="3851998"/>
                </a:lnTo>
                <a:close/>
              </a:path>
            </a:pathLst>
          </a:custGeom>
        </p:spPr>
        <p:txBody>
          <a:bodyPr wrap="square">
            <a:noAutofit/>
          </a:bodyPr>
          <a:lstStyle/>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345937"/>
            <a:ext cx="10858500" cy="663575"/>
          </a:xfrm>
          <a:prstGeom prst="rect">
            <a:avLst/>
          </a:prstGeom>
        </p:spPr>
        <p:txBody>
          <a:bodyPr vert="horz" lIns="0" tIns="0" rIns="0" bIns="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60400" y="1130300"/>
            <a:ext cx="10858500" cy="5003800"/>
          </a:xfrm>
          <a:prstGeom prst="rect">
            <a:avLst/>
          </a:prstGeom>
        </p:spPr>
        <p:txBody>
          <a:bodyPr vert="horz" lIns="0" tIns="0" rIns="0" bIns="0" rtlCol="0">
            <a:normAutofit/>
          </a:bodyPr>
          <a:lstStyle/>
          <a:p>
            <a:pPr lvl="0"/>
            <a:r>
              <a:rPr lang="zh-CN" altLang="en-US" dirty="0"/>
              <a:t>编辑母版文本样式</a:t>
            </a:r>
          </a:p>
          <a:p>
            <a:pPr lvl="1"/>
            <a:r>
              <a:rPr lang="zh-CN" altLang="en-US" dirty="0"/>
              <a:t>第二级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F0CA4-2368-4D59-8FBB-2D65A51BC434}" type="datetimeFigureOut">
              <a:rPr lang="zh-CN" altLang="en-US" smtClean="0"/>
              <a:t>2022/6/6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2D1B2-A81C-44B8-9F41-403C7D1553C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xStyles>
    <p:titleStyle>
      <a:lvl1pPr algn="l" defTabSz="914400" rtl="0" eaLnBrk="1" latinLnBrk="0" hangingPunct="1">
        <a:lnSpc>
          <a:spcPct val="90000"/>
        </a:lnSpc>
        <a:spcBef>
          <a:spcPct val="0"/>
        </a:spcBef>
        <a:buNone/>
        <a:defRPr sz="4400" kern="1200" spc="3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6.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rotWithShape="1">
          <a:blip r:embed="rId2" cstate="email"/>
          <a:srcRect/>
          <a:stretch>
            <a:fillRect/>
          </a:stretch>
        </p:blipFill>
        <p:spPr>
          <a:xfrm>
            <a:off x="4484915" y="0"/>
            <a:ext cx="7713436" cy="6858000"/>
          </a:xfrm>
          <a:prstGeom prst="rect">
            <a:avLst/>
          </a:prstGeom>
        </p:spPr>
      </p:pic>
      <p:sp>
        <p:nvSpPr>
          <p:cNvPr id="3" name="矩形 2"/>
          <p:cNvSpPr/>
          <p:nvPr/>
        </p:nvSpPr>
        <p:spPr>
          <a:xfrm>
            <a:off x="0" y="19050"/>
            <a:ext cx="12198350" cy="6858000"/>
          </a:xfrm>
          <a:prstGeom prst="rect">
            <a:avLst/>
          </a:prstGeom>
          <a:gradFill>
            <a:gsLst>
              <a:gs pos="100000">
                <a:schemeClr val="accent1">
                  <a:lumMod val="75000"/>
                  <a:alpha val="44000"/>
                </a:schemeClr>
              </a:gs>
              <a:gs pos="50000">
                <a:schemeClr val="accent1">
                  <a:lumMod val="75000"/>
                </a:schemeClr>
              </a:gs>
              <a:gs pos="0">
                <a:schemeClr val="accent1">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 name="直接连接符 12"/>
          <p:cNvCxnSpPr/>
          <p:nvPr/>
        </p:nvCxnSpPr>
        <p:spPr>
          <a:xfrm flipH="1">
            <a:off x="660400" y="4042946"/>
            <a:ext cx="7287114" cy="0"/>
          </a:xfrm>
          <a:prstGeom prst="line">
            <a:avLst/>
          </a:prstGeom>
          <a:ln w="9525" cmpd="sng">
            <a:gradFill>
              <a:gsLst>
                <a:gs pos="11000">
                  <a:schemeClr val="accent1">
                    <a:lumMod val="5000"/>
                    <a:lumOff val="95000"/>
                    <a:alpha val="0"/>
                  </a:schemeClr>
                </a:gs>
                <a:gs pos="100000">
                  <a:schemeClr val="bg1">
                    <a:alpha val="81000"/>
                  </a:schemeClr>
                </a:gs>
              </a:gsLst>
              <a:lin ang="0" scaled="0"/>
            </a:gradFill>
            <a:prstDash val="solid"/>
          </a:ln>
        </p:spPr>
        <p:style>
          <a:lnRef idx="1">
            <a:schemeClr val="accent1"/>
          </a:lnRef>
          <a:fillRef idx="0">
            <a:schemeClr val="accent1"/>
          </a:fillRef>
          <a:effectRef idx="0">
            <a:schemeClr val="accent1"/>
          </a:effectRef>
          <a:fontRef idx="minor">
            <a:schemeClr val="tx1"/>
          </a:fontRef>
        </p:style>
      </p:cxnSp>
      <p:sp>
        <p:nvSpPr>
          <p:cNvPr id="18" name="user-avatar-profile_70039"/>
          <p:cNvSpPr>
            <a:spLocks noChangeAspect="1"/>
          </p:cNvSpPr>
          <p:nvPr/>
        </p:nvSpPr>
        <p:spPr bwMode="auto">
          <a:xfrm>
            <a:off x="660400" y="4720956"/>
            <a:ext cx="324453" cy="324000"/>
          </a:xfrm>
          <a:custGeom>
            <a:avLst/>
            <a:gdLst>
              <a:gd name="connsiteX0" fmla="*/ 203130 w 605451"/>
              <a:gd name="connsiteY0" fmla="*/ 345841 h 604605"/>
              <a:gd name="connsiteX1" fmla="*/ 302807 w 605451"/>
              <a:gd name="connsiteY1" fmla="*/ 396386 h 604605"/>
              <a:gd name="connsiteX2" fmla="*/ 402301 w 605451"/>
              <a:gd name="connsiteY2" fmla="*/ 345933 h 604605"/>
              <a:gd name="connsiteX3" fmla="*/ 450630 w 605451"/>
              <a:gd name="connsiteY3" fmla="*/ 394101 h 604605"/>
              <a:gd name="connsiteX4" fmla="*/ 469119 w 605451"/>
              <a:gd name="connsiteY4" fmla="*/ 433038 h 604605"/>
              <a:gd name="connsiteX5" fmla="*/ 302807 w 605451"/>
              <a:gd name="connsiteY5" fmla="*/ 513928 h 604605"/>
              <a:gd name="connsiteX6" fmla="*/ 136403 w 605451"/>
              <a:gd name="connsiteY6" fmla="*/ 432947 h 604605"/>
              <a:gd name="connsiteX7" fmla="*/ 154893 w 605451"/>
              <a:gd name="connsiteY7" fmla="*/ 394101 h 604605"/>
              <a:gd name="connsiteX8" fmla="*/ 203130 w 605451"/>
              <a:gd name="connsiteY8" fmla="*/ 345841 h 604605"/>
              <a:gd name="connsiteX9" fmla="*/ 302771 w 605451"/>
              <a:gd name="connsiteY9" fmla="*/ 170278 h 604605"/>
              <a:gd name="connsiteX10" fmla="*/ 240548 w 605451"/>
              <a:gd name="connsiteY10" fmla="*/ 248130 h 604605"/>
              <a:gd name="connsiteX11" fmla="*/ 302771 w 605451"/>
              <a:gd name="connsiteY11" fmla="*/ 325798 h 604605"/>
              <a:gd name="connsiteX12" fmla="*/ 364903 w 605451"/>
              <a:gd name="connsiteY12" fmla="*/ 248130 h 604605"/>
              <a:gd name="connsiteX13" fmla="*/ 302771 w 605451"/>
              <a:gd name="connsiteY13" fmla="*/ 170278 h 604605"/>
              <a:gd name="connsiteX14" fmla="*/ 302771 w 605451"/>
              <a:gd name="connsiteY14" fmla="*/ 129982 h 604605"/>
              <a:gd name="connsiteX15" fmla="*/ 405257 w 605451"/>
              <a:gd name="connsiteY15" fmla="*/ 248130 h 604605"/>
              <a:gd name="connsiteX16" fmla="*/ 302771 w 605451"/>
              <a:gd name="connsiteY16" fmla="*/ 366094 h 604605"/>
              <a:gd name="connsiteX17" fmla="*/ 200194 w 605451"/>
              <a:gd name="connsiteY17" fmla="*/ 248130 h 604605"/>
              <a:gd name="connsiteX18" fmla="*/ 302771 w 605451"/>
              <a:gd name="connsiteY18" fmla="*/ 129982 h 604605"/>
              <a:gd name="connsiteX19" fmla="*/ 302771 w 605451"/>
              <a:gd name="connsiteY19" fmla="*/ 60415 h 604605"/>
              <a:gd name="connsiteX20" fmla="*/ 60591 w 605451"/>
              <a:gd name="connsiteY20" fmla="*/ 302348 h 604605"/>
              <a:gd name="connsiteX21" fmla="*/ 302771 w 605451"/>
              <a:gd name="connsiteY21" fmla="*/ 544190 h 604605"/>
              <a:gd name="connsiteX22" fmla="*/ 544952 w 605451"/>
              <a:gd name="connsiteY22" fmla="*/ 302348 h 604605"/>
              <a:gd name="connsiteX23" fmla="*/ 302771 w 605451"/>
              <a:gd name="connsiteY23" fmla="*/ 60415 h 604605"/>
              <a:gd name="connsiteX24" fmla="*/ 302771 w 605451"/>
              <a:gd name="connsiteY24" fmla="*/ 0 h 604605"/>
              <a:gd name="connsiteX25" fmla="*/ 605451 w 605451"/>
              <a:gd name="connsiteY25" fmla="*/ 302348 h 604605"/>
              <a:gd name="connsiteX26" fmla="*/ 302771 w 605451"/>
              <a:gd name="connsiteY26" fmla="*/ 604605 h 604605"/>
              <a:gd name="connsiteX27" fmla="*/ 0 w 605451"/>
              <a:gd name="connsiteY27" fmla="*/ 302348 h 604605"/>
              <a:gd name="connsiteX28" fmla="*/ 302771 w 605451"/>
              <a:gd name="connsiteY28" fmla="*/ 0 h 60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5451" h="604605">
                <a:moveTo>
                  <a:pt x="203130" y="345841"/>
                </a:moveTo>
                <a:cubicBezTo>
                  <a:pt x="227568" y="376735"/>
                  <a:pt x="263082" y="396386"/>
                  <a:pt x="302807" y="396386"/>
                </a:cubicBezTo>
                <a:cubicBezTo>
                  <a:pt x="342440" y="396386"/>
                  <a:pt x="378046" y="376735"/>
                  <a:pt x="402301" y="345933"/>
                </a:cubicBezTo>
                <a:cubicBezTo>
                  <a:pt x="423079" y="355895"/>
                  <a:pt x="440378" y="372530"/>
                  <a:pt x="450630" y="394101"/>
                </a:cubicBezTo>
                <a:lnTo>
                  <a:pt x="469119" y="433038"/>
                </a:lnTo>
                <a:cubicBezTo>
                  <a:pt x="430310" y="482212"/>
                  <a:pt x="370174" y="513928"/>
                  <a:pt x="302807" y="513928"/>
                </a:cubicBezTo>
                <a:cubicBezTo>
                  <a:pt x="235257" y="513928"/>
                  <a:pt x="175212" y="482212"/>
                  <a:pt x="136403" y="432947"/>
                </a:cubicBezTo>
                <a:lnTo>
                  <a:pt x="154893" y="394101"/>
                </a:lnTo>
                <a:cubicBezTo>
                  <a:pt x="165144" y="372530"/>
                  <a:pt x="182443" y="355804"/>
                  <a:pt x="203130" y="345841"/>
                </a:cubicBezTo>
                <a:close/>
                <a:moveTo>
                  <a:pt x="302771" y="170278"/>
                </a:moveTo>
                <a:cubicBezTo>
                  <a:pt x="268457" y="170278"/>
                  <a:pt x="240548" y="205184"/>
                  <a:pt x="240548" y="248130"/>
                </a:cubicBezTo>
                <a:cubicBezTo>
                  <a:pt x="240548" y="290984"/>
                  <a:pt x="268457" y="325798"/>
                  <a:pt x="302771" y="325798"/>
                </a:cubicBezTo>
                <a:cubicBezTo>
                  <a:pt x="336994" y="325798"/>
                  <a:pt x="364903" y="290984"/>
                  <a:pt x="364903" y="248130"/>
                </a:cubicBezTo>
                <a:cubicBezTo>
                  <a:pt x="364903" y="205184"/>
                  <a:pt x="336994" y="170278"/>
                  <a:pt x="302771" y="170278"/>
                </a:cubicBezTo>
                <a:close/>
                <a:moveTo>
                  <a:pt x="302771" y="129982"/>
                </a:moveTo>
                <a:cubicBezTo>
                  <a:pt x="359230" y="129982"/>
                  <a:pt x="405257" y="182980"/>
                  <a:pt x="405257" y="248130"/>
                </a:cubicBezTo>
                <a:cubicBezTo>
                  <a:pt x="405257" y="313188"/>
                  <a:pt x="359230" y="366094"/>
                  <a:pt x="302771" y="366094"/>
                </a:cubicBezTo>
                <a:cubicBezTo>
                  <a:pt x="246221" y="366094"/>
                  <a:pt x="200194" y="313188"/>
                  <a:pt x="200194" y="248130"/>
                </a:cubicBezTo>
                <a:cubicBezTo>
                  <a:pt x="200194" y="182980"/>
                  <a:pt x="246221" y="129982"/>
                  <a:pt x="302771" y="129982"/>
                </a:cubicBezTo>
                <a:close/>
                <a:moveTo>
                  <a:pt x="302771" y="60415"/>
                </a:moveTo>
                <a:cubicBezTo>
                  <a:pt x="169142" y="60415"/>
                  <a:pt x="60591" y="168997"/>
                  <a:pt x="60591" y="302348"/>
                </a:cubicBezTo>
                <a:cubicBezTo>
                  <a:pt x="60591" y="435700"/>
                  <a:pt x="169142" y="544190"/>
                  <a:pt x="302771" y="544190"/>
                </a:cubicBezTo>
                <a:cubicBezTo>
                  <a:pt x="436309" y="544190"/>
                  <a:pt x="544952" y="435700"/>
                  <a:pt x="544952" y="302348"/>
                </a:cubicBezTo>
                <a:cubicBezTo>
                  <a:pt x="544952" y="168997"/>
                  <a:pt x="436309" y="60415"/>
                  <a:pt x="302771" y="60415"/>
                </a:cubicBezTo>
                <a:close/>
                <a:moveTo>
                  <a:pt x="302771" y="0"/>
                </a:moveTo>
                <a:cubicBezTo>
                  <a:pt x="469717" y="0"/>
                  <a:pt x="605451" y="135636"/>
                  <a:pt x="605451" y="302348"/>
                </a:cubicBezTo>
                <a:cubicBezTo>
                  <a:pt x="605451" y="468969"/>
                  <a:pt x="469717" y="604605"/>
                  <a:pt x="302771" y="604605"/>
                </a:cubicBezTo>
                <a:cubicBezTo>
                  <a:pt x="135826" y="604605"/>
                  <a:pt x="0" y="468969"/>
                  <a:pt x="0" y="302348"/>
                </a:cubicBezTo>
                <a:cubicBezTo>
                  <a:pt x="0" y="135636"/>
                  <a:pt x="135826" y="0"/>
                  <a:pt x="302771" y="0"/>
                </a:cubicBezTo>
                <a:close/>
              </a:path>
            </a:pathLst>
          </a:custGeom>
          <a:solidFill>
            <a:schemeClr val="bg1"/>
          </a:solidFill>
          <a:ln>
            <a:noFill/>
          </a:ln>
        </p:spPr>
      </p:sp>
      <p:sp>
        <p:nvSpPr>
          <p:cNvPr id="21" name="文本框 20"/>
          <p:cNvSpPr txBox="1"/>
          <p:nvPr/>
        </p:nvSpPr>
        <p:spPr>
          <a:xfrm>
            <a:off x="1149487" y="4599386"/>
            <a:ext cx="3714570" cy="442595"/>
          </a:xfrm>
          <a:prstGeom prst="rect">
            <a:avLst/>
          </a:prstGeom>
          <a:noFill/>
        </p:spPr>
        <p:txBody>
          <a:bodyPr wrap="square" lIns="0" tIns="0" rIns="0" bIns="0" rtlCol="0">
            <a:spAutoFit/>
          </a:bodyPr>
          <a:lstStyle/>
          <a:p>
            <a:pPr algn="l">
              <a:lnSpc>
                <a:spcPct val="120000"/>
              </a:lnSpc>
            </a:pPr>
            <a:r>
              <a:rPr lang="zh-CN" altLang="en-US" sz="2400" spc="300" dirty="0">
                <a:solidFill>
                  <a:schemeClr val="bg1">
                    <a:alpha val="90000"/>
                  </a:schemeClr>
                </a:solidFill>
                <a:latin typeface="+mn-ea"/>
              </a:rPr>
              <a:t>小组：星星之火组</a:t>
            </a:r>
          </a:p>
        </p:txBody>
      </p:sp>
      <p:sp>
        <p:nvSpPr>
          <p:cNvPr id="22" name="文本框 21"/>
          <p:cNvSpPr txBox="1"/>
          <p:nvPr/>
        </p:nvSpPr>
        <p:spPr>
          <a:xfrm>
            <a:off x="1149350" y="5112385"/>
            <a:ext cx="6145530" cy="332105"/>
          </a:xfrm>
          <a:prstGeom prst="rect">
            <a:avLst/>
          </a:prstGeom>
          <a:noFill/>
        </p:spPr>
        <p:txBody>
          <a:bodyPr wrap="square" lIns="0" tIns="0" rIns="0" bIns="0" rtlCol="0">
            <a:spAutoFit/>
          </a:bodyPr>
          <a:lstStyle/>
          <a:p>
            <a:pPr algn="l">
              <a:lnSpc>
                <a:spcPct val="120000"/>
              </a:lnSpc>
            </a:pPr>
            <a:r>
              <a:rPr lang="en-US" altLang="zh-CN" spc="300" dirty="0">
                <a:solidFill>
                  <a:schemeClr val="bg1">
                    <a:alpha val="90000"/>
                  </a:schemeClr>
                </a:solidFill>
                <a:latin typeface="+mn-ea"/>
              </a:rPr>
              <a:t> 2022/06/06</a:t>
            </a:r>
          </a:p>
        </p:txBody>
      </p:sp>
      <p:pic>
        <p:nvPicPr>
          <p:cNvPr id="23" name="图片 22"/>
          <p:cNvPicPr>
            <a:picLocks noChangeAspect="1"/>
          </p:cNvPicPr>
          <p:nvPr/>
        </p:nvPicPr>
        <p:blipFill>
          <a:blip r:embed="rId3" cstate="email"/>
          <a:stretch>
            <a:fillRect/>
          </a:stretch>
        </p:blipFill>
        <p:spPr>
          <a:xfrm>
            <a:off x="575888" y="555130"/>
            <a:ext cx="1996770" cy="497773"/>
          </a:xfrm>
          <a:prstGeom prst="rect">
            <a:avLst/>
          </a:prstGeom>
        </p:spPr>
      </p:pic>
      <p:sp>
        <p:nvSpPr>
          <p:cNvPr id="24" name="文本框 23"/>
          <p:cNvSpPr txBox="1"/>
          <p:nvPr/>
        </p:nvSpPr>
        <p:spPr>
          <a:xfrm>
            <a:off x="762000" y="2365375"/>
            <a:ext cx="9542145" cy="1116965"/>
          </a:xfrm>
          <a:prstGeom prst="rect">
            <a:avLst/>
          </a:prstGeom>
          <a:noFill/>
        </p:spPr>
        <p:txBody>
          <a:bodyPr wrap="square" lIns="0" tIns="0" rIns="0" bIns="0" rtlCol="0">
            <a:spAutoFit/>
          </a:bodyPr>
          <a:lstStyle/>
          <a:p>
            <a:pPr>
              <a:lnSpc>
                <a:spcPct val="110000"/>
              </a:lnSpc>
            </a:pPr>
            <a:r>
              <a:rPr lang="zh-CN" altLang="en-US" sz="6600" spc="300" dirty="0">
                <a:solidFill>
                  <a:schemeClr val="bg1"/>
                </a:solidFill>
                <a:latin typeface="启功字体简体" panose="03000509000000000000" pitchFamily="65" charset="-122"/>
                <a:ea typeface="启功字体简体" panose="03000509000000000000" pitchFamily="65" charset="-122"/>
              </a:rPr>
              <a:t>行走的课堂</a:t>
            </a:r>
            <a:r>
              <a:rPr lang="en-US" altLang="zh-CN" sz="6600" spc="300" dirty="0">
                <a:solidFill>
                  <a:schemeClr val="bg1"/>
                </a:solidFill>
                <a:latin typeface="启功字体简体" panose="03000509000000000000" pitchFamily="65" charset="-122"/>
                <a:ea typeface="启功字体简体" panose="03000509000000000000" pitchFamily="65" charset="-122"/>
              </a:rPr>
              <a:t>——</a:t>
            </a:r>
            <a:r>
              <a:rPr lang="zh-CN" altLang="en-US" sz="6600" spc="300" dirty="0">
                <a:solidFill>
                  <a:schemeClr val="bg1"/>
                </a:solidFill>
                <a:latin typeface="启功字体简体" panose="03000509000000000000" pitchFamily="65" charset="-122"/>
                <a:ea typeface="启功字体简体" panose="03000509000000000000" pitchFamily="65" charset="-122"/>
              </a:rPr>
              <a:t>家与国</a:t>
            </a:r>
          </a:p>
        </p:txBody>
      </p:sp>
      <p:sp>
        <p:nvSpPr>
          <p:cNvPr id="25" name="文本框 24"/>
          <p:cNvSpPr txBox="1"/>
          <p:nvPr/>
        </p:nvSpPr>
        <p:spPr>
          <a:xfrm>
            <a:off x="321989" y="5677028"/>
            <a:ext cx="8325852" cy="1323439"/>
          </a:xfrm>
          <a:prstGeom prst="rect">
            <a:avLst/>
          </a:prstGeom>
          <a:noFill/>
        </p:spPr>
        <p:txBody>
          <a:bodyPr vert="horz" wrap="square" rtlCol="0">
            <a:spAutoFit/>
          </a:bodyPr>
          <a:lstStyle/>
          <a:p>
            <a:pPr algn="dist"/>
            <a:r>
              <a:rPr lang="zh-CN" altLang="en-US" sz="8000" dirty="0">
                <a:gradFill>
                  <a:gsLst>
                    <a:gs pos="100000">
                      <a:schemeClr val="accent1">
                        <a:lumMod val="5000"/>
                        <a:lumOff val="95000"/>
                        <a:alpha val="0"/>
                      </a:schemeClr>
                    </a:gs>
                    <a:gs pos="0">
                      <a:schemeClr val="bg1">
                        <a:alpha val="3000"/>
                      </a:schemeClr>
                    </a:gs>
                  </a:gsLst>
                  <a:lin ang="5400000" scaled="0"/>
                </a:gradFill>
                <a:latin typeface="启功字体简体" panose="03000509000000000000" pitchFamily="65" charset="-122"/>
                <a:ea typeface="启功字体简体" panose="03000509000000000000" pitchFamily="65" charset="-122"/>
              </a:rPr>
              <a:t>学为人师行为世范</a:t>
            </a:r>
          </a:p>
        </p:txBody>
      </p:sp>
      <p:sp>
        <p:nvSpPr>
          <p:cNvPr id="11" name="businessman_126354">
            <a:extLst>
              <a:ext uri="{FF2B5EF4-FFF2-40B4-BE49-F238E27FC236}">
                <a16:creationId xmlns:a16="http://schemas.microsoft.com/office/drawing/2014/main" id="{6B83D3C0-E2E8-BEFD-3915-4A0C854A6311}"/>
              </a:ext>
            </a:extLst>
          </p:cNvPr>
          <p:cNvSpPr>
            <a:spLocks noChangeAspect="1"/>
          </p:cNvSpPr>
          <p:nvPr/>
        </p:nvSpPr>
        <p:spPr bwMode="auto">
          <a:xfrm>
            <a:off x="660400" y="5560965"/>
            <a:ext cx="324490" cy="323999"/>
          </a:xfrm>
          <a:custGeom>
            <a:avLst/>
            <a:gdLst>
              <a:gd name="connsiteX0" fmla="*/ 296829 w 606086"/>
              <a:gd name="connsiteY0" fmla="*/ 111836 h 605169"/>
              <a:gd name="connsiteX1" fmla="*/ 345700 w 606086"/>
              <a:gd name="connsiteY1" fmla="*/ 122069 h 605169"/>
              <a:gd name="connsiteX2" fmla="*/ 369424 w 606086"/>
              <a:gd name="connsiteY2" fmla="*/ 144052 h 605169"/>
              <a:gd name="connsiteX3" fmla="*/ 395520 w 606086"/>
              <a:gd name="connsiteY3" fmla="*/ 226770 h 605169"/>
              <a:gd name="connsiteX4" fmla="*/ 392104 w 606086"/>
              <a:gd name="connsiteY4" fmla="*/ 239561 h 605169"/>
              <a:gd name="connsiteX5" fmla="*/ 400360 w 606086"/>
              <a:gd name="connsiteY5" fmla="*/ 274430 h 605169"/>
              <a:gd name="connsiteX6" fmla="*/ 383469 w 606086"/>
              <a:gd name="connsiteY6" fmla="*/ 303708 h 605169"/>
              <a:gd name="connsiteX7" fmla="*/ 324444 w 606086"/>
              <a:gd name="connsiteY7" fmla="*/ 376666 h 605169"/>
              <a:gd name="connsiteX8" fmla="*/ 281172 w 606086"/>
              <a:gd name="connsiteY8" fmla="*/ 376761 h 605169"/>
              <a:gd name="connsiteX9" fmla="*/ 222147 w 606086"/>
              <a:gd name="connsiteY9" fmla="*/ 303708 h 605169"/>
              <a:gd name="connsiteX10" fmla="*/ 205350 w 606086"/>
              <a:gd name="connsiteY10" fmla="*/ 274430 h 605169"/>
              <a:gd name="connsiteX11" fmla="*/ 213701 w 606086"/>
              <a:gd name="connsiteY11" fmla="*/ 239656 h 605169"/>
              <a:gd name="connsiteX12" fmla="*/ 210285 w 606086"/>
              <a:gd name="connsiteY12" fmla="*/ 226959 h 605169"/>
              <a:gd name="connsiteX13" fmla="*/ 210190 w 606086"/>
              <a:gd name="connsiteY13" fmla="*/ 186216 h 605169"/>
              <a:gd name="connsiteX14" fmla="*/ 233914 w 606086"/>
              <a:gd name="connsiteY14" fmla="*/ 144715 h 605169"/>
              <a:gd name="connsiteX15" fmla="*/ 255929 w 606086"/>
              <a:gd name="connsiteY15" fmla="*/ 126523 h 605169"/>
              <a:gd name="connsiteX16" fmla="*/ 277376 w 606086"/>
              <a:gd name="connsiteY16" fmla="*/ 115531 h 605169"/>
              <a:gd name="connsiteX17" fmla="*/ 296829 w 606086"/>
              <a:gd name="connsiteY17" fmla="*/ 111836 h 605169"/>
              <a:gd name="connsiteX18" fmla="*/ 304039 w 606086"/>
              <a:gd name="connsiteY18" fmla="*/ 58271 h 605169"/>
              <a:gd name="connsiteX19" fmla="*/ 59309 w 606086"/>
              <a:gd name="connsiteY19" fmla="*/ 302537 h 605169"/>
              <a:gd name="connsiteX20" fmla="*/ 113398 w 606086"/>
              <a:gd name="connsiteY20" fmla="*/ 455559 h 605169"/>
              <a:gd name="connsiteX21" fmla="*/ 149078 w 606086"/>
              <a:gd name="connsiteY21" fmla="*/ 407331 h 605169"/>
              <a:gd name="connsiteX22" fmla="*/ 236001 w 606086"/>
              <a:gd name="connsiteY22" fmla="*/ 367725 h 605169"/>
              <a:gd name="connsiteX23" fmla="*/ 272155 w 606086"/>
              <a:gd name="connsiteY23" fmla="*/ 481804 h 605169"/>
              <a:gd name="connsiteX24" fmla="*/ 277090 w 606086"/>
              <a:gd name="connsiteY24" fmla="*/ 497249 h 605169"/>
              <a:gd name="connsiteX25" fmla="*/ 293316 w 606086"/>
              <a:gd name="connsiteY25" fmla="*/ 451484 h 605169"/>
              <a:gd name="connsiteX26" fmla="*/ 304039 w 606086"/>
              <a:gd name="connsiteY26" fmla="*/ 397193 h 605169"/>
              <a:gd name="connsiteX27" fmla="*/ 314762 w 606086"/>
              <a:gd name="connsiteY27" fmla="*/ 451484 h 605169"/>
              <a:gd name="connsiteX28" fmla="*/ 330894 w 606086"/>
              <a:gd name="connsiteY28" fmla="*/ 496965 h 605169"/>
              <a:gd name="connsiteX29" fmla="*/ 335829 w 606086"/>
              <a:gd name="connsiteY29" fmla="*/ 481710 h 605169"/>
              <a:gd name="connsiteX30" fmla="*/ 335924 w 606086"/>
              <a:gd name="connsiteY30" fmla="*/ 481994 h 605169"/>
              <a:gd name="connsiteX31" fmla="*/ 341617 w 606086"/>
              <a:gd name="connsiteY31" fmla="*/ 463897 h 605169"/>
              <a:gd name="connsiteX32" fmla="*/ 371983 w 606086"/>
              <a:gd name="connsiteY32" fmla="*/ 367915 h 605169"/>
              <a:gd name="connsiteX33" fmla="*/ 458906 w 606086"/>
              <a:gd name="connsiteY33" fmla="*/ 407426 h 605169"/>
              <a:gd name="connsiteX34" fmla="*/ 494586 w 606086"/>
              <a:gd name="connsiteY34" fmla="*/ 455653 h 605169"/>
              <a:gd name="connsiteX35" fmla="*/ 548770 w 606086"/>
              <a:gd name="connsiteY35" fmla="*/ 302537 h 605169"/>
              <a:gd name="connsiteX36" fmla="*/ 304039 w 606086"/>
              <a:gd name="connsiteY36" fmla="*/ 58271 h 605169"/>
              <a:gd name="connsiteX37" fmla="*/ 302996 w 606086"/>
              <a:gd name="connsiteY37" fmla="*/ 0 h 605169"/>
              <a:gd name="connsiteX38" fmla="*/ 606086 w 606086"/>
              <a:gd name="connsiteY38" fmla="*/ 302537 h 605169"/>
              <a:gd name="connsiteX39" fmla="*/ 302996 w 606086"/>
              <a:gd name="connsiteY39" fmla="*/ 605169 h 605169"/>
              <a:gd name="connsiteX40" fmla="*/ 0 w 606086"/>
              <a:gd name="connsiteY40" fmla="*/ 302537 h 605169"/>
              <a:gd name="connsiteX41" fmla="*/ 302996 w 606086"/>
              <a:gd name="connsiteY41" fmla="*/ 0 h 60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6086" h="605169">
                <a:moveTo>
                  <a:pt x="296829" y="111836"/>
                </a:moveTo>
                <a:cubicBezTo>
                  <a:pt x="318086" y="109941"/>
                  <a:pt x="334123" y="115247"/>
                  <a:pt x="345700" y="122069"/>
                </a:cubicBezTo>
                <a:cubicBezTo>
                  <a:pt x="362876" y="131544"/>
                  <a:pt x="369424" y="144052"/>
                  <a:pt x="369424" y="144052"/>
                </a:cubicBezTo>
                <a:cubicBezTo>
                  <a:pt x="369424" y="144052"/>
                  <a:pt x="408806" y="146799"/>
                  <a:pt x="395520" y="226770"/>
                </a:cubicBezTo>
                <a:cubicBezTo>
                  <a:pt x="394761" y="231128"/>
                  <a:pt x="393622" y="235297"/>
                  <a:pt x="392104" y="239561"/>
                </a:cubicBezTo>
                <a:cubicBezTo>
                  <a:pt x="400075" y="238803"/>
                  <a:pt x="409280" y="243351"/>
                  <a:pt x="400360" y="274430"/>
                </a:cubicBezTo>
                <a:cubicBezTo>
                  <a:pt x="394002" y="297075"/>
                  <a:pt x="388023" y="303329"/>
                  <a:pt x="383469" y="303708"/>
                </a:cubicBezTo>
                <a:cubicBezTo>
                  <a:pt x="379293" y="330522"/>
                  <a:pt x="357942" y="364538"/>
                  <a:pt x="324444" y="376666"/>
                </a:cubicBezTo>
                <a:cubicBezTo>
                  <a:pt x="310494" y="381688"/>
                  <a:pt x="295026" y="381688"/>
                  <a:pt x="281172" y="376761"/>
                </a:cubicBezTo>
                <a:cubicBezTo>
                  <a:pt x="247009" y="364728"/>
                  <a:pt x="226322" y="330617"/>
                  <a:pt x="222147" y="303708"/>
                </a:cubicBezTo>
                <a:cubicBezTo>
                  <a:pt x="217782" y="303329"/>
                  <a:pt x="211803" y="297075"/>
                  <a:pt x="205350" y="274430"/>
                </a:cubicBezTo>
                <a:cubicBezTo>
                  <a:pt x="196525" y="243446"/>
                  <a:pt x="205825" y="238898"/>
                  <a:pt x="213701" y="239656"/>
                </a:cubicBezTo>
                <a:cubicBezTo>
                  <a:pt x="212183" y="235392"/>
                  <a:pt x="211044" y="231128"/>
                  <a:pt x="210285" y="226959"/>
                </a:cubicBezTo>
                <a:cubicBezTo>
                  <a:pt x="207533" y="212557"/>
                  <a:pt x="206774" y="199102"/>
                  <a:pt x="210190" y="186216"/>
                </a:cubicBezTo>
                <a:cubicBezTo>
                  <a:pt x="214176" y="169066"/>
                  <a:pt x="223475" y="155327"/>
                  <a:pt x="233914" y="144715"/>
                </a:cubicBezTo>
                <a:cubicBezTo>
                  <a:pt x="240556" y="137609"/>
                  <a:pt x="247958" y="131544"/>
                  <a:pt x="255929" y="126523"/>
                </a:cubicBezTo>
                <a:cubicBezTo>
                  <a:pt x="262382" y="121975"/>
                  <a:pt x="269499" y="118184"/>
                  <a:pt x="277376" y="115531"/>
                </a:cubicBezTo>
                <a:cubicBezTo>
                  <a:pt x="283544" y="113447"/>
                  <a:pt x="289997" y="112215"/>
                  <a:pt x="296829" y="111836"/>
                </a:cubicBezTo>
                <a:close/>
                <a:moveTo>
                  <a:pt x="304039" y="58271"/>
                </a:moveTo>
                <a:cubicBezTo>
                  <a:pt x="168911" y="58271"/>
                  <a:pt x="59309" y="167613"/>
                  <a:pt x="59309" y="302537"/>
                </a:cubicBezTo>
                <a:cubicBezTo>
                  <a:pt x="59309" y="360524"/>
                  <a:pt x="79616" y="413774"/>
                  <a:pt x="113398" y="455559"/>
                </a:cubicBezTo>
                <a:cubicBezTo>
                  <a:pt x="115675" y="435851"/>
                  <a:pt x="124026" y="413584"/>
                  <a:pt x="149078" y="407331"/>
                </a:cubicBezTo>
                <a:cubicBezTo>
                  <a:pt x="196999" y="395203"/>
                  <a:pt x="236001" y="367725"/>
                  <a:pt x="236001" y="367725"/>
                </a:cubicBezTo>
                <a:lnTo>
                  <a:pt x="272155" y="481804"/>
                </a:lnTo>
                <a:lnTo>
                  <a:pt x="277090" y="497249"/>
                </a:lnTo>
                <a:lnTo>
                  <a:pt x="293316" y="451484"/>
                </a:lnTo>
                <a:cubicBezTo>
                  <a:pt x="252797" y="395013"/>
                  <a:pt x="304039" y="397193"/>
                  <a:pt x="304039" y="397193"/>
                </a:cubicBezTo>
                <a:cubicBezTo>
                  <a:pt x="304039" y="397193"/>
                  <a:pt x="355377" y="395013"/>
                  <a:pt x="314762" y="451484"/>
                </a:cubicBezTo>
                <a:lnTo>
                  <a:pt x="330894" y="496965"/>
                </a:lnTo>
                <a:lnTo>
                  <a:pt x="335829" y="481710"/>
                </a:lnTo>
                <a:lnTo>
                  <a:pt x="335924" y="481994"/>
                </a:lnTo>
                <a:lnTo>
                  <a:pt x="341617" y="463897"/>
                </a:lnTo>
                <a:lnTo>
                  <a:pt x="371983" y="367915"/>
                </a:lnTo>
                <a:cubicBezTo>
                  <a:pt x="371983" y="367915"/>
                  <a:pt x="410985" y="395298"/>
                  <a:pt x="458906" y="407426"/>
                </a:cubicBezTo>
                <a:cubicBezTo>
                  <a:pt x="483958" y="413774"/>
                  <a:pt x="492308" y="435945"/>
                  <a:pt x="494586" y="455653"/>
                </a:cubicBezTo>
                <a:cubicBezTo>
                  <a:pt x="528368" y="413774"/>
                  <a:pt x="548770" y="360524"/>
                  <a:pt x="548770" y="302537"/>
                </a:cubicBezTo>
                <a:cubicBezTo>
                  <a:pt x="548770" y="167613"/>
                  <a:pt x="439168" y="58271"/>
                  <a:pt x="304039" y="58271"/>
                </a:cubicBezTo>
                <a:close/>
                <a:moveTo>
                  <a:pt x="302996" y="0"/>
                </a:moveTo>
                <a:cubicBezTo>
                  <a:pt x="470388" y="0"/>
                  <a:pt x="606086" y="135398"/>
                  <a:pt x="606086" y="302537"/>
                </a:cubicBezTo>
                <a:cubicBezTo>
                  <a:pt x="606086" y="469676"/>
                  <a:pt x="470388" y="605169"/>
                  <a:pt x="302996" y="605169"/>
                </a:cubicBezTo>
                <a:cubicBezTo>
                  <a:pt x="135603" y="605169"/>
                  <a:pt x="0" y="469676"/>
                  <a:pt x="0" y="302537"/>
                </a:cubicBezTo>
                <a:cubicBezTo>
                  <a:pt x="0" y="135398"/>
                  <a:pt x="135603" y="0"/>
                  <a:pt x="302996" y="0"/>
                </a:cubicBezTo>
                <a:close/>
              </a:path>
            </a:pathLst>
          </a:custGeom>
          <a:solidFill>
            <a:schemeClr val="bg1"/>
          </a:solidFill>
          <a:ln>
            <a:noFill/>
          </a:ln>
        </p:spPr>
        <p:txBody>
          <a:bodyPr/>
          <a:lstStyle/>
          <a:p>
            <a:endParaRPr lang="zh-CN" altLang="en-US"/>
          </a:p>
        </p:txBody>
      </p:sp>
      <p:sp>
        <p:nvSpPr>
          <p:cNvPr id="12" name="文本框 11">
            <a:extLst>
              <a:ext uri="{FF2B5EF4-FFF2-40B4-BE49-F238E27FC236}">
                <a16:creationId xmlns:a16="http://schemas.microsoft.com/office/drawing/2014/main" id="{CD94CAAD-B103-1F5C-C80B-FD1BAFDD28D9}"/>
              </a:ext>
            </a:extLst>
          </p:cNvPr>
          <p:cNvSpPr txBox="1"/>
          <p:nvPr/>
        </p:nvSpPr>
        <p:spPr>
          <a:xfrm>
            <a:off x="1149350" y="5501666"/>
            <a:ext cx="3714570" cy="405624"/>
          </a:xfrm>
          <a:prstGeom prst="rect">
            <a:avLst/>
          </a:prstGeom>
          <a:noFill/>
        </p:spPr>
        <p:txBody>
          <a:bodyPr wrap="square" lIns="0" tIns="0" rIns="0" bIns="0" rtlCol="0">
            <a:spAutoFit/>
          </a:bodyPr>
          <a:lstStyle/>
          <a:p>
            <a:pPr algn="l">
              <a:lnSpc>
                <a:spcPct val="120000"/>
              </a:lnSpc>
            </a:pPr>
            <a:r>
              <a:rPr lang="en-US" altLang="zh-CN" sz="2400" spc="300" dirty="0">
                <a:solidFill>
                  <a:schemeClr val="bg1">
                    <a:alpha val="90000"/>
                  </a:schemeClr>
                </a:solidFill>
                <a:latin typeface="+mn-ea"/>
              </a:rPr>
              <a:t>PPT</a:t>
            </a:r>
            <a:r>
              <a:rPr lang="zh-CN" altLang="en-US" sz="2400" spc="300" dirty="0">
                <a:solidFill>
                  <a:schemeClr val="bg1">
                    <a:alpha val="90000"/>
                  </a:schemeClr>
                </a:solidFill>
                <a:latin typeface="+mn-ea"/>
              </a:rPr>
              <a:t>制作：覃小有</a:t>
            </a:r>
          </a:p>
        </p:txBody>
      </p:sp>
      <p:sp>
        <p:nvSpPr>
          <p:cNvPr id="15" name="文本框 14">
            <a:extLst>
              <a:ext uri="{FF2B5EF4-FFF2-40B4-BE49-F238E27FC236}">
                <a16:creationId xmlns:a16="http://schemas.microsoft.com/office/drawing/2014/main" id="{994A6483-0C22-EE74-4BD2-EA495A5541EE}"/>
              </a:ext>
            </a:extLst>
          </p:cNvPr>
          <p:cNvSpPr txBox="1"/>
          <p:nvPr/>
        </p:nvSpPr>
        <p:spPr>
          <a:xfrm>
            <a:off x="1149350" y="5961651"/>
            <a:ext cx="4494616" cy="405624"/>
          </a:xfrm>
          <a:prstGeom prst="rect">
            <a:avLst/>
          </a:prstGeom>
          <a:noFill/>
        </p:spPr>
        <p:txBody>
          <a:bodyPr wrap="square" lIns="0" tIns="0" rIns="0" bIns="0" rtlCol="0">
            <a:spAutoFit/>
          </a:bodyPr>
          <a:lstStyle/>
          <a:p>
            <a:pPr algn="l">
              <a:lnSpc>
                <a:spcPct val="120000"/>
              </a:lnSpc>
            </a:pPr>
            <a:r>
              <a:rPr lang="zh-CN" altLang="en-US" sz="2400" spc="300" dirty="0">
                <a:solidFill>
                  <a:schemeClr val="bg1">
                    <a:alpha val="90000"/>
                  </a:schemeClr>
                </a:solidFill>
                <a:latin typeface="+mn-ea"/>
              </a:rPr>
              <a:t>讲述人：刘雨佳 夏萌 宋泰霖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60400" y="345937"/>
            <a:ext cx="9233879" cy="663575"/>
          </a:xfrm>
        </p:spPr>
        <p:txBody>
          <a:bodyPr>
            <a:normAutofit/>
          </a:bodyPr>
          <a:lstStyle/>
          <a:p>
            <a:r>
              <a:rPr lang="zh-CN" altLang="en-US" dirty="0"/>
              <a:t>兴趣爱好</a:t>
            </a:r>
          </a:p>
        </p:txBody>
      </p:sp>
      <p:pic>
        <p:nvPicPr>
          <p:cNvPr id="31" name="图片 31" descr="21-z"/>
          <p:cNvPicPr>
            <a:picLocks noGrp="1" noChangeAspect="1"/>
          </p:cNvPicPr>
          <p:nvPr>
            <p:ph type="pic" sz="quarter" idx="14"/>
          </p:nvPr>
        </p:nvPicPr>
        <p:blipFill>
          <a:blip r:embed="rId2"/>
          <a:stretch>
            <a:fillRect/>
          </a:stretch>
        </p:blipFill>
        <p:spPr>
          <a:xfrm>
            <a:off x="660400" y="2047240"/>
            <a:ext cx="5781675" cy="3275330"/>
          </a:xfrm>
          <a:prstGeom prst="rect">
            <a:avLst/>
          </a:prstGeom>
        </p:spPr>
      </p:pic>
      <p:pic>
        <p:nvPicPr>
          <p:cNvPr id="38" name="图片 38" descr="22-b"/>
          <p:cNvPicPr>
            <a:picLocks noChangeAspect="1"/>
          </p:cNvPicPr>
          <p:nvPr/>
        </p:nvPicPr>
        <p:blipFill>
          <a:blip r:embed="rId3"/>
          <a:stretch>
            <a:fillRect/>
          </a:stretch>
        </p:blipFill>
        <p:spPr>
          <a:xfrm>
            <a:off x="6652260" y="243840"/>
            <a:ext cx="4991100" cy="2828925"/>
          </a:xfrm>
          <a:prstGeom prst="rect">
            <a:avLst/>
          </a:prstGeom>
        </p:spPr>
      </p:pic>
      <p:pic>
        <p:nvPicPr>
          <p:cNvPr id="22" name="图片 22" descr="41-b"/>
          <p:cNvPicPr>
            <a:picLocks noChangeAspect="1"/>
          </p:cNvPicPr>
          <p:nvPr/>
        </p:nvPicPr>
        <p:blipFill>
          <a:blip r:embed="rId4"/>
          <a:stretch>
            <a:fillRect/>
          </a:stretch>
        </p:blipFill>
        <p:spPr>
          <a:xfrm>
            <a:off x="6581140" y="2915920"/>
            <a:ext cx="5280025" cy="2992120"/>
          </a:xfrm>
          <a:prstGeom prst="rect">
            <a:avLst/>
          </a:prstGeom>
        </p:spPr>
      </p:pic>
      <p:sp>
        <p:nvSpPr>
          <p:cNvPr id="9" name="文本框 8"/>
          <p:cNvSpPr txBox="1"/>
          <p:nvPr/>
        </p:nvSpPr>
        <p:spPr>
          <a:xfrm>
            <a:off x="1184275" y="5908040"/>
            <a:ext cx="4253230" cy="368935"/>
          </a:xfrm>
          <a:prstGeom prst="rect">
            <a:avLst/>
          </a:prstGeom>
          <a:noFill/>
        </p:spPr>
        <p:txBody>
          <a:bodyPr wrap="square" lIns="0" tIns="0" rIns="0" bIns="0" rtlCol="0">
            <a:spAutoFit/>
          </a:bodyPr>
          <a:lstStyle/>
          <a:p>
            <a:pPr algn="l">
              <a:lnSpc>
                <a:spcPct val="120000"/>
              </a:lnSpc>
            </a:pPr>
            <a:r>
              <a:rPr lang="zh-CN" altLang="en-US" sz="2000" spc="300" dirty="0">
                <a:solidFill>
                  <a:schemeClr val="accent1"/>
                </a:solidFill>
                <a:latin typeface="启功字体简体" panose="03000509000000000000" pitchFamily="65" charset="-122"/>
                <a:ea typeface="启功字体简体" panose="03000509000000000000" pitchFamily="65" charset="-122"/>
              </a:rPr>
              <a:t>学生每日花费于兴趣爱好的时长</a:t>
            </a:r>
          </a:p>
        </p:txBody>
      </p:sp>
      <p:sp>
        <p:nvSpPr>
          <p:cNvPr id="10" name="文本框 9"/>
          <p:cNvSpPr txBox="1"/>
          <p:nvPr/>
        </p:nvSpPr>
        <p:spPr>
          <a:xfrm>
            <a:off x="7190740" y="5908040"/>
            <a:ext cx="4018280" cy="738505"/>
          </a:xfrm>
          <a:prstGeom prst="rect">
            <a:avLst/>
          </a:prstGeom>
          <a:noFill/>
        </p:spPr>
        <p:txBody>
          <a:bodyPr wrap="square" lIns="0" tIns="0" rIns="0" bIns="0" rtlCol="0">
            <a:spAutoFit/>
          </a:bodyPr>
          <a:lstStyle/>
          <a:p>
            <a:pPr algn="l">
              <a:lnSpc>
                <a:spcPct val="120000"/>
              </a:lnSpc>
            </a:pPr>
            <a:r>
              <a:rPr lang="zh-CN" altLang="en-US" sz="2000" spc="300" dirty="0">
                <a:solidFill>
                  <a:schemeClr val="accent1"/>
                </a:solidFill>
                <a:latin typeface="启功字体简体" panose="03000509000000000000" pitchFamily="65" charset="-122"/>
                <a:ea typeface="启功字体简体" panose="03000509000000000000" pitchFamily="65" charset="-122"/>
              </a:rPr>
              <a:t>发展兴趣爱好所用时间随年龄增长的变化趋势及原因</a:t>
            </a:r>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60400" y="345937"/>
            <a:ext cx="9233879" cy="663575"/>
          </a:xfrm>
        </p:spPr>
        <p:txBody>
          <a:bodyPr>
            <a:normAutofit/>
          </a:bodyPr>
          <a:lstStyle/>
          <a:p>
            <a:r>
              <a:rPr lang="zh-CN" altLang="en-US" dirty="0"/>
              <a:t>补习班</a:t>
            </a:r>
          </a:p>
        </p:txBody>
      </p:sp>
      <p:sp>
        <p:nvSpPr>
          <p:cNvPr id="9" name="文本框 8"/>
          <p:cNvSpPr txBox="1"/>
          <p:nvPr/>
        </p:nvSpPr>
        <p:spPr>
          <a:xfrm>
            <a:off x="2944495" y="5756275"/>
            <a:ext cx="5657215" cy="368935"/>
          </a:xfrm>
          <a:prstGeom prst="rect">
            <a:avLst/>
          </a:prstGeom>
          <a:noFill/>
        </p:spPr>
        <p:txBody>
          <a:bodyPr wrap="square" lIns="0" tIns="0" rIns="0" bIns="0" rtlCol="0">
            <a:spAutoFit/>
          </a:bodyPr>
          <a:lstStyle/>
          <a:p>
            <a:pPr algn="l">
              <a:lnSpc>
                <a:spcPct val="120000"/>
              </a:lnSpc>
            </a:pPr>
            <a:r>
              <a:rPr lang="zh-CN" altLang="en-US" sz="2000" spc="300" dirty="0">
                <a:solidFill>
                  <a:schemeClr val="accent1"/>
                </a:solidFill>
                <a:latin typeface="启功字体简体" panose="03000509000000000000" pitchFamily="65" charset="-122"/>
                <a:ea typeface="启功字体简体" panose="03000509000000000000" pitchFamily="65" charset="-122"/>
              </a:rPr>
              <a:t>初高中学生每周用于上学习类辅导班的时间</a:t>
            </a:r>
          </a:p>
        </p:txBody>
      </p:sp>
      <p:pic>
        <p:nvPicPr>
          <p:cNvPr id="6" name="图片占位符 5"/>
          <p:cNvPicPr>
            <a:picLocks noGrp="1" noChangeAspect="1"/>
          </p:cNvPicPr>
          <p:nvPr>
            <p:ph type="pic" sz="quarter" idx="14"/>
            <p:custDataLst>
              <p:tags r:id="rId1"/>
            </p:custDataLst>
          </p:nvPr>
        </p:nvPicPr>
        <p:blipFill>
          <a:blip r:embed="rId3"/>
          <a:stretch>
            <a:fillRect/>
          </a:stretch>
        </p:blipFill>
        <p:spPr>
          <a:xfrm>
            <a:off x="1778000" y="1283970"/>
            <a:ext cx="7990205" cy="39687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60400" y="345937"/>
            <a:ext cx="9233879" cy="663575"/>
          </a:xfrm>
        </p:spPr>
        <p:txBody>
          <a:bodyPr>
            <a:normAutofit/>
          </a:bodyPr>
          <a:lstStyle/>
          <a:p>
            <a:r>
              <a:rPr lang="zh-CN" altLang="en-US" dirty="0"/>
              <a:t>补习班</a:t>
            </a:r>
          </a:p>
        </p:txBody>
      </p:sp>
      <p:sp>
        <p:nvSpPr>
          <p:cNvPr id="9" name="文本框 8"/>
          <p:cNvSpPr txBox="1"/>
          <p:nvPr/>
        </p:nvSpPr>
        <p:spPr>
          <a:xfrm>
            <a:off x="2098675" y="5539105"/>
            <a:ext cx="2769870" cy="442595"/>
          </a:xfrm>
          <a:prstGeom prst="rect">
            <a:avLst/>
          </a:prstGeom>
          <a:noFill/>
        </p:spPr>
        <p:txBody>
          <a:bodyPr wrap="square" lIns="0" tIns="0" rIns="0" bIns="0" rtlCol="0">
            <a:spAutoFit/>
          </a:bodyPr>
          <a:lstStyle/>
          <a:p>
            <a:pPr algn="l">
              <a:lnSpc>
                <a:spcPct val="120000"/>
              </a:lnSpc>
            </a:pPr>
            <a:r>
              <a:rPr lang="zh-CN" altLang="en-US" sz="2400" spc="300" dirty="0">
                <a:solidFill>
                  <a:schemeClr val="accent1"/>
                </a:solidFill>
                <a:latin typeface="启功字体简体" panose="03000509000000000000" pitchFamily="65" charset="-122"/>
                <a:ea typeface="启功字体简体" panose="03000509000000000000" pitchFamily="65" charset="-122"/>
              </a:rPr>
              <a:t>上辅导班的原因</a:t>
            </a:r>
          </a:p>
        </p:txBody>
      </p:sp>
      <p:sp>
        <p:nvSpPr>
          <p:cNvPr id="10" name="文本框 9"/>
          <p:cNvSpPr txBox="1"/>
          <p:nvPr/>
        </p:nvSpPr>
        <p:spPr>
          <a:xfrm>
            <a:off x="7960995" y="5789295"/>
            <a:ext cx="3167380" cy="442595"/>
          </a:xfrm>
          <a:prstGeom prst="rect">
            <a:avLst/>
          </a:prstGeom>
          <a:noFill/>
        </p:spPr>
        <p:txBody>
          <a:bodyPr wrap="square" lIns="0" tIns="0" rIns="0" bIns="0" rtlCol="0">
            <a:spAutoFit/>
          </a:bodyPr>
          <a:lstStyle/>
          <a:p>
            <a:pPr algn="l">
              <a:lnSpc>
                <a:spcPct val="120000"/>
              </a:lnSpc>
            </a:pPr>
            <a:r>
              <a:rPr lang="zh-CN" altLang="en-US" sz="2400" spc="300" dirty="0">
                <a:solidFill>
                  <a:schemeClr val="accent1"/>
                </a:solidFill>
                <a:latin typeface="启功字体简体" panose="03000509000000000000" pitchFamily="65" charset="-122"/>
                <a:ea typeface="启功字体简体" panose="03000509000000000000" pitchFamily="65" charset="-122"/>
              </a:rPr>
              <a:t>上辅导班之后的情况</a:t>
            </a:r>
          </a:p>
        </p:txBody>
      </p:sp>
      <p:pic>
        <p:nvPicPr>
          <p:cNvPr id="4" name="图片 3"/>
          <p:cNvPicPr>
            <a:picLocks noChangeAspect="1"/>
          </p:cNvPicPr>
          <p:nvPr/>
        </p:nvPicPr>
        <p:blipFill>
          <a:blip r:embed="rId2"/>
          <a:stretch>
            <a:fillRect/>
          </a:stretch>
        </p:blipFill>
        <p:spPr>
          <a:xfrm>
            <a:off x="5916295" y="1520190"/>
            <a:ext cx="6566535" cy="3758565"/>
          </a:xfrm>
          <a:prstGeom prst="rect">
            <a:avLst/>
          </a:prstGeom>
        </p:spPr>
      </p:pic>
      <p:pic>
        <p:nvPicPr>
          <p:cNvPr id="5" name="图片 4"/>
          <p:cNvPicPr>
            <a:picLocks noChangeAspect="1"/>
          </p:cNvPicPr>
          <p:nvPr/>
        </p:nvPicPr>
        <p:blipFill>
          <a:blip r:embed="rId3"/>
          <a:stretch>
            <a:fillRect/>
          </a:stretch>
        </p:blipFill>
        <p:spPr>
          <a:xfrm>
            <a:off x="161290" y="1652905"/>
            <a:ext cx="6156325" cy="34931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60400" y="345937"/>
            <a:ext cx="9233879" cy="663575"/>
          </a:xfrm>
        </p:spPr>
        <p:txBody>
          <a:bodyPr>
            <a:normAutofit/>
          </a:bodyPr>
          <a:lstStyle/>
          <a:p>
            <a:r>
              <a:rPr lang="zh-CN" altLang="en-US" dirty="0"/>
              <a:t>家庭教育观念</a:t>
            </a:r>
          </a:p>
        </p:txBody>
      </p:sp>
      <p:sp>
        <p:nvSpPr>
          <p:cNvPr id="9" name="文本框 8"/>
          <p:cNvSpPr txBox="1"/>
          <p:nvPr/>
        </p:nvSpPr>
        <p:spPr>
          <a:xfrm>
            <a:off x="751840" y="5518785"/>
            <a:ext cx="5332095" cy="442595"/>
          </a:xfrm>
          <a:prstGeom prst="rect">
            <a:avLst/>
          </a:prstGeom>
          <a:noFill/>
        </p:spPr>
        <p:txBody>
          <a:bodyPr wrap="square" lIns="0" tIns="0" rIns="0" bIns="0" rtlCol="0">
            <a:spAutoFit/>
          </a:bodyPr>
          <a:lstStyle/>
          <a:p>
            <a:pPr algn="l">
              <a:lnSpc>
                <a:spcPct val="120000"/>
              </a:lnSpc>
            </a:pPr>
            <a:r>
              <a:rPr lang="zh-CN" altLang="en-US" sz="2400" spc="300" dirty="0">
                <a:solidFill>
                  <a:schemeClr val="accent1"/>
                </a:solidFill>
                <a:latin typeface="启功字体简体" panose="03000509000000000000" pitchFamily="65" charset="-122"/>
                <a:ea typeface="启功字体简体" panose="03000509000000000000" pitchFamily="65" charset="-122"/>
              </a:rPr>
              <a:t>家庭教育观念是否发生过较大变化</a:t>
            </a:r>
          </a:p>
        </p:txBody>
      </p:sp>
      <p:sp>
        <p:nvSpPr>
          <p:cNvPr id="10" name="文本框 9"/>
          <p:cNvSpPr txBox="1"/>
          <p:nvPr/>
        </p:nvSpPr>
        <p:spPr>
          <a:xfrm>
            <a:off x="8001635" y="5518785"/>
            <a:ext cx="2407285" cy="442595"/>
          </a:xfrm>
          <a:prstGeom prst="rect">
            <a:avLst/>
          </a:prstGeom>
          <a:noFill/>
        </p:spPr>
        <p:txBody>
          <a:bodyPr wrap="square" lIns="0" tIns="0" rIns="0" bIns="0" rtlCol="0">
            <a:spAutoFit/>
          </a:bodyPr>
          <a:lstStyle/>
          <a:p>
            <a:pPr algn="l">
              <a:lnSpc>
                <a:spcPct val="120000"/>
              </a:lnSpc>
            </a:pPr>
            <a:r>
              <a:rPr lang="zh-CN" altLang="en-US" sz="2400" spc="300" dirty="0">
                <a:solidFill>
                  <a:schemeClr val="accent1"/>
                </a:solidFill>
                <a:latin typeface="启功字体简体" panose="03000509000000000000" pitchFamily="65" charset="-122"/>
                <a:ea typeface="启功字体简体" panose="03000509000000000000" pitchFamily="65" charset="-122"/>
              </a:rPr>
              <a:t>教育观念及变化</a:t>
            </a:r>
          </a:p>
        </p:txBody>
      </p:sp>
      <p:graphicFrame>
        <p:nvGraphicFramePr>
          <p:cNvPr id="14" name="图表 3" descr="7b0a202020202263686172745265734964223a20223230343732323036220a7d0a"/>
          <p:cNvGraphicFramePr/>
          <p:nvPr/>
        </p:nvGraphicFramePr>
        <p:xfrm>
          <a:off x="660400" y="1957705"/>
          <a:ext cx="5357495" cy="30384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图表 4" descr="7b0a202020202263686172745265734964223a20223230343732323036220a7d0a"/>
          <p:cNvGraphicFramePr/>
          <p:nvPr/>
        </p:nvGraphicFramePr>
        <p:xfrm>
          <a:off x="6304280" y="1957705"/>
          <a:ext cx="5569585" cy="30378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60400" y="345937"/>
            <a:ext cx="9233879" cy="663575"/>
          </a:xfrm>
        </p:spPr>
        <p:txBody>
          <a:bodyPr>
            <a:normAutofit/>
          </a:bodyPr>
          <a:lstStyle/>
          <a:p>
            <a:r>
              <a:rPr lang="zh-CN" altLang="en-US" dirty="0"/>
              <a:t>家庭教育观念</a:t>
            </a:r>
          </a:p>
        </p:txBody>
      </p:sp>
      <p:sp>
        <p:nvSpPr>
          <p:cNvPr id="9" name="文本框 8"/>
          <p:cNvSpPr txBox="1"/>
          <p:nvPr/>
        </p:nvSpPr>
        <p:spPr>
          <a:xfrm>
            <a:off x="741680" y="4131310"/>
            <a:ext cx="10625455" cy="2658110"/>
          </a:xfrm>
          <a:prstGeom prst="rect">
            <a:avLst/>
          </a:prstGeom>
          <a:noFill/>
        </p:spPr>
        <p:txBody>
          <a:bodyPr wrap="square" lIns="0" tIns="0" rIns="0" bIns="0" rtlCol="0">
            <a:spAutoFit/>
          </a:bodyPr>
          <a:lstStyle/>
          <a:p>
            <a:pPr algn="l">
              <a:lnSpc>
                <a:spcPct val="120000"/>
              </a:lnSpc>
            </a:pPr>
            <a:r>
              <a:rPr lang="zh-CN" altLang="en-US" sz="2400" spc="300" dirty="0">
                <a:solidFill>
                  <a:schemeClr val="accent1"/>
                </a:solidFill>
                <a:latin typeface="启功字体简体" panose="03000509000000000000" pitchFamily="65" charset="-122"/>
                <a:ea typeface="启功字体简体" panose="03000509000000000000" pitchFamily="65" charset="-122"/>
              </a:rPr>
              <a:t>家长的思想和价值观对于孩子来说是一种在日常生活中无时无刻不在接触的东西，</a:t>
            </a:r>
            <a:r>
              <a:rPr lang="zh-CN" altLang="en-US" sz="2400" spc="300" dirty="0">
                <a:solidFill>
                  <a:schemeClr val="accent1"/>
                </a:solidFill>
                <a:latin typeface="启功字体简体" panose="03000509000000000000" pitchFamily="65" charset="-122"/>
                <a:ea typeface="启功字体简体" panose="03000509000000000000" pitchFamily="65" charset="-122"/>
                <a:sym typeface="+mn-ea"/>
              </a:rPr>
              <a:t>父母的言行举止在无形中就影响了孩子的成长。孩子在成长过程中或多或少会产生与家长观念不同的部分，因此会有冲突。</a:t>
            </a:r>
            <a:r>
              <a:rPr lang="zh-CN" altLang="en-US" sz="2400" spc="300" dirty="0">
                <a:solidFill>
                  <a:schemeClr val="accent1"/>
                </a:solidFill>
                <a:latin typeface="启功字体简体" panose="03000509000000000000" pitchFamily="65" charset="-122"/>
                <a:ea typeface="启功字体简体" panose="03000509000000000000" pitchFamily="65" charset="-122"/>
              </a:rPr>
              <a:t>冲突是很难避免的，家长与学生都倾向于用自己的价值观去看待一件事，虽然家长与孩子存在代际传递效应，但是还是会有不同。</a:t>
            </a:r>
          </a:p>
          <a:p>
            <a:pPr algn="l">
              <a:lnSpc>
                <a:spcPct val="120000"/>
              </a:lnSpc>
            </a:pPr>
            <a:endParaRPr lang="zh-CN" altLang="en-US" sz="2400" spc="300" dirty="0">
              <a:solidFill>
                <a:schemeClr val="accent1"/>
              </a:solidFill>
              <a:latin typeface="启功字体简体" panose="03000509000000000000" pitchFamily="65" charset="-122"/>
              <a:ea typeface="启功字体简体" panose="03000509000000000000" pitchFamily="65" charset="-122"/>
            </a:endParaRPr>
          </a:p>
        </p:txBody>
      </p:sp>
      <p:pic>
        <p:nvPicPr>
          <p:cNvPr id="2"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60400" y="1118870"/>
            <a:ext cx="4105275" cy="2736850"/>
          </a:xfrm>
          <a:prstGeom prst="rect">
            <a:avLst/>
          </a:prstGeom>
          <a:noFill/>
          <a:ln>
            <a:noFill/>
          </a:ln>
        </p:spPr>
      </p:pic>
      <p:pic>
        <p:nvPicPr>
          <p:cNvPr id="11" name="图片 11"/>
          <p:cNvPicPr>
            <a:picLocks noGrp="1" noChangeAspect="1" noChangeArrowheads="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a:xfrm>
            <a:off x="7486650" y="1193800"/>
            <a:ext cx="3880485" cy="2753360"/>
          </a:xfrm>
          <a:prstGeom prst="rect">
            <a:avLst/>
          </a:prstGeom>
          <a:noFill/>
          <a:ln>
            <a:noFill/>
          </a:ln>
        </p:spPr>
      </p:pic>
      <p:sp>
        <p:nvSpPr>
          <p:cNvPr id="5" name="文本框 4"/>
          <p:cNvSpPr txBox="1"/>
          <p:nvPr/>
        </p:nvSpPr>
        <p:spPr>
          <a:xfrm>
            <a:off x="4912360" y="1569720"/>
            <a:ext cx="2653030" cy="664210"/>
          </a:xfrm>
          <a:prstGeom prst="rect">
            <a:avLst/>
          </a:prstGeom>
          <a:noFill/>
        </p:spPr>
        <p:txBody>
          <a:bodyPr wrap="square" lIns="0" tIns="0" rIns="0" bIns="0" rtlCol="0">
            <a:spAutoFit/>
          </a:bodyPr>
          <a:lstStyle/>
          <a:p>
            <a:pPr algn="l">
              <a:lnSpc>
                <a:spcPct val="120000"/>
              </a:lnSpc>
            </a:pPr>
            <a:r>
              <a:rPr lang="zh-CN" altLang="en-US" spc="300" dirty="0">
                <a:solidFill>
                  <a:schemeClr val="accent1"/>
                </a:solidFill>
                <a:latin typeface="启功字体简体" panose="03000509000000000000" pitchFamily="65" charset="-122"/>
                <a:ea typeface="启功字体简体" panose="03000509000000000000" pitchFamily="65" charset="-122"/>
              </a:rPr>
              <a:t>家长的价值观对孩子成长的影响</a:t>
            </a:r>
            <a:r>
              <a:rPr lang="en-US" altLang="zh-CN" spc="300" dirty="0">
                <a:solidFill>
                  <a:schemeClr val="accent1"/>
                </a:solidFill>
                <a:latin typeface="启功字体简体" panose="03000509000000000000" pitchFamily="65" charset="-122"/>
                <a:ea typeface="启功字体简体" panose="03000509000000000000" pitchFamily="65" charset="-122"/>
              </a:rPr>
              <a:t> </a:t>
            </a:r>
            <a:r>
              <a:rPr lang="zh-CN" altLang="en-US" spc="300" dirty="0">
                <a:solidFill>
                  <a:schemeClr val="accent1"/>
                </a:solidFill>
                <a:latin typeface="启功字体简体" panose="03000509000000000000" pitchFamily="65" charset="-122"/>
                <a:ea typeface="启功字体简体" panose="03000509000000000000" pitchFamily="65" charset="-122"/>
              </a:rPr>
              <a:t>词云图</a:t>
            </a:r>
          </a:p>
        </p:txBody>
      </p:sp>
      <p:sp>
        <p:nvSpPr>
          <p:cNvPr id="6" name="左箭头 5"/>
          <p:cNvSpPr/>
          <p:nvPr/>
        </p:nvSpPr>
        <p:spPr>
          <a:xfrm>
            <a:off x="4901565" y="1346835"/>
            <a:ext cx="759460" cy="243205"/>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文本框 6"/>
          <p:cNvSpPr txBox="1"/>
          <p:nvPr/>
        </p:nvSpPr>
        <p:spPr>
          <a:xfrm>
            <a:off x="4912360" y="2859405"/>
            <a:ext cx="2653030" cy="996315"/>
          </a:xfrm>
          <a:prstGeom prst="rect">
            <a:avLst/>
          </a:prstGeom>
          <a:noFill/>
        </p:spPr>
        <p:txBody>
          <a:bodyPr wrap="square" lIns="0" tIns="0" rIns="0" bIns="0" rtlCol="0">
            <a:spAutoFit/>
          </a:bodyPr>
          <a:lstStyle/>
          <a:p>
            <a:pPr algn="l">
              <a:lnSpc>
                <a:spcPct val="120000"/>
              </a:lnSpc>
            </a:pPr>
            <a:r>
              <a:rPr lang="zh-CN" altLang="en-US" spc="300" dirty="0">
                <a:solidFill>
                  <a:schemeClr val="accent1"/>
                </a:solidFill>
                <a:latin typeface="启功字体简体" panose="03000509000000000000" pitchFamily="65" charset="-122"/>
                <a:ea typeface="启功字体简体" panose="03000509000000000000" pitchFamily="65" charset="-122"/>
              </a:rPr>
              <a:t>家长的教育观念与自己是否发生过冲突及冲突原因</a:t>
            </a:r>
            <a:r>
              <a:rPr lang="en-US" altLang="zh-CN" spc="300" dirty="0">
                <a:solidFill>
                  <a:schemeClr val="accent1"/>
                </a:solidFill>
                <a:latin typeface="启功字体简体" panose="03000509000000000000" pitchFamily="65" charset="-122"/>
                <a:ea typeface="启功字体简体" panose="03000509000000000000" pitchFamily="65" charset="-122"/>
              </a:rPr>
              <a:t> </a:t>
            </a:r>
            <a:r>
              <a:rPr lang="zh-CN" altLang="en-US" spc="300" dirty="0">
                <a:solidFill>
                  <a:schemeClr val="accent1"/>
                </a:solidFill>
                <a:latin typeface="启功字体简体" panose="03000509000000000000" pitchFamily="65" charset="-122"/>
                <a:ea typeface="启功字体简体" panose="03000509000000000000" pitchFamily="65" charset="-122"/>
              </a:rPr>
              <a:t>词云图</a:t>
            </a:r>
          </a:p>
        </p:txBody>
      </p:sp>
      <p:sp>
        <p:nvSpPr>
          <p:cNvPr id="8" name="右箭头 7"/>
          <p:cNvSpPr/>
          <p:nvPr/>
        </p:nvSpPr>
        <p:spPr>
          <a:xfrm>
            <a:off x="6319520" y="2542540"/>
            <a:ext cx="911860" cy="32385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p>
        </p:txBody>
      </p:sp>
      <p:sp>
        <p:nvSpPr>
          <p:cNvPr id="3" name="文本占位符 2"/>
          <p:cNvSpPr>
            <a:spLocks noGrp="1"/>
          </p:cNvSpPr>
          <p:nvPr>
            <p:ph type="body" sz="quarter" idx="11"/>
          </p:nvPr>
        </p:nvSpPr>
        <p:spPr>
          <a:xfrm>
            <a:off x="565150" y="3255010"/>
            <a:ext cx="11062335" cy="1619250"/>
          </a:xfrm>
        </p:spPr>
        <p:txBody>
          <a:bodyPr/>
          <a:lstStyle/>
          <a:p>
            <a:r>
              <a:rPr lang="zh-CN" altLang="en-US" dirty="0"/>
              <a:t>我国重要</a:t>
            </a:r>
            <a:r>
              <a:rPr dirty="0">
                <a:sym typeface="+mn-ea"/>
              </a:rPr>
              <a:t>教育政策</a:t>
            </a:r>
            <a:endParaRPr lang="zh-CN" altLang="en-US" dirty="0"/>
          </a:p>
          <a:p>
            <a:endParaRPr lang="zh-CN" altLang="en-US" dirty="0"/>
          </a:p>
          <a:p>
            <a:endParaRPr lang="zh-CN" altLang="en-US" dirty="0"/>
          </a:p>
        </p:txBody>
      </p:sp>
      <p:sp>
        <p:nvSpPr>
          <p:cNvPr id="4" name="文本占位符 3"/>
          <p:cNvSpPr>
            <a:spLocks noGrp="1"/>
          </p:cNvSpPr>
          <p:nvPr>
            <p:ph type="body" sz="quarter" idx="12"/>
          </p:nvPr>
        </p:nvSpPr>
        <p:spPr/>
        <p:txBody>
          <a:bodyPr/>
          <a:lstStyle/>
          <a:p>
            <a:r>
              <a:rPr lang="en-US" altLang="zh-CN" dirty="0"/>
              <a:t> </a:t>
            </a:r>
          </a:p>
        </p:txBody>
      </p:sp>
      <p:sp>
        <p:nvSpPr>
          <p:cNvPr id="5" name="文本占位符 2">
            <a:extLst>
              <a:ext uri="{FF2B5EF4-FFF2-40B4-BE49-F238E27FC236}">
                <a16:creationId xmlns:a16="http://schemas.microsoft.com/office/drawing/2014/main" id="{CF36F952-F56A-0C4E-9CF9-F7C85E87539D}"/>
              </a:ext>
            </a:extLst>
          </p:cNvPr>
          <p:cNvSpPr txBox="1">
            <a:spLocks/>
          </p:cNvSpPr>
          <p:nvPr/>
        </p:nvSpPr>
        <p:spPr>
          <a:xfrm>
            <a:off x="4608497" y="4916068"/>
            <a:ext cx="2975001" cy="504997"/>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8000" kern="1200" spc="300" dirty="0" smtClean="0">
                <a:solidFill>
                  <a:schemeClr val="bg1"/>
                </a:solidFill>
                <a:latin typeface="+mj-ea"/>
                <a:ea typeface="+mj-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讲述人：夏萌</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345937"/>
            <a:ext cx="7950200" cy="663575"/>
          </a:xfrm>
        </p:spPr>
        <p:txBody>
          <a:bodyPr>
            <a:normAutofit/>
          </a:bodyPr>
          <a:lstStyle/>
          <a:p>
            <a:r>
              <a:rPr lang="zh-CN" altLang="en-US" dirty="0"/>
              <a:t>义务教育政策</a:t>
            </a:r>
          </a:p>
        </p:txBody>
      </p:sp>
      <p:sp>
        <p:nvSpPr>
          <p:cNvPr id="6" name="弦形 5"/>
          <p:cNvSpPr/>
          <p:nvPr/>
        </p:nvSpPr>
        <p:spPr>
          <a:xfrm rot="12708964">
            <a:off x="-781942" y="2128271"/>
            <a:ext cx="3060811" cy="3060811"/>
          </a:xfrm>
          <a:prstGeom prst="chord">
            <a:avLst>
              <a:gd name="adj1" fmla="val 3338493"/>
              <a:gd name="adj2" fmla="val 144585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p:cNvSpPr/>
          <p:nvPr/>
        </p:nvSpPr>
        <p:spPr>
          <a:xfrm>
            <a:off x="-1292195" y="1590537"/>
            <a:ext cx="4190307" cy="4099213"/>
          </a:xfrm>
          <a:prstGeom prst="arc">
            <a:avLst>
              <a:gd name="adj1" fmla="val 16037102"/>
              <a:gd name="adj2" fmla="val 55618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椭圆 8"/>
          <p:cNvSpPr/>
          <p:nvPr/>
        </p:nvSpPr>
        <p:spPr>
          <a:xfrm>
            <a:off x="1655291" y="1784155"/>
            <a:ext cx="180000" cy="18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63825" y="2806065"/>
            <a:ext cx="179705" cy="1898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663929" y="4344092"/>
            <a:ext cx="180000" cy="18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55246" y="5343709"/>
            <a:ext cx="180000" cy="18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937385" y="1303020"/>
            <a:ext cx="478155" cy="730885"/>
          </a:xfrm>
          <a:prstGeom prst="rect">
            <a:avLst/>
          </a:prstGeom>
          <a:noFill/>
        </p:spPr>
        <p:txBody>
          <a:bodyPr wrap="square" rtlCol="0">
            <a:spAutoFit/>
          </a:bodyPr>
          <a:lstStyle/>
          <a:p>
            <a:pPr>
              <a:lnSpc>
                <a:spcPct val="130000"/>
              </a:lnSpc>
            </a:pPr>
            <a:r>
              <a:rPr lang="en-US" altLang="zh-CN" sz="3200" spc="300" dirty="0">
                <a:solidFill>
                  <a:schemeClr val="accent1"/>
                </a:solidFill>
                <a:latin typeface="+mj-ea"/>
                <a:ea typeface="+mj-ea"/>
              </a:rPr>
              <a:t>1</a:t>
            </a:r>
            <a:endParaRPr lang="zh-CN" altLang="en-US" sz="3200" spc="300" dirty="0">
              <a:solidFill>
                <a:schemeClr val="accent1"/>
              </a:solidFill>
              <a:latin typeface="+mj-ea"/>
              <a:ea typeface="+mj-ea"/>
            </a:endParaRPr>
          </a:p>
        </p:txBody>
      </p:sp>
      <p:sp>
        <p:nvSpPr>
          <p:cNvPr id="14" name="文本框 13"/>
          <p:cNvSpPr txBox="1"/>
          <p:nvPr/>
        </p:nvSpPr>
        <p:spPr>
          <a:xfrm>
            <a:off x="2854960" y="1303020"/>
            <a:ext cx="8609330" cy="959485"/>
          </a:xfrm>
          <a:prstGeom prst="rect">
            <a:avLst/>
          </a:prstGeom>
          <a:noFill/>
        </p:spPr>
        <p:txBody>
          <a:bodyPr wrap="square" lIns="0" tIns="0" rIns="0" bIns="0" rtlCol="0">
            <a:spAutoFit/>
          </a:bodyPr>
          <a:lstStyle/>
          <a:p>
            <a:pPr algn="just">
              <a:lnSpc>
                <a:spcPct val="130000"/>
              </a:lnSpc>
            </a:pPr>
            <a:r>
              <a:rPr lang="zh-CN" altLang="en-US" sz="1600" spc="300" dirty="0">
                <a:solidFill>
                  <a:schemeClr val="tx1">
                    <a:lumMod val="85000"/>
                    <a:lumOff val="15000"/>
                  </a:schemeClr>
                </a:solidFill>
              </a:rPr>
              <a:t>1985年，中共中央颁布的《关于教育体制改革的决定》提出要实施九年义务教育的任务。20世纪90年代进一步确定了“基本普及九年义务教育，基本扫除青壮年文盲”的“两基”目标。</a:t>
            </a:r>
          </a:p>
        </p:txBody>
      </p:sp>
      <p:sp>
        <p:nvSpPr>
          <p:cNvPr id="19" name="文本框 18"/>
          <p:cNvSpPr txBox="1"/>
          <p:nvPr/>
        </p:nvSpPr>
        <p:spPr>
          <a:xfrm>
            <a:off x="2898376" y="2528657"/>
            <a:ext cx="1429783" cy="730885"/>
          </a:xfrm>
          <a:prstGeom prst="rect">
            <a:avLst/>
          </a:prstGeom>
          <a:noFill/>
        </p:spPr>
        <p:txBody>
          <a:bodyPr wrap="square" rtlCol="0">
            <a:spAutoFit/>
          </a:bodyPr>
          <a:lstStyle/>
          <a:p>
            <a:pPr>
              <a:lnSpc>
                <a:spcPct val="130000"/>
              </a:lnSpc>
            </a:pPr>
            <a:r>
              <a:rPr lang="en-US" altLang="zh-CN" sz="3200" spc="300" dirty="0">
                <a:solidFill>
                  <a:schemeClr val="accent1"/>
                </a:solidFill>
                <a:latin typeface="+mj-ea"/>
                <a:ea typeface="+mj-ea"/>
              </a:rPr>
              <a:t>2</a:t>
            </a:r>
            <a:endParaRPr lang="zh-CN" altLang="en-US" sz="3200" spc="300" dirty="0">
              <a:solidFill>
                <a:schemeClr val="accent1"/>
              </a:solidFill>
              <a:latin typeface="+mj-ea"/>
              <a:ea typeface="+mj-ea"/>
            </a:endParaRPr>
          </a:p>
        </p:txBody>
      </p:sp>
      <p:sp>
        <p:nvSpPr>
          <p:cNvPr id="20" name="文本框 19"/>
          <p:cNvSpPr txBox="1"/>
          <p:nvPr/>
        </p:nvSpPr>
        <p:spPr>
          <a:xfrm>
            <a:off x="3439160" y="2515235"/>
            <a:ext cx="8025130" cy="959485"/>
          </a:xfrm>
          <a:prstGeom prst="rect">
            <a:avLst/>
          </a:prstGeom>
          <a:noFill/>
        </p:spPr>
        <p:txBody>
          <a:bodyPr wrap="square" lIns="0" tIns="0" rIns="0" bIns="0" rtlCol="0">
            <a:spAutoFit/>
          </a:bodyPr>
          <a:lstStyle>
            <a:defPPr>
              <a:defRPr lang="zh-CN"/>
            </a:defPPr>
            <a:lvl1pPr algn="just">
              <a:lnSpc>
                <a:spcPct val="130000"/>
              </a:lnSpc>
              <a:defRPr sz="1400" spc="300">
                <a:solidFill>
                  <a:schemeClr val="tx1">
                    <a:lumMod val="85000"/>
                    <a:lumOff val="15000"/>
                  </a:schemeClr>
                </a:solidFill>
              </a:defRPr>
            </a:lvl1pPr>
          </a:lstStyle>
          <a:p>
            <a:r>
              <a:rPr lang="zh-CN" altLang="en-US" sz="1600" dirty="0"/>
              <a:t>1986年4月12日第六届全国人民代表大会第四次会议通过《中华人民共和国义务教育法》，旨在保障适龄儿童、少年接受义务教育的权利，保证义务教育的实施，提高全民族素质。</a:t>
            </a:r>
          </a:p>
        </p:txBody>
      </p:sp>
      <p:sp>
        <p:nvSpPr>
          <p:cNvPr id="22" name="文本框 21"/>
          <p:cNvSpPr txBox="1"/>
          <p:nvPr/>
        </p:nvSpPr>
        <p:spPr>
          <a:xfrm>
            <a:off x="2827891" y="4069247"/>
            <a:ext cx="1429783" cy="730885"/>
          </a:xfrm>
          <a:prstGeom prst="rect">
            <a:avLst/>
          </a:prstGeom>
          <a:noFill/>
        </p:spPr>
        <p:txBody>
          <a:bodyPr wrap="square" rtlCol="0">
            <a:spAutoFit/>
          </a:bodyPr>
          <a:lstStyle/>
          <a:p>
            <a:pPr>
              <a:lnSpc>
                <a:spcPct val="130000"/>
              </a:lnSpc>
            </a:pPr>
            <a:r>
              <a:rPr lang="en-US" altLang="zh-CN" sz="3200" spc="300" dirty="0">
                <a:solidFill>
                  <a:schemeClr val="accent1"/>
                </a:solidFill>
                <a:latin typeface="+mj-ea"/>
                <a:ea typeface="+mj-ea"/>
              </a:rPr>
              <a:t>3</a:t>
            </a:r>
            <a:endParaRPr lang="zh-CN" altLang="en-US" sz="3200" spc="300" dirty="0">
              <a:solidFill>
                <a:schemeClr val="accent1"/>
              </a:solidFill>
              <a:latin typeface="+mj-ea"/>
              <a:ea typeface="+mj-ea"/>
            </a:endParaRPr>
          </a:p>
        </p:txBody>
      </p:sp>
      <p:sp>
        <p:nvSpPr>
          <p:cNvPr id="23" name="文本框 22"/>
          <p:cNvSpPr txBox="1"/>
          <p:nvPr/>
        </p:nvSpPr>
        <p:spPr>
          <a:xfrm>
            <a:off x="3439160" y="3954145"/>
            <a:ext cx="8025130" cy="959485"/>
          </a:xfrm>
          <a:prstGeom prst="rect">
            <a:avLst/>
          </a:prstGeom>
          <a:noFill/>
        </p:spPr>
        <p:txBody>
          <a:bodyPr wrap="square" lIns="0" tIns="0" rIns="0" bIns="0" rtlCol="0">
            <a:spAutoFit/>
          </a:bodyPr>
          <a:lstStyle>
            <a:defPPr>
              <a:defRPr lang="zh-CN"/>
            </a:defPPr>
            <a:lvl1pPr algn="just">
              <a:lnSpc>
                <a:spcPct val="130000"/>
              </a:lnSpc>
              <a:defRPr sz="1400" spc="300">
                <a:solidFill>
                  <a:schemeClr val="tx1">
                    <a:lumMod val="85000"/>
                    <a:lumOff val="15000"/>
                  </a:schemeClr>
                </a:solidFill>
              </a:defRPr>
            </a:lvl1pPr>
          </a:lstStyle>
          <a:p>
            <a:r>
              <a:rPr lang="zh-CN" altLang="en-US" sz="1600" dirty="0"/>
              <a:t>2005年3月，温家宝提出</a:t>
            </a:r>
            <a:r>
              <a:rPr lang="zh-CN" altLang="en-US" sz="1600" dirty="0">
                <a:sym typeface="+mn-ea"/>
              </a:rPr>
              <a:t>对农村贫困家庭学生实行“两免一补”政策，即</a:t>
            </a:r>
            <a:r>
              <a:rPr lang="zh-CN" altLang="en-US" sz="1600" dirty="0"/>
              <a:t>免除国家扶贫开发工作重点县农村义务教育阶段贫困家庭学生的书本费、杂费，并补助寄宿学生生活费。</a:t>
            </a:r>
          </a:p>
        </p:txBody>
      </p:sp>
      <p:sp>
        <p:nvSpPr>
          <p:cNvPr id="25" name="文本框 24"/>
          <p:cNvSpPr txBox="1"/>
          <p:nvPr/>
        </p:nvSpPr>
        <p:spPr>
          <a:xfrm>
            <a:off x="1835386" y="5281457"/>
            <a:ext cx="1429783" cy="730885"/>
          </a:xfrm>
          <a:prstGeom prst="rect">
            <a:avLst/>
          </a:prstGeom>
          <a:noFill/>
        </p:spPr>
        <p:txBody>
          <a:bodyPr wrap="square" rtlCol="0">
            <a:spAutoFit/>
          </a:bodyPr>
          <a:lstStyle/>
          <a:p>
            <a:pPr>
              <a:lnSpc>
                <a:spcPct val="130000"/>
              </a:lnSpc>
            </a:pPr>
            <a:r>
              <a:rPr lang="en-US" altLang="zh-CN" sz="3200" spc="300" dirty="0">
                <a:solidFill>
                  <a:schemeClr val="accent1"/>
                </a:solidFill>
                <a:latin typeface="+mj-ea"/>
                <a:ea typeface="+mj-ea"/>
              </a:rPr>
              <a:t>4</a:t>
            </a:r>
            <a:endParaRPr lang="zh-CN" altLang="en-US" sz="3200" spc="300" dirty="0">
              <a:solidFill>
                <a:schemeClr val="accent1"/>
              </a:solidFill>
              <a:latin typeface="+mj-ea"/>
              <a:ea typeface="+mj-ea"/>
            </a:endParaRPr>
          </a:p>
        </p:txBody>
      </p:sp>
      <p:sp>
        <p:nvSpPr>
          <p:cNvPr id="26" name="文本框 25"/>
          <p:cNvSpPr txBox="1"/>
          <p:nvPr/>
        </p:nvSpPr>
        <p:spPr>
          <a:xfrm>
            <a:off x="2475865" y="5274310"/>
            <a:ext cx="8988425" cy="959485"/>
          </a:xfrm>
          <a:prstGeom prst="rect">
            <a:avLst/>
          </a:prstGeom>
          <a:noFill/>
        </p:spPr>
        <p:txBody>
          <a:bodyPr wrap="square" lIns="0" tIns="0" rIns="0" bIns="0" rtlCol="0">
            <a:spAutoFit/>
          </a:bodyPr>
          <a:lstStyle>
            <a:defPPr>
              <a:defRPr lang="zh-CN"/>
            </a:defPPr>
            <a:lvl1pPr algn="just">
              <a:lnSpc>
                <a:spcPct val="130000"/>
              </a:lnSpc>
              <a:defRPr sz="1400" spc="300">
                <a:solidFill>
                  <a:schemeClr val="tx1">
                    <a:lumMod val="85000"/>
                    <a:lumOff val="15000"/>
                  </a:schemeClr>
                </a:solidFill>
              </a:defRPr>
            </a:lvl1pPr>
          </a:lstStyle>
          <a:p>
            <a:r>
              <a:rPr lang="zh-CN" altLang="en-US" sz="1600" dirty="0"/>
              <a:t>2005年11月11日，教育部发布《中国全民教育国家报告》，提出到2010年全国农村地区全部实行免费义务教育，到2015年在全国普遍实行免费义务教育。这是中央政府第一次明确提出实施免费义务教育的时间表。</a:t>
            </a:r>
          </a:p>
        </p:txBody>
      </p:sp>
      <p:pic>
        <p:nvPicPr>
          <p:cNvPr id="4" name="图片 3"/>
          <p:cNvPicPr>
            <a:picLocks noChangeAspect="1"/>
          </p:cNvPicPr>
          <p:nvPr/>
        </p:nvPicPr>
        <p:blipFill>
          <a:blip r:embed="rId2" cstate="email"/>
          <a:stretch>
            <a:fillRect/>
          </a:stretch>
        </p:blipFill>
        <p:spPr>
          <a:xfrm>
            <a:off x="491868" y="2932928"/>
            <a:ext cx="1923411" cy="13614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20" grpId="0"/>
      <p:bldP spid="20" grpId="1"/>
      <p:bldP spid="23" grpId="0"/>
      <p:bldP spid="23" grpId="1"/>
      <p:bldP spid="26" grpId="0"/>
      <p:bldP spid="2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a:t>
            </a:r>
            <a:r>
              <a:rPr lang="zh-CN" altLang="en-US" dirty="0"/>
              <a:t>双减</a:t>
            </a:r>
            <a:r>
              <a:rPr lang="en-US" altLang="zh-CN" dirty="0"/>
              <a:t>”</a:t>
            </a:r>
            <a:r>
              <a:rPr lang="zh-CN" altLang="en-US" dirty="0"/>
              <a:t>政策</a:t>
            </a:r>
          </a:p>
        </p:txBody>
      </p:sp>
      <p:sp>
        <p:nvSpPr>
          <p:cNvPr id="2" name="矩形 1"/>
          <p:cNvSpPr/>
          <p:nvPr/>
        </p:nvSpPr>
        <p:spPr>
          <a:xfrm>
            <a:off x="1041400" y="1638300"/>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420495" y="2136775"/>
            <a:ext cx="9067800" cy="3358515"/>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algn="just"/>
            <a:r>
              <a:rPr lang="zh-CN" altLang="en-US" sz="2800" dirty="0"/>
              <a:t>2021年7月24日，中共中央办公厅、国务院办公厅印发《关于进一步减轻义务教育阶段学生作业负担和校外培训负担的意见》，要求各地区各部门结合实际认真贯彻落实。同年8月，国务院教育督导委员会办公室印发专门通知，拟对各省“双减”工作落实进度每半月通报一次。</a:t>
            </a:r>
          </a:p>
        </p:txBody>
      </p:sp>
      <p:sp>
        <p:nvSpPr>
          <p:cNvPr id="4" name="文本框 3"/>
          <p:cNvSpPr txBox="1"/>
          <p:nvPr/>
        </p:nvSpPr>
        <p:spPr>
          <a:xfrm>
            <a:off x="4413250" y="2428296"/>
            <a:ext cx="3365500" cy="812165"/>
          </a:xfrm>
          <a:prstGeom prst="rect">
            <a:avLst/>
          </a:prstGeom>
          <a:noFill/>
        </p:spPr>
        <p:txBody>
          <a:bodyPr wrap="square" lIns="0" tIns="0" rIns="0" bIns="0" rtlCol="0">
            <a:spAutoFit/>
          </a:bodyPr>
          <a:lstStyle/>
          <a:p>
            <a:pPr algn="ctr">
              <a:lnSpc>
                <a:spcPct val="120000"/>
              </a:lnSpc>
            </a:pPr>
            <a:r>
              <a:rPr lang="en-US" altLang="zh-CN" sz="4400" spc="300" dirty="0">
                <a:solidFill>
                  <a:schemeClr val="accent1"/>
                </a:solidFill>
                <a:latin typeface="启功字体简体" panose="03000509000000000000" pitchFamily="65" charset="-122"/>
                <a:ea typeface="启功字体简体" panose="03000509000000000000" pitchFamily="65" charset="-122"/>
              </a:rPr>
              <a:t> </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345937"/>
            <a:ext cx="7950200" cy="663575"/>
          </a:xfrm>
        </p:spPr>
        <p:txBody>
          <a:bodyPr/>
          <a:lstStyle/>
          <a:p>
            <a:r>
              <a:rPr lang="zh-CN" altLang="en-US" dirty="0"/>
              <a:t>新高考改革</a:t>
            </a:r>
          </a:p>
        </p:txBody>
      </p:sp>
      <p:sp>
        <p:nvSpPr>
          <p:cNvPr id="4" name="矩形 3"/>
          <p:cNvSpPr/>
          <p:nvPr/>
        </p:nvSpPr>
        <p:spPr>
          <a:xfrm>
            <a:off x="660400" y="1436658"/>
            <a:ext cx="5435600" cy="438937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83300" y="1436658"/>
            <a:ext cx="5435600" cy="438937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674790" y="1849444"/>
            <a:ext cx="2656114" cy="559435"/>
          </a:xfrm>
          <a:prstGeom prst="rect">
            <a:avLst/>
          </a:prstGeom>
          <a:noFill/>
        </p:spPr>
        <p:txBody>
          <a:bodyPr wrap="square" lIns="0" tIns="0" rIns="0" bIns="0" rtlCol="0">
            <a:spAutoFit/>
          </a:bodyPr>
          <a:lstStyle/>
          <a:p>
            <a:pPr>
              <a:lnSpc>
                <a:spcPct val="130000"/>
              </a:lnSpc>
            </a:pPr>
            <a:r>
              <a:rPr lang="zh-CN" altLang="en-US" sz="2800" spc="300" dirty="0">
                <a:solidFill>
                  <a:schemeClr val="accent1"/>
                </a:solidFill>
                <a:latin typeface="+mj-ea"/>
                <a:ea typeface="+mj-ea"/>
              </a:rPr>
              <a:t>“3+1+2”模式</a:t>
            </a:r>
          </a:p>
        </p:txBody>
      </p:sp>
      <p:cxnSp>
        <p:nvCxnSpPr>
          <p:cNvPr id="9" name="直接连接符 8"/>
          <p:cNvCxnSpPr/>
          <p:nvPr/>
        </p:nvCxnSpPr>
        <p:spPr>
          <a:xfrm>
            <a:off x="6718439" y="2627701"/>
            <a:ext cx="55963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337935" y="2760980"/>
            <a:ext cx="5090160" cy="2517775"/>
          </a:xfrm>
          <a:prstGeom prst="rect">
            <a:avLst/>
          </a:prstGeom>
          <a:noFill/>
        </p:spPr>
        <p:txBody>
          <a:bodyPr wrap="square" lIns="0" tIns="0" rIns="0" bIns="0" rtlCol="0">
            <a:spAutoFit/>
          </a:bodyPr>
          <a:lstStyle/>
          <a:p>
            <a:pPr algn="just">
              <a:lnSpc>
                <a:spcPct val="130000"/>
              </a:lnSpc>
            </a:pPr>
            <a:r>
              <a:rPr lang="zh-CN" altLang="en-US" spc="300" dirty="0">
                <a:solidFill>
                  <a:schemeClr val="tx1">
                    <a:lumMod val="85000"/>
                    <a:lumOff val="15000"/>
                  </a:schemeClr>
                </a:solidFill>
              </a:rPr>
              <a:t>全国统一高考科目语文、数学、外语3门，每科满分150分，以原始分计入考生总成绩。“1”由考生在物理、历史2门首选科目中选择1门，以原始分计入考生总成绩，满分为100分；“2”由考生在思想政治、地理、化学、生物学中选择2门，以等级分计入考生总成绩，每科满分均为100分。</a:t>
            </a:r>
          </a:p>
        </p:txBody>
      </p:sp>
      <p:sp>
        <p:nvSpPr>
          <p:cNvPr id="17" name="文本框 16"/>
          <p:cNvSpPr txBox="1"/>
          <p:nvPr/>
        </p:nvSpPr>
        <p:spPr>
          <a:xfrm>
            <a:off x="1137295" y="1849444"/>
            <a:ext cx="2656114" cy="559435"/>
          </a:xfrm>
          <a:prstGeom prst="rect">
            <a:avLst/>
          </a:prstGeom>
          <a:noFill/>
        </p:spPr>
        <p:txBody>
          <a:bodyPr wrap="square" lIns="0" tIns="0" rIns="0" bIns="0" rtlCol="0">
            <a:spAutoFit/>
          </a:bodyPr>
          <a:lstStyle/>
          <a:p>
            <a:pPr>
              <a:lnSpc>
                <a:spcPct val="130000"/>
              </a:lnSpc>
            </a:pPr>
            <a:r>
              <a:rPr lang="zh-CN" altLang="en-US" sz="2800" spc="300" dirty="0">
                <a:solidFill>
                  <a:schemeClr val="bg1"/>
                </a:solidFill>
                <a:latin typeface="+mj-ea"/>
                <a:ea typeface="+mj-ea"/>
              </a:rPr>
              <a:t>“3+3”模式</a:t>
            </a:r>
          </a:p>
        </p:txBody>
      </p:sp>
      <p:cxnSp>
        <p:nvCxnSpPr>
          <p:cNvPr id="19" name="直接连接符 18"/>
          <p:cNvCxnSpPr/>
          <p:nvPr/>
        </p:nvCxnSpPr>
        <p:spPr>
          <a:xfrm>
            <a:off x="1193644" y="2627701"/>
            <a:ext cx="55963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137295" y="2760881"/>
            <a:ext cx="4572000" cy="2517775"/>
          </a:xfrm>
          <a:prstGeom prst="rect">
            <a:avLst/>
          </a:prstGeom>
          <a:noFill/>
        </p:spPr>
        <p:txBody>
          <a:bodyPr wrap="square" lIns="0" tIns="0" rIns="0" bIns="0" rtlCol="0">
            <a:spAutoFit/>
          </a:bodyPr>
          <a:lstStyle/>
          <a:p>
            <a:pPr algn="just">
              <a:lnSpc>
                <a:spcPct val="130000"/>
              </a:lnSpc>
            </a:pPr>
            <a:r>
              <a:rPr lang="zh-CN" altLang="en-US" spc="300" dirty="0">
                <a:solidFill>
                  <a:schemeClr val="bg1"/>
                </a:solidFill>
              </a:rPr>
              <a:t>报考普通本科院校的考生，高考成绩由语文、数学、外语3门统一高考成绩和考生选考的3门普通科目成绩构成。</a:t>
            </a:r>
          </a:p>
          <a:p>
            <a:pPr algn="just">
              <a:lnSpc>
                <a:spcPct val="130000"/>
              </a:lnSpc>
            </a:pPr>
            <a:r>
              <a:rPr lang="zh-CN" altLang="en-US" spc="300" dirty="0">
                <a:solidFill>
                  <a:schemeClr val="bg1"/>
                </a:solidFill>
              </a:rPr>
              <a:t>就3门选考科目而言，各地多采用“6选3”模式，即从思想政治、历史、地理、物理、化学、生物6个科目中自主选择3科。</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430076" y="1371298"/>
            <a:ext cx="3355975" cy="1157287"/>
          </a:xfrm>
        </p:spPr>
        <p:txBody>
          <a:bodyPr/>
          <a:lstStyle/>
          <a:p>
            <a:r>
              <a:rPr lang="en-US" altLang="zh-CN" dirty="0"/>
              <a:t>04</a:t>
            </a:r>
            <a:endParaRPr lang="zh-CN" altLang="en-US" dirty="0"/>
          </a:p>
        </p:txBody>
      </p:sp>
      <p:sp>
        <p:nvSpPr>
          <p:cNvPr id="3" name="文本占位符 2"/>
          <p:cNvSpPr>
            <a:spLocks noGrp="1"/>
          </p:cNvSpPr>
          <p:nvPr>
            <p:ph type="body" sz="quarter" idx="11"/>
          </p:nvPr>
        </p:nvSpPr>
        <p:spPr>
          <a:xfrm>
            <a:off x="2437765" y="2599055"/>
            <a:ext cx="7559040" cy="1296035"/>
          </a:xfrm>
        </p:spPr>
        <p:txBody>
          <a:bodyPr/>
          <a:lstStyle/>
          <a:p>
            <a:r>
              <a:rPr lang="zh-CN" altLang="en-US" dirty="0"/>
              <a:t>学生及家长对</a:t>
            </a:r>
          </a:p>
          <a:p>
            <a:r>
              <a:rPr lang="zh-CN" altLang="en-US" dirty="0"/>
              <a:t>教育政策的认识</a:t>
            </a:r>
          </a:p>
        </p:txBody>
      </p:sp>
      <p:sp>
        <p:nvSpPr>
          <p:cNvPr id="4" name="文本占位符 2">
            <a:extLst>
              <a:ext uri="{FF2B5EF4-FFF2-40B4-BE49-F238E27FC236}">
                <a16:creationId xmlns:a16="http://schemas.microsoft.com/office/drawing/2014/main" id="{672D820D-9CA0-3394-BE70-0DB3172B61E1}"/>
              </a:ext>
            </a:extLst>
          </p:cNvPr>
          <p:cNvSpPr txBox="1">
            <a:spLocks/>
          </p:cNvSpPr>
          <p:nvPr/>
        </p:nvSpPr>
        <p:spPr>
          <a:xfrm>
            <a:off x="4620562" y="5760725"/>
            <a:ext cx="2975001" cy="504997"/>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8000" kern="1200" spc="300" dirty="0" smtClean="0">
                <a:solidFill>
                  <a:schemeClr val="bg1"/>
                </a:solidFill>
                <a:latin typeface="+mj-ea"/>
                <a:ea typeface="+mj-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讲述人：宋泰霖</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rotWithShape="1">
          <a:blip r:embed="rId2" cstate="email"/>
          <a:srcRect/>
          <a:stretch>
            <a:fillRect/>
          </a:stretch>
        </p:blipFill>
        <p:spPr>
          <a:xfrm>
            <a:off x="4484915" y="0"/>
            <a:ext cx="7713436" cy="6858000"/>
          </a:xfrm>
          <a:prstGeom prst="rect">
            <a:avLst/>
          </a:prstGeom>
        </p:spPr>
      </p:pic>
      <p:sp>
        <p:nvSpPr>
          <p:cNvPr id="3" name="矩形 2"/>
          <p:cNvSpPr/>
          <p:nvPr/>
        </p:nvSpPr>
        <p:spPr>
          <a:xfrm>
            <a:off x="0" y="0"/>
            <a:ext cx="12198350" cy="6858000"/>
          </a:xfrm>
          <a:prstGeom prst="rect">
            <a:avLst/>
          </a:prstGeom>
          <a:gradFill>
            <a:gsLst>
              <a:gs pos="100000">
                <a:schemeClr val="accent1">
                  <a:lumMod val="75000"/>
                  <a:alpha val="44000"/>
                </a:schemeClr>
              </a:gs>
              <a:gs pos="50000">
                <a:schemeClr val="accent1">
                  <a:lumMod val="75000"/>
                </a:schemeClr>
              </a:gs>
              <a:gs pos="0">
                <a:schemeClr val="accent1">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 name="直接连接符 12"/>
          <p:cNvCxnSpPr/>
          <p:nvPr/>
        </p:nvCxnSpPr>
        <p:spPr>
          <a:xfrm flipH="1">
            <a:off x="660400" y="4042946"/>
            <a:ext cx="7287114" cy="0"/>
          </a:xfrm>
          <a:prstGeom prst="line">
            <a:avLst/>
          </a:prstGeom>
          <a:ln w="9525" cmpd="sng">
            <a:gradFill>
              <a:gsLst>
                <a:gs pos="11000">
                  <a:schemeClr val="accent1">
                    <a:lumMod val="5000"/>
                    <a:lumOff val="95000"/>
                    <a:alpha val="0"/>
                  </a:schemeClr>
                </a:gs>
                <a:gs pos="100000">
                  <a:schemeClr val="bg1">
                    <a:alpha val="81000"/>
                  </a:schemeClr>
                </a:gs>
              </a:gsLst>
              <a:lin ang="0" scaled="0"/>
            </a:gradFill>
            <a:prstDash val="solid"/>
          </a:ln>
        </p:spPr>
        <p:style>
          <a:lnRef idx="1">
            <a:schemeClr val="accent1"/>
          </a:lnRef>
          <a:fillRef idx="0">
            <a:schemeClr val="accent1"/>
          </a:fillRef>
          <a:effectRef idx="0">
            <a:schemeClr val="accent1"/>
          </a:effectRef>
          <a:fontRef idx="minor">
            <a:schemeClr val="tx1"/>
          </a:fontRef>
        </p:style>
      </p:cxnSp>
      <p:sp>
        <p:nvSpPr>
          <p:cNvPr id="15" name="businessman_126354"/>
          <p:cNvSpPr>
            <a:spLocks noChangeAspect="1"/>
          </p:cNvSpPr>
          <p:nvPr/>
        </p:nvSpPr>
        <p:spPr bwMode="auto">
          <a:xfrm>
            <a:off x="660400" y="5102730"/>
            <a:ext cx="324490" cy="323999"/>
          </a:xfrm>
          <a:custGeom>
            <a:avLst/>
            <a:gdLst>
              <a:gd name="connsiteX0" fmla="*/ 296829 w 606086"/>
              <a:gd name="connsiteY0" fmla="*/ 111836 h 605169"/>
              <a:gd name="connsiteX1" fmla="*/ 345700 w 606086"/>
              <a:gd name="connsiteY1" fmla="*/ 122069 h 605169"/>
              <a:gd name="connsiteX2" fmla="*/ 369424 w 606086"/>
              <a:gd name="connsiteY2" fmla="*/ 144052 h 605169"/>
              <a:gd name="connsiteX3" fmla="*/ 395520 w 606086"/>
              <a:gd name="connsiteY3" fmla="*/ 226770 h 605169"/>
              <a:gd name="connsiteX4" fmla="*/ 392104 w 606086"/>
              <a:gd name="connsiteY4" fmla="*/ 239561 h 605169"/>
              <a:gd name="connsiteX5" fmla="*/ 400360 w 606086"/>
              <a:gd name="connsiteY5" fmla="*/ 274430 h 605169"/>
              <a:gd name="connsiteX6" fmla="*/ 383469 w 606086"/>
              <a:gd name="connsiteY6" fmla="*/ 303708 h 605169"/>
              <a:gd name="connsiteX7" fmla="*/ 324444 w 606086"/>
              <a:gd name="connsiteY7" fmla="*/ 376666 h 605169"/>
              <a:gd name="connsiteX8" fmla="*/ 281172 w 606086"/>
              <a:gd name="connsiteY8" fmla="*/ 376761 h 605169"/>
              <a:gd name="connsiteX9" fmla="*/ 222147 w 606086"/>
              <a:gd name="connsiteY9" fmla="*/ 303708 h 605169"/>
              <a:gd name="connsiteX10" fmla="*/ 205350 w 606086"/>
              <a:gd name="connsiteY10" fmla="*/ 274430 h 605169"/>
              <a:gd name="connsiteX11" fmla="*/ 213701 w 606086"/>
              <a:gd name="connsiteY11" fmla="*/ 239656 h 605169"/>
              <a:gd name="connsiteX12" fmla="*/ 210285 w 606086"/>
              <a:gd name="connsiteY12" fmla="*/ 226959 h 605169"/>
              <a:gd name="connsiteX13" fmla="*/ 210190 w 606086"/>
              <a:gd name="connsiteY13" fmla="*/ 186216 h 605169"/>
              <a:gd name="connsiteX14" fmla="*/ 233914 w 606086"/>
              <a:gd name="connsiteY14" fmla="*/ 144715 h 605169"/>
              <a:gd name="connsiteX15" fmla="*/ 255929 w 606086"/>
              <a:gd name="connsiteY15" fmla="*/ 126523 h 605169"/>
              <a:gd name="connsiteX16" fmla="*/ 277376 w 606086"/>
              <a:gd name="connsiteY16" fmla="*/ 115531 h 605169"/>
              <a:gd name="connsiteX17" fmla="*/ 296829 w 606086"/>
              <a:gd name="connsiteY17" fmla="*/ 111836 h 605169"/>
              <a:gd name="connsiteX18" fmla="*/ 304039 w 606086"/>
              <a:gd name="connsiteY18" fmla="*/ 58271 h 605169"/>
              <a:gd name="connsiteX19" fmla="*/ 59309 w 606086"/>
              <a:gd name="connsiteY19" fmla="*/ 302537 h 605169"/>
              <a:gd name="connsiteX20" fmla="*/ 113398 w 606086"/>
              <a:gd name="connsiteY20" fmla="*/ 455559 h 605169"/>
              <a:gd name="connsiteX21" fmla="*/ 149078 w 606086"/>
              <a:gd name="connsiteY21" fmla="*/ 407331 h 605169"/>
              <a:gd name="connsiteX22" fmla="*/ 236001 w 606086"/>
              <a:gd name="connsiteY22" fmla="*/ 367725 h 605169"/>
              <a:gd name="connsiteX23" fmla="*/ 272155 w 606086"/>
              <a:gd name="connsiteY23" fmla="*/ 481804 h 605169"/>
              <a:gd name="connsiteX24" fmla="*/ 277090 w 606086"/>
              <a:gd name="connsiteY24" fmla="*/ 497249 h 605169"/>
              <a:gd name="connsiteX25" fmla="*/ 293316 w 606086"/>
              <a:gd name="connsiteY25" fmla="*/ 451484 h 605169"/>
              <a:gd name="connsiteX26" fmla="*/ 304039 w 606086"/>
              <a:gd name="connsiteY26" fmla="*/ 397193 h 605169"/>
              <a:gd name="connsiteX27" fmla="*/ 314762 w 606086"/>
              <a:gd name="connsiteY27" fmla="*/ 451484 h 605169"/>
              <a:gd name="connsiteX28" fmla="*/ 330894 w 606086"/>
              <a:gd name="connsiteY28" fmla="*/ 496965 h 605169"/>
              <a:gd name="connsiteX29" fmla="*/ 335829 w 606086"/>
              <a:gd name="connsiteY29" fmla="*/ 481710 h 605169"/>
              <a:gd name="connsiteX30" fmla="*/ 335924 w 606086"/>
              <a:gd name="connsiteY30" fmla="*/ 481994 h 605169"/>
              <a:gd name="connsiteX31" fmla="*/ 341617 w 606086"/>
              <a:gd name="connsiteY31" fmla="*/ 463897 h 605169"/>
              <a:gd name="connsiteX32" fmla="*/ 371983 w 606086"/>
              <a:gd name="connsiteY32" fmla="*/ 367915 h 605169"/>
              <a:gd name="connsiteX33" fmla="*/ 458906 w 606086"/>
              <a:gd name="connsiteY33" fmla="*/ 407426 h 605169"/>
              <a:gd name="connsiteX34" fmla="*/ 494586 w 606086"/>
              <a:gd name="connsiteY34" fmla="*/ 455653 h 605169"/>
              <a:gd name="connsiteX35" fmla="*/ 548770 w 606086"/>
              <a:gd name="connsiteY35" fmla="*/ 302537 h 605169"/>
              <a:gd name="connsiteX36" fmla="*/ 304039 w 606086"/>
              <a:gd name="connsiteY36" fmla="*/ 58271 h 605169"/>
              <a:gd name="connsiteX37" fmla="*/ 302996 w 606086"/>
              <a:gd name="connsiteY37" fmla="*/ 0 h 605169"/>
              <a:gd name="connsiteX38" fmla="*/ 606086 w 606086"/>
              <a:gd name="connsiteY38" fmla="*/ 302537 h 605169"/>
              <a:gd name="connsiteX39" fmla="*/ 302996 w 606086"/>
              <a:gd name="connsiteY39" fmla="*/ 605169 h 605169"/>
              <a:gd name="connsiteX40" fmla="*/ 0 w 606086"/>
              <a:gd name="connsiteY40" fmla="*/ 302537 h 605169"/>
              <a:gd name="connsiteX41" fmla="*/ 302996 w 606086"/>
              <a:gd name="connsiteY41" fmla="*/ 0 h 60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6086" h="605169">
                <a:moveTo>
                  <a:pt x="296829" y="111836"/>
                </a:moveTo>
                <a:cubicBezTo>
                  <a:pt x="318086" y="109941"/>
                  <a:pt x="334123" y="115247"/>
                  <a:pt x="345700" y="122069"/>
                </a:cubicBezTo>
                <a:cubicBezTo>
                  <a:pt x="362876" y="131544"/>
                  <a:pt x="369424" y="144052"/>
                  <a:pt x="369424" y="144052"/>
                </a:cubicBezTo>
                <a:cubicBezTo>
                  <a:pt x="369424" y="144052"/>
                  <a:pt x="408806" y="146799"/>
                  <a:pt x="395520" y="226770"/>
                </a:cubicBezTo>
                <a:cubicBezTo>
                  <a:pt x="394761" y="231128"/>
                  <a:pt x="393622" y="235297"/>
                  <a:pt x="392104" y="239561"/>
                </a:cubicBezTo>
                <a:cubicBezTo>
                  <a:pt x="400075" y="238803"/>
                  <a:pt x="409280" y="243351"/>
                  <a:pt x="400360" y="274430"/>
                </a:cubicBezTo>
                <a:cubicBezTo>
                  <a:pt x="394002" y="297075"/>
                  <a:pt x="388023" y="303329"/>
                  <a:pt x="383469" y="303708"/>
                </a:cubicBezTo>
                <a:cubicBezTo>
                  <a:pt x="379293" y="330522"/>
                  <a:pt x="357942" y="364538"/>
                  <a:pt x="324444" y="376666"/>
                </a:cubicBezTo>
                <a:cubicBezTo>
                  <a:pt x="310494" y="381688"/>
                  <a:pt x="295026" y="381688"/>
                  <a:pt x="281172" y="376761"/>
                </a:cubicBezTo>
                <a:cubicBezTo>
                  <a:pt x="247009" y="364728"/>
                  <a:pt x="226322" y="330617"/>
                  <a:pt x="222147" y="303708"/>
                </a:cubicBezTo>
                <a:cubicBezTo>
                  <a:pt x="217782" y="303329"/>
                  <a:pt x="211803" y="297075"/>
                  <a:pt x="205350" y="274430"/>
                </a:cubicBezTo>
                <a:cubicBezTo>
                  <a:pt x="196525" y="243446"/>
                  <a:pt x="205825" y="238898"/>
                  <a:pt x="213701" y="239656"/>
                </a:cubicBezTo>
                <a:cubicBezTo>
                  <a:pt x="212183" y="235392"/>
                  <a:pt x="211044" y="231128"/>
                  <a:pt x="210285" y="226959"/>
                </a:cubicBezTo>
                <a:cubicBezTo>
                  <a:pt x="207533" y="212557"/>
                  <a:pt x="206774" y="199102"/>
                  <a:pt x="210190" y="186216"/>
                </a:cubicBezTo>
                <a:cubicBezTo>
                  <a:pt x="214176" y="169066"/>
                  <a:pt x="223475" y="155327"/>
                  <a:pt x="233914" y="144715"/>
                </a:cubicBezTo>
                <a:cubicBezTo>
                  <a:pt x="240556" y="137609"/>
                  <a:pt x="247958" y="131544"/>
                  <a:pt x="255929" y="126523"/>
                </a:cubicBezTo>
                <a:cubicBezTo>
                  <a:pt x="262382" y="121975"/>
                  <a:pt x="269499" y="118184"/>
                  <a:pt x="277376" y="115531"/>
                </a:cubicBezTo>
                <a:cubicBezTo>
                  <a:pt x="283544" y="113447"/>
                  <a:pt x="289997" y="112215"/>
                  <a:pt x="296829" y="111836"/>
                </a:cubicBezTo>
                <a:close/>
                <a:moveTo>
                  <a:pt x="304039" y="58271"/>
                </a:moveTo>
                <a:cubicBezTo>
                  <a:pt x="168911" y="58271"/>
                  <a:pt x="59309" y="167613"/>
                  <a:pt x="59309" y="302537"/>
                </a:cubicBezTo>
                <a:cubicBezTo>
                  <a:pt x="59309" y="360524"/>
                  <a:pt x="79616" y="413774"/>
                  <a:pt x="113398" y="455559"/>
                </a:cubicBezTo>
                <a:cubicBezTo>
                  <a:pt x="115675" y="435851"/>
                  <a:pt x="124026" y="413584"/>
                  <a:pt x="149078" y="407331"/>
                </a:cubicBezTo>
                <a:cubicBezTo>
                  <a:pt x="196999" y="395203"/>
                  <a:pt x="236001" y="367725"/>
                  <a:pt x="236001" y="367725"/>
                </a:cubicBezTo>
                <a:lnTo>
                  <a:pt x="272155" y="481804"/>
                </a:lnTo>
                <a:lnTo>
                  <a:pt x="277090" y="497249"/>
                </a:lnTo>
                <a:lnTo>
                  <a:pt x="293316" y="451484"/>
                </a:lnTo>
                <a:cubicBezTo>
                  <a:pt x="252797" y="395013"/>
                  <a:pt x="304039" y="397193"/>
                  <a:pt x="304039" y="397193"/>
                </a:cubicBezTo>
                <a:cubicBezTo>
                  <a:pt x="304039" y="397193"/>
                  <a:pt x="355377" y="395013"/>
                  <a:pt x="314762" y="451484"/>
                </a:cubicBezTo>
                <a:lnTo>
                  <a:pt x="330894" y="496965"/>
                </a:lnTo>
                <a:lnTo>
                  <a:pt x="335829" y="481710"/>
                </a:lnTo>
                <a:lnTo>
                  <a:pt x="335924" y="481994"/>
                </a:lnTo>
                <a:lnTo>
                  <a:pt x="341617" y="463897"/>
                </a:lnTo>
                <a:lnTo>
                  <a:pt x="371983" y="367915"/>
                </a:lnTo>
                <a:cubicBezTo>
                  <a:pt x="371983" y="367915"/>
                  <a:pt x="410985" y="395298"/>
                  <a:pt x="458906" y="407426"/>
                </a:cubicBezTo>
                <a:cubicBezTo>
                  <a:pt x="483958" y="413774"/>
                  <a:pt x="492308" y="435945"/>
                  <a:pt x="494586" y="455653"/>
                </a:cubicBezTo>
                <a:cubicBezTo>
                  <a:pt x="528368" y="413774"/>
                  <a:pt x="548770" y="360524"/>
                  <a:pt x="548770" y="302537"/>
                </a:cubicBezTo>
                <a:cubicBezTo>
                  <a:pt x="548770" y="167613"/>
                  <a:pt x="439168" y="58271"/>
                  <a:pt x="304039" y="58271"/>
                </a:cubicBezTo>
                <a:close/>
                <a:moveTo>
                  <a:pt x="302996" y="0"/>
                </a:moveTo>
                <a:cubicBezTo>
                  <a:pt x="470388" y="0"/>
                  <a:pt x="606086" y="135398"/>
                  <a:pt x="606086" y="302537"/>
                </a:cubicBezTo>
                <a:cubicBezTo>
                  <a:pt x="606086" y="469676"/>
                  <a:pt x="470388" y="605169"/>
                  <a:pt x="302996" y="605169"/>
                </a:cubicBezTo>
                <a:cubicBezTo>
                  <a:pt x="135603" y="605169"/>
                  <a:pt x="0" y="469676"/>
                  <a:pt x="0" y="302537"/>
                </a:cubicBezTo>
                <a:cubicBezTo>
                  <a:pt x="0" y="135398"/>
                  <a:pt x="135603" y="0"/>
                  <a:pt x="302996" y="0"/>
                </a:cubicBezTo>
                <a:close/>
              </a:path>
            </a:pathLst>
          </a:custGeom>
          <a:solidFill>
            <a:schemeClr val="bg1"/>
          </a:solidFill>
          <a:ln>
            <a:noFill/>
          </a:ln>
        </p:spPr>
        <p:txBody>
          <a:bodyPr/>
          <a:lstStyle/>
          <a:p>
            <a:endParaRPr lang="zh-CN" altLang="en-US"/>
          </a:p>
        </p:txBody>
      </p:sp>
      <p:sp>
        <p:nvSpPr>
          <p:cNvPr id="18" name="user-avatar-profile_70039"/>
          <p:cNvSpPr>
            <a:spLocks noChangeAspect="1"/>
          </p:cNvSpPr>
          <p:nvPr/>
        </p:nvSpPr>
        <p:spPr bwMode="auto">
          <a:xfrm>
            <a:off x="660400" y="4589511"/>
            <a:ext cx="324453" cy="324000"/>
          </a:xfrm>
          <a:custGeom>
            <a:avLst/>
            <a:gdLst>
              <a:gd name="connsiteX0" fmla="*/ 203130 w 605451"/>
              <a:gd name="connsiteY0" fmla="*/ 345841 h 604605"/>
              <a:gd name="connsiteX1" fmla="*/ 302807 w 605451"/>
              <a:gd name="connsiteY1" fmla="*/ 396386 h 604605"/>
              <a:gd name="connsiteX2" fmla="*/ 402301 w 605451"/>
              <a:gd name="connsiteY2" fmla="*/ 345933 h 604605"/>
              <a:gd name="connsiteX3" fmla="*/ 450630 w 605451"/>
              <a:gd name="connsiteY3" fmla="*/ 394101 h 604605"/>
              <a:gd name="connsiteX4" fmla="*/ 469119 w 605451"/>
              <a:gd name="connsiteY4" fmla="*/ 433038 h 604605"/>
              <a:gd name="connsiteX5" fmla="*/ 302807 w 605451"/>
              <a:gd name="connsiteY5" fmla="*/ 513928 h 604605"/>
              <a:gd name="connsiteX6" fmla="*/ 136403 w 605451"/>
              <a:gd name="connsiteY6" fmla="*/ 432947 h 604605"/>
              <a:gd name="connsiteX7" fmla="*/ 154893 w 605451"/>
              <a:gd name="connsiteY7" fmla="*/ 394101 h 604605"/>
              <a:gd name="connsiteX8" fmla="*/ 203130 w 605451"/>
              <a:gd name="connsiteY8" fmla="*/ 345841 h 604605"/>
              <a:gd name="connsiteX9" fmla="*/ 302771 w 605451"/>
              <a:gd name="connsiteY9" fmla="*/ 170278 h 604605"/>
              <a:gd name="connsiteX10" fmla="*/ 240548 w 605451"/>
              <a:gd name="connsiteY10" fmla="*/ 248130 h 604605"/>
              <a:gd name="connsiteX11" fmla="*/ 302771 w 605451"/>
              <a:gd name="connsiteY11" fmla="*/ 325798 h 604605"/>
              <a:gd name="connsiteX12" fmla="*/ 364903 w 605451"/>
              <a:gd name="connsiteY12" fmla="*/ 248130 h 604605"/>
              <a:gd name="connsiteX13" fmla="*/ 302771 w 605451"/>
              <a:gd name="connsiteY13" fmla="*/ 170278 h 604605"/>
              <a:gd name="connsiteX14" fmla="*/ 302771 w 605451"/>
              <a:gd name="connsiteY14" fmla="*/ 129982 h 604605"/>
              <a:gd name="connsiteX15" fmla="*/ 405257 w 605451"/>
              <a:gd name="connsiteY15" fmla="*/ 248130 h 604605"/>
              <a:gd name="connsiteX16" fmla="*/ 302771 w 605451"/>
              <a:gd name="connsiteY16" fmla="*/ 366094 h 604605"/>
              <a:gd name="connsiteX17" fmla="*/ 200194 w 605451"/>
              <a:gd name="connsiteY17" fmla="*/ 248130 h 604605"/>
              <a:gd name="connsiteX18" fmla="*/ 302771 w 605451"/>
              <a:gd name="connsiteY18" fmla="*/ 129982 h 604605"/>
              <a:gd name="connsiteX19" fmla="*/ 302771 w 605451"/>
              <a:gd name="connsiteY19" fmla="*/ 60415 h 604605"/>
              <a:gd name="connsiteX20" fmla="*/ 60591 w 605451"/>
              <a:gd name="connsiteY20" fmla="*/ 302348 h 604605"/>
              <a:gd name="connsiteX21" fmla="*/ 302771 w 605451"/>
              <a:gd name="connsiteY21" fmla="*/ 544190 h 604605"/>
              <a:gd name="connsiteX22" fmla="*/ 544952 w 605451"/>
              <a:gd name="connsiteY22" fmla="*/ 302348 h 604605"/>
              <a:gd name="connsiteX23" fmla="*/ 302771 w 605451"/>
              <a:gd name="connsiteY23" fmla="*/ 60415 h 604605"/>
              <a:gd name="connsiteX24" fmla="*/ 302771 w 605451"/>
              <a:gd name="connsiteY24" fmla="*/ 0 h 604605"/>
              <a:gd name="connsiteX25" fmla="*/ 605451 w 605451"/>
              <a:gd name="connsiteY25" fmla="*/ 302348 h 604605"/>
              <a:gd name="connsiteX26" fmla="*/ 302771 w 605451"/>
              <a:gd name="connsiteY26" fmla="*/ 604605 h 604605"/>
              <a:gd name="connsiteX27" fmla="*/ 0 w 605451"/>
              <a:gd name="connsiteY27" fmla="*/ 302348 h 604605"/>
              <a:gd name="connsiteX28" fmla="*/ 302771 w 605451"/>
              <a:gd name="connsiteY28" fmla="*/ 0 h 60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5451" h="604605">
                <a:moveTo>
                  <a:pt x="203130" y="345841"/>
                </a:moveTo>
                <a:cubicBezTo>
                  <a:pt x="227568" y="376735"/>
                  <a:pt x="263082" y="396386"/>
                  <a:pt x="302807" y="396386"/>
                </a:cubicBezTo>
                <a:cubicBezTo>
                  <a:pt x="342440" y="396386"/>
                  <a:pt x="378046" y="376735"/>
                  <a:pt x="402301" y="345933"/>
                </a:cubicBezTo>
                <a:cubicBezTo>
                  <a:pt x="423079" y="355895"/>
                  <a:pt x="440378" y="372530"/>
                  <a:pt x="450630" y="394101"/>
                </a:cubicBezTo>
                <a:lnTo>
                  <a:pt x="469119" y="433038"/>
                </a:lnTo>
                <a:cubicBezTo>
                  <a:pt x="430310" y="482212"/>
                  <a:pt x="370174" y="513928"/>
                  <a:pt x="302807" y="513928"/>
                </a:cubicBezTo>
                <a:cubicBezTo>
                  <a:pt x="235257" y="513928"/>
                  <a:pt x="175212" y="482212"/>
                  <a:pt x="136403" y="432947"/>
                </a:cubicBezTo>
                <a:lnTo>
                  <a:pt x="154893" y="394101"/>
                </a:lnTo>
                <a:cubicBezTo>
                  <a:pt x="165144" y="372530"/>
                  <a:pt x="182443" y="355804"/>
                  <a:pt x="203130" y="345841"/>
                </a:cubicBezTo>
                <a:close/>
                <a:moveTo>
                  <a:pt x="302771" y="170278"/>
                </a:moveTo>
                <a:cubicBezTo>
                  <a:pt x="268457" y="170278"/>
                  <a:pt x="240548" y="205184"/>
                  <a:pt x="240548" y="248130"/>
                </a:cubicBezTo>
                <a:cubicBezTo>
                  <a:pt x="240548" y="290984"/>
                  <a:pt x="268457" y="325798"/>
                  <a:pt x="302771" y="325798"/>
                </a:cubicBezTo>
                <a:cubicBezTo>
                  <a:pt x="336994" y="325798"/>
                  <a:pt x="364903" y="290984"/>
                  <a:pt x="364903" y="248130"/>
                </a:cubicBezTo>
                <a:cubicBezTo>
                  <a:pt x="364903" y="205184"/>
                  <a:pt x="336994" y="170278"/>
                  <a:pt x="302771" y="170278"/>
                </a:cubicBezTo>
                <a:close/>
                <a:moveTo>
                  <a:pt x="302771" y="129982"/>
                </a:moveTo>
                <a:cubicBezTo>
                  <a:pt x="359230" y="129982"/>
                  <a:pt x="405257" y="182980"/>
                  <a:pt x="405257" y="248130"/>
                </a:cubicBezTo>
                <a:cubicBezTo>
                  <a:pt x="405257" y="313188"/>
                  <a:pt x="359230" y="366094"/>
                  <a:pt x="302771" y="366094"/>
                </a:cubicBezTo>
                <a:cubicBezTo>
                  <a:pt x="246221" y="366094"/>
                  <a:pt x="200194" y="313188"/>
                  <a:pt x="200194" y="248130"/>
                </a:cubicBezTo>
                <a:cubicBezTo>
                  <a:pt x="200194" y="182980"/>
                  <a:pt x="246221" y="129982"/>
                  <a:pt x="302771" y="129982"/>
                </a:cubicBezTo>
                <a:close/>
                <a:moveTo>
                  <a:pt x="302771" y="60415"/>
                </a:moveTo>
                <a:cubicBezTo>
                  <a:pt x="169142" y="60415"/>
                  <a:pt x="60591" y="168997"/>
                  <a:pt x="60591" y="302348"/>
                </a:cubicBezTo>
                <a:cubicBezTo>
                  <a:pt x="60591" y="435700"/>
                  <a:pt x="169142" y="544190"/>
                  <a:pt x="302771" y="544190"/>
                </a:cubicBezTo>
                <a:cubicBezTo>
                  <a:pt x="436309" y="544190"/>
                  <a:pt x="544952" y="435700"/>
                  <a:pt x="544952" y="302348"/>
                </a:cubicBezTo>
                <a:cubicBezTo>
                  <a:pt x="544952" y="168997"/>
                  <a:pt x="436309" y="60415"/>
                  <a:pt x="302771" y="60415"/>
                </a:cubicBezTo>
                <a:close/>
                <a:moveTo>
                  <a:pt x="302771" y="0"/>
                </a:moveTo>
                <a:cubicBezTo>
                  <a:pt x="469717" y="0"/>
                  <a:pt x="605451" y="135636"/>
                  <a:pt x="605451" y="302348"/>
                </a:cubicBezTo>
                <a:cubicBezTo>
                  <a:pt x="605451" y="468969"/>
                  <a:pt x="469717" y="604605"/>
                  <a:pt x="302771" y="604605"/>
                </a:cubicBezTo>
                <a:cubicBezTo>
                  <a:pt x="135826" y="604605"/>
                  <a:pt x="0" y="468969"/>
                  <a:pt x="0" y="302348"/>
                </a:cubicBezTo>
                <a:cubicBezTo>
                  <a:pt x="0" y="135636"/>
                  <a:pt x="135826" y="0"/>
                  <a:pt x="302771" y="0"/>
                </a:cubicBezTo>
                <a:close/>
              </a:path>
            </a:pathLst>
          </a:custGeom>
          <a:solidFill>
            <a:schemeClr val="bg1"/>
          </a:solidFill>
          <a:ln>
            <a:noFill/>
          </a:ln>
        </p:spPr>
      </p:sp>
      <p:sp>
        <p:nvSpPr>
          <p:cNvPr id="21" name="文本框 20"/>
          <p:cNvSpPr txBox="1"/>
          <p:nvPr/>
        </p:nvSpPr>
        <p:spPr>
          <a:xfrm>
            <a:off x="1149487" y="4599386"/>
            <a:ext cx="3714570" cy="664210"/>
          </a:xfrm>
          <a:prstGeom prst="rect">
            <a:avLst/>
          </a:prstGeom>
          <a:noFill/>
        </p:spPr>
        <p:txBody>
          <a:bodyPr wrap="square" lIns="0" tIns="0" rIns="0" bIns="0" rtlCol="0">
            <a:spAutoFit/>
          </a:bodyPr>
          <a:lstStyle/>
          <a:p>
            <a:pPr algn="l">
              <a:lnSpc>
                <a:spcPct val="120000"/>
              </a:lnSpc>
            </a:pPr>
            <a:r>
              <a:rPr lang="zh-CN" altLang="en-US" spc="300" dirty="0">
                <a:solidFill>
                  <a:schemeClr val="bg1">
                    <a:alpha val="90000"/>
                  </a:schemeClr>
                </a:solidFill>
                <a:latin typeface="+mn-ea"/>
                <a:sym typeface="+mn-ea"/>
              </a:rPr>
              <a:t>组长：宋泰霖</a:t>
            </a:r>
            <a:endParaRPr lang="zh-CN" altLang="en-US" spc="300" dirty="0">
              <a:solidFill>
                <a:schemeClr val="bg1">
                  <a:alpha val="90000"/>
                </a:schemeClr>
              </a:solidFill>
              <a:latin typeface="+mn-ea"/>
            </a:endParaRPr>
          </a:p>
          <a:p>
            <a:pPr algn="l">
              <a:lnSpc>
                <a:spcPct val="120000"/>
              </a:lnSpc>
            </a:pPr>
            <a:endParaRPr lang="zh-CN" altLang="en-US" spc="300" dirty="0">
              <a:solidFill>
                <a:schemeClr val="bg1">
                  <a:alpha val="90000"/>
                </a:schemeClr>
              </a:solidFill>
              <a:latin typeface="+mn-ea"/>
            </a:endParaRPr>
          </a:p>
        </p:txBody>
      </p:sp>
      <p:sp>
        <p:nvSpPr>
          <p:cNvPr id="22" name="文本框 21"/>
          <p:cNvSpPr txBox="1"/>
          <p:nvPr/>
        </p:nvSpPr>
        <p:spPr>
          <a:xfrm>
            <a:off x="1149350" y="5112385"/>
            <a:ext cx="6145530" cy="664210"/>
          </a:xfrm>
          <a:prstGeom prst="rect">
            <a:avLst/>
          </a:prstGeom>
          <a:noFill/>
        </p:spPr>
        <p:txBody>
          <a:bodyPr wrap="square" lIns="0" tIns="0" rIns="0" bIns="0" rtlCol="0">
            <a:spAutoFit/>
          </a:bodyPr>
          <a:lstStyle/>
          <a:p>
            <a:pPr algn="l">
              <a:lnSpc>
                <a:spcPct val="120000"/>
              </a:lnSpc>
            </a:pPr>
            <a:r>
              <a:rPr lang="zh-CN" altLang="en-US" spc="300" dirty="0">
                <a:solidFill>
                  <a:schemeClr val="bg1">
                    <a:alpha val="90000"/>
                  </a:schemeClr>
                </a:solidFill>
                <a:latin typeface="+mn-ea"/>
              </a:rPr>
              <a:t>组员：张鹏飞</a:t>
            </a:r>
            <a:r>
              <a:rPr lang="en-US" altLang="zh-CN" spc="300" dirty="0">
                <a:solidFill>
                  <a:schemeClr val="bg1">
                    <a:alpha val="90000"/>
                  </a:schemeClr>
                </a:solidFill>
                <a:latin typeface="+mn-ea"/>
              </a:rPr>
              <a:t>  徐英华  樊苗一秀  覃小有  夏小乔                 </a:t>
            </a:r>
          </a:p>
          <a:p>
            <a:pPr algn="l">
              <a:lnSpc>
                <a:spcPct val="120000"/>
              </a:lnSpc>
            </a:pPr>
            <a:r>
              <a:rPr lang="en-US" altLang="zh-CN" spc="300" dirty="0">
                <a:solidFill>
                  <a:schemeClr val="bg1">
                    <a:alpha val="90000"/>
                  </a:schemeClr>
                </a:solidFill>
                <a:latin typeface="+mn-ea"/>
              </a:rPr>
              <a:t>       </a:t>
            </a:r>
            <a:r>
              <a:rPr lang="zh-CN" altLang="en-US" spc="300" dirty="0">
                <a:solidFill>
                  <a:schemeClr val="bg1">
                    <a:alpha val="90000"/>
                  </a:schemeClr>
                </a:solidFill>
                <a:latin typeface="+mn-ea"/>
              </a:rPr>
              <a:t>刘</a:t>
            </a:r>
            <a:r>
              <a:rPr lang="en-US" altLang="zh-CN" spc="300" dirty="0">
                <a:solidFill>
                  <a:schemeClr val="bg1">
                    <a:alpha val="90000"/>
                  </a:schemeClr>
                </a:solidFill>
                <a:latin typeface="+mn-ea"/>
              </a:rPr>
              <a:t>雨佳  德吉央宗  夏萌  潘薇竹  田宇森</a:t>
            </a:r>
          </a:p>
        </p:txBody>
      </p:sp>
      <p:pic>
        <p:nvPicPr>
          <p:cNvPr id="23" name="图片 22"/>
          <p:cNvPicPr>
            <a:picLocks noChangeAspect="1"/>
          </p:cNvPicPr>
          <p:nvPr/>
        </p:nvPicPr>
        <p:blipFill>
          <a:blip r:embed="rId3" cstate="email"/>
          <a:stretch>
            <a:fillRect/>
          </a:stretch>
        </p:blipFill>
        <p:spPr>
          <a:xfrm>
            <a:off x="575888" y="555130"/>
            <a:ext cx="1996770" cy="497773"/>
          </a:xfrm>
          <a:prstGeom prst="rect">
            <a:avLst/>
          </a:prstGeom>
        </p:spPr>
      </p:pic>
      <p:sp>
        <p:nvSpPr>
          <p:cNvPr id="24" name="文本框 23"/>
          <p:cNvSpPr txBox="1"/>
          <p:nvPr/>
        </p:nvSpPr>
        <p:spPr>
          <a:xfrm>
            <a:off x="762000" y="1762125"/>
            <a:ext cx="11061065" cy="1826895"/>
          </a:xfrm>
          <a:prstGeom prst="rect">
            <a:avLst/>
          </a:prstGeom>
          <a:noFill/>
        </p:spPr>
        <p:txBody>
          <a:bodyPr wrap="square" lIns="0" tIns="0" rIns="0" bIns="0" rtlCol="0">
            <a:spAutoFit/>
          </a:bodyPr>
          <a:lstStyle/>
          <a:p>
            <a:pPr>
              <a:lnSpc>
                <a:spcPct val="110000"/>
              </a:lnSpc>
            </a:pPr>
            <a:r>
              <a:rPr lang="zh-CN" altLang="en-US" sz="5400" spc="300" dirty="0">
                <a:solidFill>
                  <a:schemeClr val="bg1"/>
                </a:solidFill>
                <a:latin typeface="启功字体简体" panose="03000509000000000000" pitchFamily="65" charset="-122"/>
                <a:ea typeface="启功字体简体" panose="03000509000000000000" pitchFamily="65" charset="-122"/>
              </a:rPr>
              <a:t>改革开放以来国家教育政策变化</a:t>
            </a:r>
          </a:p>
          <a:p>
            <a:pPr>
              <a:lnSpc>
                <a:spcPct val="110000"/>
              </a:lnSpc>
            </a:pPr>
            <a:r>
              <a:rPr lang="zh-CN" altLang="en-US" sz="5400" spc="300" dirty="0">
                <a:solidFill>
                  <a:schemeClr val="bg1"/>
                </a:solidFill>
                <a:latin typeface="启功字体简体" panose="03000509000000000000" pitchFamily="65" charset="-122"/>
                <a:ea typeface="启功字体简体" panose="03000509000000000000" pitchFamily="65" charset="-122"/>
              </a:rPr>
              <a:t>对家庭综合素质教育方向的影响</a:t>
            </a:r>
          </a:p>
        </p:txBody>
      </p:sp>
      <p:sp>
        <p:nvSpPr>
          <p:cNvPr id="25" name="文本框 24"/>
          <p:cNvSpPr txBox="1"/>
          <p:nvPr/>
        </p:nvSpPr>
        <p:spPr>
          <a:xfrm>
            <a:off x="321989" y="5677028"/>
            <a:ext cx="8325852" cy="1323439"/>
          </a:xfrm>
          <a:prstGeom prst="rect">
            <a:avLst/>
          </a:prstGeom>
          <a:noFill/>
        </p:spPr>
        <p:txBody>
          <a:bodyPr vert="horz" wrap="square" rtlCol="0">
            <a:spAutoFit/>
          </a:bodyPr>
          <a:lstStyle/>
          <a:p>
            <a:pPr algn="dist"/>
            <a:r>
              <a:rPr lang="zh-CN" altLang="en-US" sz="8000" dirty="0">
                <a:gradFill>
                  <a:gsLst>
                    <a:gs pos="100000">
                      <a:schemeClr val="accent1">
                        <a:lumMod val="5000"/>
                        <a:lumOff val="95000"/>
                        <a:alpha val="0"/>
                      </a:schemeClr>
                    </a:gs>
                    <a:gs pos="0">
                      <a:schemeClr val="bg1">
                        <a:alpha val="3000"/>
                      </a:schemeClr>
                    </a:gs>
                  </a:gsLst>
                  <a:lin ang="5400000" scaled="0"/>
                </a:gradFill>
                <a:latin typeface="启功字体简体" panose="03000509000000000000" pitchFamily="65" charset="-122"/>
                <a:ea typeface="启功字体简体" panose="03000509000000000000" pitchFamily="65" charset="-122"/>
              </a:rPr>
              <a:t>学为人师行为世范</a:t>
            </a:r>
          </a:p>
        </p:txBody>
      </p:sp>
    </p:spTree>
  </p:cSld>
  <p:clrMapOvr>
    <a:masterClrMapping/>
  </p:clrMapOvr>
  <mc:AlternateContent xmlns:mc="http://schemas.openxmlformats.org/markup-compatibility/2006" xmlns:p14="http://schemas.microsoft.com/office/powerpoint/2010/main">
    <mc:Choice Requires="p14">
      <p:transition spd="slow">
        <p:wheel spokes="8"/>
      </p:transition>
    </mc:Choice>
    <mc:Fallback xmlns="">
      <p:transition spd="slow">
        <p:wheel spokes="8"/>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1400" y="1638300"/>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413250" y="2428296"/>
            <a:ext cx="3365500" cy="812165"/>
          </a:xfrm>
          <a:prstGeom prst="rect">
            <a:avLst/>
          </a:prstGeom>
          <a:noFill/>
        </p:spPr>
        <p:txBody>
          <a:bodyPr wrap="square" lIns="0" tIns="0" rIns="0" bIns="0" rtlCol="0">
            <a:spAutoFit/>
          </a:bodyPr>
          <a:lstStyle/>
          <a:p>
            <a:pPr algn="ctr">
              <a:lnSpc>
                <a:spcPct val="120000"/>
              </a:lnSpc>
            </a:pPr>
            <a:r>
              <a:rPr lang="en-US" altLang="zh-CN" sz="4400" spc="300" dirty="0">
                <a:solidFill>
                  <a:schemeClr val="accent1"/>
                </a:solidFill>
                <a:latin typeface="启功字体简体" panose="03000509000000000000" pitchFamily="65" charset="-122"/>
                <a:ea typeface="启功字体简体" panose="03000509000000000000" pitchFamily="65" charset="-122"/>
              </a:rPr>
              <a:t> </a:t>
            </a:r>
          </a:p>
        </p:txBody>
      </p:sp>
      <p:sp>
        <p:nvSpPr>
          <p:cNvPr id="6" name="文本框 5"/>
          <p:cNvSpPr txBox="1"/>
          <p:nvPr/>
        </p:nvSpPr>
        <p:spPr>
          <a:xfrm>
            <a:off x="1264920" y="1134110"/>
            <a:ext cx="9116695" cy="4651375"/>
          </a:xfrm>
          <a:prstGeom prst="rect">
            <a:avLst/>
          </a:prstGeom>
          <a:noFill/>
        </p:spPr>
        <p:txBody>
          <a:bodyPr wrap="square" lIns="0" tIns="0" rIns="0" bIns="0" rtlCol="0">
            <a:spAutoFit/>
          </a:bodyPr>
          <a:lstStyle/>
          <a:p>
            <a:pPr algn="l">
              <a:lnSpc>
                <a:spcPct val="120000"/>
              </a:lnSpc>
            </a:pPr>
            <a:r>
              <a:rPr lang="zh-CN" altLang="en-US" sz="2800" spc="300" dirty="0">
                <a:solidFill>
                  <a:schemeClr val="accent1"/>
                </a:solidFill>
                <a:latin typeface="启功字体简体" panose="03000509000000000000" pitchFamily="65" charset="-122"/>
                <a:ea typeface="启功字体简体" panose="03000509000000000000" pitchFamily="65" charset="-122"/>
              </a:rPr>
              <a:t>素质教育，是以全面提高人的基本素质为根本目的，尊重人的主体性和主动精神，以人的性格为基础，注重开发人的智慧潜能，注重形成人的健全个性为根本特征的教育。</a:t>
            </a:r>
          </a:p>
          <a:p>
            <a:pPr algn="l">
              <a:lnSpc>
                <a:spcPct val="120000"/>
              </a:lnSpc>
            </a:pPr>
            <a:r>
              <a:rPr lang="zh-CN" altLang="en-US" sz="2800" spc="300" dirty="0">
                <a:solidFill>
                  <a:schemeClr val="accent1"/>
                </a:solidFill>
                <a:latin typeface="启功字体简体" panose="03000509000000000000" pitchFamily="65" charset="-122"/>
                <a:ea typeface="启功字体简体" panose="03000509000000000000" pitchFamily="65" charset="-122"/>
              </a:rPr>
              <a:t>调查发现，随着教育资源的逐步普及和素质教育的逐步推行，同学们对素质教育等教育理念的了解程度正在逐渐加深，但是仍刚达到56.41%的较低水平上，表明对教育资源的均衡分配仍需要全面推进，对教育理念的传递仍需要通过改变教育方式等方式实现。</a:t>
            </a:r>
          </a:p>
        </p:txBody>
      </p:sp>
      <p:sp>
        <p:nvSpPr>
          <p:cNvPr id="7" name="文本框 6"/>
          <p:cNvSpPr txBox="1"/>
          <p:nvPr/>
        </p:nvSpPr>
        <p:spPr>
          <a:xfrm>
            <a:off x="4413250" y="314325"/>
            <a:ext cx="2603500" cy="516255"/>
          </a:xfrm>
          <a:prstGeom prst="rect">
            <a:avLst/>
          </a:prstGeom>
          <a:noFill/>
        </p:spPr>
        <p:txBody>
          <a:bodyPr wrap="square" lIns="0" tIns="0" rIns="0" bIns="0" rtlCol="0">
            <a:spAutoFit/>
          </a:bodyPr>
          <a:lstStyle/>
          <a:p>
            <a:pPr algn="l">
              <a:lnSpc>
                <a:spcPct val="120000"/>
              </a:lnSpc>
            </a:pPr>
            <a:r>
              <a:rPr lang="zh-CN" altLang="en-US" sz="2800" spc="300" dirty="0">
                <a:solidFill>
                  <a:schemeClr val="accent1"/>
                </a:solidFill>
                <a:latin typeface="启功字体简体" panose="03000509000000000000" pitchFamily="65" charset="-122"/>
                <a:ea typeface="启功字体简体" panose="03000509000000000000" pitchFamily="65" charset="-122"/>
              </a:rPr>
              <a:t>了解素质教育</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a:spLocks noChangeAspect="1"/>
          </p:cNvSpPr>
          <p:nvPr/>
        </p:nvSpPr>
        <p:spPr>
          <a:xfrm>
            <a:off x="-6985" y="12065"/>
            <a:ext cx="12192000" cy="6865034"/>
          </a:xfrm>
          <a:prstGeom prst="rect">
            <a:avLst/>
          </a:prstGeom>
          <a:blipFill dpi="0" rotWithShape="1">
            <a:blip r:embed="rId2" cstate="email"/>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7256" y="345937"/>
            <a:ext cx="384629" cy="562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13657" y="345937"/>
            <a:ext cx="108000" cy="562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a:off x="660400" y="1016002"/>
            <a:ext cx="10858500" cy="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 name="标题 1"/>
          <p:cNvSpPr txBox="1"/>
          <p:nvPr/>
        </p:nvSpPr>
        <p:spPr>
          <a:xfrm>
            <a:off x="660400" y="346075"/>
            <a:ext cx="11026775" cy="669925"/>
          </a:xfrm>
          <a:prstGeom prst="rect">
            <a:avLst/>
          </a:prstGeom>
        </p:spPr>
        <p:txBody>
          <a:bodyPr/>
          <a:lstStyle>
            <a:lvl1pPr algn="l" defTabSz="914400" rtl="0" eaLnBrk="1" latinLnBrk="0" hangingPunct="1">
              <a:lnSpc>
                <a:spcPct val="90000"/>
              </a:lnSpc>
              <a:spcBef>
                <a:spcPct val="0"/>
              </a:spcBef>
              <a:buNone/>
              <a:defRPr sz="4400" kern="1200" spc="300">
                <a:solidFill>
                  <a:schemeClr val="accent1"/>
                </a:solidFill>
                <a:latin typeface="+mj-lt"/>
                <a:ea typeface="+mj-ea"/>
                <a:cs typeface="+mj-cs"/>
              </a:defRPr>
            </a:lvl1pPr>
          </a:lstStyle>
          <a:p>
            <a:r>
              <a:rPr lang="zh-CN" altLang="en-US" sz="3600" dirty="0">
                <a:solidFill>
                  <a:schemeClr val="bg1"/>
                </a:solidFill>
              </a:rPr>
              <a:t>以</a:t>
            </a:r>
            <a:r>
              <a:rPr lang="en-US" altLang="zh-CN" sz="3600" dirty="0">
                <a:solidFill>
                  <a:schemeClr val="bg1"/>
                </a:solidFill>
              </a:rPr>
              <a:t>“</a:t>
            </a:r>
            <a:r>
              <a:rPr lang="zh-CN" altLang="en-US" sz="3600" dirty="0">
                <a:solidFill>
                  <a:schemeClr val="bg1"/>
                </a:solidFill>
              </a:rPr>
              <a:t>新高考</a:t>
            </a:r>
            <a:r>
              <a:rPr lang="en-US" altLang="zh-CN" sz="3600" dirty="0">
                <a:solidFill>
                  <a:schemeClr val="bg1"/>
                </a:solidFill>
              </a:rPr>
              <a:t>”</a:t>
            </a:r>
            <a:r>
              <a:rPr lang="zh-CN" altLang="en-US" sz="3600" dirty="0">
                <a:solidFill>
                  <a:schemeClr val="bg1"/>
                </a:solidFill>
              </a:rPr>
              <a:t>为例分析学生对教育政策改革的认识</a:t>
            </a:r>
          </a:p>
        </p:txBody>
      </p:sp>
      <p:cxnSp>
        <p:nvCxnSpPr>
          <p:cNvPr id="4" name="直接连接符 3"/>
          <p:cNvCxnSpPr/>
          <p:nvPr/>
        </p:nvCxnSpPr>
        <p:spPr>
          <a:xfrm>
            <a:off x="2087880" y="4545013"/>
            <a:ext cx="0" cy="976500"/>
          </a:xfrm>
          <a:prstGeom prst="line">
            <a:avLst/>
          </a:prstGeom>
          <a:ln>
            <a:gradFill>
              <a:gsLst>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745893" y="4175760"/>
            <a:ext cx="0" cy="1748520"/>
          </a:xfrm>
          <a:prstGeom prst="line">
            <a:avLst/>
          </a:prstGeom>
          <a:ln>
            <a:gradFill>
              <a:gsLst>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9970479" y="3596639"/>
            <a:ext cx="0" cy="2016000"/>
          </a:xfrm>
          <a:prstGeom prst="line">
            <a:avLst/>
          </a:prstGeom>
          <a:ln>
            <a:gradFill>
              <a:gsLst>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082539" y="1333638"/>
            <a:ext cx="2200873" cy="2091690"/>
          </a:xfrm>
          <a:prstGeom prst="rect">
            <a:avLst/>
          </a:prstGeom>
          <a:noFill/>
        </p:spPr>
        <p:txBody>
          <a:bodyPr wrap="square" rtlCol="0">
            <a:spAutoFit/>
          </a:bodyPr>
          <a:lstStyle/>
          <a:p>
            <a:pPr algn="ctr">
              <a:lnSpc>
                <a:spcPct val="130000"/>
              </a:lnSpc>
            </a:pPr>
            <a:r>
              <a:rPr lang="en-US" altLang="zh-CN" sz="2000" spc="300" dirty="0">
                <a:solidFill>
                  <a:schemeClr val="bg1"/>
                </a:solidFill>
              </a:rPr>
              <a:t>“给了学生更多的选择，但是存在全国范围内资源分配不均的问题。”</a:t>
            </a:r>
          </a:p>
        </p:txBody>
      </p:sp>
      <p:sp>
        <p:nvSpPr>
          <p:cNvPr id="25" name="文本框 24"/>
          <p:cNvSpPr txBox="1"/>
          <p:nvPr/>
        </p:nvSpPr>
        <p:spPr>
          <a:xfrm>
            <a:off x="3573430" y="1566545"/>
            <a:ext cx="2200873" cy="2609215"/>
          </a:xfrm>
          <a:prstGeom prst="rect">
            <a:avLst/>
          </a:prstGeom>
          <a:noFill/>
        </p:spPr>
        <p:txBody>
          <a:bodyPr wrap="square" rtlCol="0">
            <a:spAutoFit/>
          </a:bodyPr>
          <a:lstStyle/>
          <a:p>
            <a:pPr algn="ctr">
              <a:lnSpc>
                <a:spcPct val="130000"/>
              </a:lnSpc>
            </a:pPr>
            <a:r>
              <a:rPr lang="en-US" altLang="zh-CN" spc="300" dirty="0">
                <a:solidFill>
                  <a:schemeClr val="bg1"/>
                </a:solidFill>
              </a:rPr>
              <a:t>“我认为文理不分科实际上是一个好事情，因为有些时候像一些专业和高中所学的知识就基本上，挂不了钩。”</a:t>
            </a:r>
          </a:p>
        </p:txBody>
      </p:sp>
      <p:sp>
        <p:nvSpPr>
          <p:cNvPr id="29" name="文本框 28"/>
          <p:cNvSpPr txBox="1"/>
          <p:nvPr/>
        </p:nvSpPr>
        <p:spPr>
          <a:xfrm>
            <a:off x="6306820" y="1706880"/>
            <a:ext cx="2403475" cy="1889760"/>
          </a:xfrm>
          <a:prstGeom prst="rect">
            <a:avLst/>
          </a:prstGeom>
          <a:noFill/>
        </p:spPr>
        <p:txBody>
          <a:bodyPr wrap="square" rtlCol="0">
            <a:spAutoFit/>
          </a:bodyPr>
          <a:lstStyle/>
          <a:p>
            <a:pPr algn="ctr">
              <a:lnSpc>
                <a:spcPct val="130000"/>
              </a:lnSpc>
            </a:pPr>
            <a:r>
              <a:rPr lang="en-US" altLang="zh-CN" spc="300" dirty="0">
                <a:solidFill>
                  <a:schemeClr val="bg1"/>
                </a:solidFill>
              </a:rPr>
              <a:t>“想法是好的，但是实施起来会比较难，具体落实可能还是一所学校就开几门选科。”</a:t>
            </a:r>
          </a:p>
        </p:txBody>
      </p:sp>
      <p:cxnSp>
        <p:nvCxnSpPr>
          <p:cNvPr id="31" name="直接连接符 30"/>
          <p:cNvCxnSpPr/>
          <p:nvPr/>
        </p:nvCxnSpPr>
        <p:spPr>
          <a:xfrm>
            <a:off x="7260493" y="3874453"/>
            <a:ext cx="0" cy="1748520"/>
          </a:xfrm>
          <a:prstGeom prst="line">
            <a:avLst/>
          </a:prstGeom>
          <a:ln>
            <a:gradFill>
              <a:gsLst>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119013" y="1223740"/>
            <a:ext cx="2200873" cy="3688080"/>
          </a:xfrm>
          <a:prstGeom prst="rect">
            <a:avLst/>
          </a:prstGeom>
          <a:noFill/>
        </p:spPr>
        <p:txBody>
          <a:bodyPr wrap="square" rtlCol="0">
            <a:spAutoFit/>
          </a:bodyPr>
          <a:lstStyle/>
          <a:p>
            <a:pPr algn="ctr">
              <a:lnSpc>
                <a:spcPct val="130000"/>
              </a:lnSpc>
            </a:pPr>
            <a:r>
              <a:rPr lang="en-US" altLang="zh-CN" spc="300" dirty="0">
                <a:solidFill>
                  <a:schemeClr val="bg1"/>
                </a:solidFill>
              </a:rPr>
              <a:t>“很好，原本的理综设计并没有达到融汇理化生三科的目的，仅仅是将三张卷子合而为一。新高考能使得更多同学按兴趣选择所学科目，选择余地也更大。”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strips(down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strips(down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strips(downLef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strips(downLeft)">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5" grpId="0"/>
      <p:bldP spid="25" grpId="1"/>
      <p:bldP spid="29" grpId="0"/>
      <p:bldP spid="29" grpId="1"/>
      <p:bldP spid="33" grpId="0"/>
      <p:bldP spid="3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1400" y="1638300"/>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413250" y="2428296"/>
            <a:ext cx="3365500" cy="812165"/>
          </a:xfrm>
          <a:prstGeom prst="rect">
            <a:avLst/>
          </a:prstGeom>
          <a:noFill/>
        </p:spPr>
        <p:txBody>
          <a:bodyPr wrap="square" lIns="0" tIns="0" rIns="0" bIns="0" rtlCol="0">
            <a:spAutoFit/>
          </a:bodyPr>
          <a:lstStyle/>
          <a:p>
            <a:pPr algn="ctr">
              <a:lnSpc>
                <a:spcPct val="120000"/>
              </a:lnSpc>
            </a:pPr>
            <a:r>
              <a:rPr lang="en-US" altLang="zh-CN" sz="4400" spc="300" dirty="0">
                <a:solidFill>
                  <a:schemeClr val="accent1"/>
                </a:solidFill>
                <a:latin typeface="启功字体简体" panose="03000509000000000000" pitchFamily="65" charset="-122"/>
                <a:ea typeface="启功字体简体" panose="03000509000000000000" pitchFamily="65" charset="-122"/>
              </a:rPr>
              <a:t> </a:t>
            </a:r>
          </a:p>
        </p:txBody>
      </p:sp>
      <p:sp>
        <p:nvSpPr>
          <p:cNvPr id="6" name="文本框 5"/>
          <p:cNvSpPr txBox="1"/>
          <p:nvPr/>
        </p:nvSpPr>
        <p:spPr>
          <a:xfrm>
            <a:off x="1346200" y="1346835"/>
            <a:ext cx="9116695" cy="4431665"/>
          </a:xfrm>
          <a:prstGeom prst="rect">
            <a:avLst/>
          </a:prstGeom>
          <a:noFill/>
        </p:spPr>
        <p:txBody>
          <a:bodyPr wrap="square" lIns="0" tIns="0" rIns="0" bIns="0" rtlCol="0">
            <a:spAutoFit/>
          </a:bodyPr>
          <a:lstStyle/>
          <a:p>
            <a:pPr algn="l">
              <a:lnSpc>
                <a:spcPct val="120000"/>
              </a:lnSpc>
            </a:pPr>
            <a:r>
              <a:rPr lang="en-US" altLang="zh-CN" sz="2000" spc="300" dirty="0">
                <a:solidFill>
                  <a:schemeClr val="accent1"/>
                </a:solidFill>
                <a:latin typeface="启功字体简体" panose="03000509000000000000" pitchFamily="65" charset="-122"/>
                <a:ea typeface="启功字体简体" panose="03000509000000000000" pitchFamily="65" charset="-122"/>
              </a:rPr>
              <a:t>在对文理不分科这一政策的观点上，大多数同学给出了具有很强参考意义和启发意义的观点，充分体现了学生群体对政策执行环境和执行目的的理解和思考。绝大多数同学都认为文理不分科利大于弊，但也有些观点认为政策存在一定执行难度。</a:t>
            </a:r>
          </a:p>
          <a:p>
            <a:pPr algn="l">
              <a:lnSpc>
                <a:spcPct val="120000"/>
              </a:lnSpc>
            </a:pPr>
            <a:r>
              <a:rPr lang="en-US" altLang="zh-CN" sz="2000" spc="300" dirty="0">
                <a:solidFill>
                  <a:schemeClr val="accent1"/>
                </a:solidFill>
                <a:latin typeface="启功字体简体" panose="03000509000000000000" pitchFamily="65" charset="-122"/>
                <a:ea typeface="启功字体简体" panose="03000509000000000000" pitchFamily="65" charset="-122"/>
              </a:rPr>
              <a:t>总的说来，学生群体具有极高的思维活性和政策环境敏感性，能对教育政策做出明智的认识和理解，也侧面体现了改革开放以来素质教育的普及对学生开放、进步的思维方式的推动，对人才培养和未来发展具有极大作用。要推动素质教育，理解素质教育的本质和内涵是很重要的。但是，从对素质教育内涵的普及程度上，我们还需要充分地认识到，当今的教育理念和教育方式上仍存在一定问题，如“以应试为目的”、“唯分数论”等，部分学校仍将教育停留在知识层面上，而没有对教育的本质和教育方式进行深入探究，教育方法和学习方法也有待改进。</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1400" y="1638300"/>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413250" y="2428296"/>
            <a:ext cx="3365500" cy="812165"/>
          </a:xfrm>
          <a:prstGeom prst="rect">
            <a:avLst/>
          </a:prstGeom>
          <a:noFill/>
        </p:spPr>
        <p:txBody>
          <a:bodyPr wrap="square" lIns="0" tIns="0" rIns="0" bIns="0" rtlCol="0">
            <a:spAutoFit/>
          </a:bodyPr>
          <a:lstStyle/>
          <a:p>
            <a:pPr algn="ctr">
              <a:lnSpc>
                <a:spcPct val="120000"/>
              </a:lnSpc>
            </a:pPr>
            <a:r>
              <a:rPr lang="en-US" altLang="zh-CN" sz="4400" spc="300" dirty="0">
                <a:solidFill>
                  <a:schemeClr val="accent1"/>
                </a:solidFill>
                <a:latin typeface="启功字体简体" panose="03000509000000000000" pitchFamily="65" charset="-122"/>
                <a:ea typeface="启功字体简体" panose="03000509000000000000" pitchFamily="65" charset="-122"/>
              </a:rPr>
              <a:t> </a:t>
            </a:r>
          </a:p>
        </p:txBody>
      </p:sp>
      <p:sp>
        <p:nvSpPr>
          <p:cNvPr id="6" name="文本框 5"/>
          <p:cNvSpPr txBox="1"/>
          <p:nvPr/>
        </p:nvSpPr>
        <p:spPr>
          <a:xfrm>
            <a:off x="1205230" y="1326515"/>
            <a:ext cx="9865360" cy="4431665"/>
          </a:xfrm>
          <a:prstGeom prst="rect">
            <a:avLst/>
          </a:prstGeom>
          <a:noFill/>
        </p:spPr>
        <p:txBody>
          <a:bodyPr wrap="square" lIns="0" tIns="0" rIns="0" bIns="0" rtlCol="0">
            <a:spAutoFit/>
          </a:bodyPr>
          <a:lstStyle/>
          <a:p>
            <a:pPr algn="l">
              <a:lnSpc>
                <a:spcPct val="120000"/>
              </a:lnSpc>
            </a:pPr>
            <a:r>
              <a:rPr lang="en-US" altLang="zh-CN" sz="2000" spc="300" dirty="0">
                <a:solidFill>
                  <a:srgbClr val="FF0000"/>
                </a:solidFill>
                <a:latin typeface="启功字体简体" panose="03000509000000000000" pitchFamily="65" charset="-122"/>
                <a:ea typeface="启功字体简体" panose="03000509000000000000" pitchFamily="65" charset="-122"/>
              </a:rPr>
              <a:t>采访人：您认为相比于学校教育，您的家庭教育投入的重要程度是？或者说，家庭教育和学校教育在具体学科上的重要程度如何排行？</a:t>
            </a:r>
            <a:endParaRPr lang="en-US" altLang="zh-CN" sz="2000" spc="300" dirty="0">
              <a:solidFill>
                <a:schemeClr val="accent1"/>
              </a:solidFill>
              <a:latin typeface="启功字体简体" panose="03000509000000000000" pitchFamily="65" charset="-122"/>
              <a:ea typeface="启功字体简体" panose="03000509000000000000" pitchFamily="65" charset="-122"/>
            </a:endParaRPr>
          </a:p>
          <a:p>
            <a:pPr algn="l">
              <a:lnSpc>
                <a:spcPct val="120000"/>
              </a:lnSpc>
            </a:pPr>
            <a:r>
              <a:rPr lang="en-US" altLang="zh-CN" sz="2000" spc="300" dirty="0">
                <a:solidFill>
                  <a:schemeClr val="accent1"/>
                </a:solidFill>
                <a:latin typeface="启功字体简体" panose="03000509000000000000" pitchFamily="65" charset="-122"/>
                <a:ea typeface="启功字体简体" panose="03000509000000000000" pitchFamily="65" charset="-122"/>
              </a:rPr>
              <a:t>家长A：我感觉不管是什么教育，不分学科，乃至于其它方面的教育上，家庭教育和学校教育都是同等重要的。</a:t>
            </a:r>
          </a:p>
          <a:p>
            <a:pPr algn="l">
              <a:lnSpc>
                <a:spcPct val="120000"/>
              </a:lnSpc>
            </a:pPr>
            <a:r>
              <a:rPr lang="en-US" altLang="zh-CN" sz="2000" spc="300" dirty="0">
                <a:solidFill>
                  <a:srgbClr val="00B050"/>
                </a:solidFill>
                <a:latin typeface="启功字体简体" panose="03000509000000000000" pitchFamily="65" charset="-122"/>
                <a:ea typeface="启功字体简体" panose="03000509000000000000" pitchFamily="65" charset="-122"/>
              </a:rPr>
              <a:t>家长B：我赞同上述部分观点。但在学科教育上，我认为在知识学习等方面还是应该主要看学校教育，家长毕竟不了解学校教学内容。</a:t>
            </a:r>
          </a:p>
          <a:p>
            <a:pPr algn="l">
              <a:lnSpc>
                <a:spcPct val="120000"/>
              </a:lnSpc>
            </a:pPr>
            <a:r>
              <a:rPr lang="en-US" altLang="zh-CN" sz="2000" spc="300" dirty="0">
                <a:solidFill>
                  <a:srgbClr val="FF0000"/>
                </a:solidFill>
                <a:latin typeface="启功字体简体" panose="03000509000000000000" pitchFamily="65" charset="-122"/>
                <a:ea typeface="启功字体简体" panose="03000509000000000000" pitchFamily="65" charset="-122"/>
              </a:rPr>
              <a:t>采访人：我们看到，很多家长把语文看作三门主课里最重要的课程，也有一些家长认为数学是主课里最重要的课程。那么两位家长怎么看呢？</a:t>
            </a:r>
          </a:p>
          <a:p>
            <a:pPr algn="l">
              <a:lnSpc>
                <a:spcPct val="120000"/>
              </a:lnSpc>
            </a:pPr>
            <a:r>
              <a:rPr lang="en-US" altLang="zh-CN" sz="2000" spc="300" dirty="0">
                <a:solidFill>
                  <a:schemeClr val="accent1"/>
                </a:solidFill>
                <a:latin typeface="启功字体简体" panose="03000509000000000000" pitchFamily="65" charset="-122"/>
                <a:ea typeface="启功字体简体" panose="03000509000000000000" pitchFamily="65" charset="-122"/>
              </a:rPr>
              <a:t>家长A：我认为语文能实现最基本的交流沟通需求，英语能实现与世界交流沟通的需求，而数学中的大部分知识在生活中用不到。</a:t>
            </a:r>
          </a:p>
          <a:p>
            <a:pPr algn="l">
              <a:lnSpc>
                <a:spcPct val="120000"/>
              </a:lnSpc>
            </a:pPr>
            <a:r>
              <a:rPr lang="en-US" altLang="zh-CN" sz="2000" spc="300" dirty="0">
                <a:solidFill>
                  <a:srgbClr val="00B050"/>
                </a:solidFill>
                <a:latin typeface="启功字体简体" panose="03000509000000000000" pitchFamily="65" charset="-122"/>
                <a:ea typeface="启功字体简体" panose="03000509000000000000" pitchFamily="65" charset="-122"/>
              </a:rPr>
              <a:t>家长B：语文是其他学科的基础，是其他学科必不可少的工具，但逻辑思维能力也很重要，这跟数学也密切相关。</a:t>
            </a:r>
          </a:p>
        </p:txBody>
      </p:sp>
      <p:sp>
        <p:nvSpPr>
          <p:cNvPr id="3" name="文本框 2"/>
          <p:cNvSpPr txBox="1"/>
          <p:nvPr/>
        </p:nvSpPr>
        <p:spPr>
          <a:xfrm>
            <a:off x="4110990" y="384810"/>
            <a:ext cx="3008630" cy="516255"/>
          </a:xfrm>
          <a:prstGeom prst="rect">
            <a:avLst/>
          </a:prstGeom>
          <a:noFill/>
        </p:spPr>
        <p:txBody>
          <a:bodyPr wrap="square" lIns="0" tIns="0" rIns="0" bIns="0" rtlCol="0">
            <a:spAutoFit/>
          </a:bodyPr>
          <a:lstStyle/>
          <a:p>
            <a:pPr algn="l">
              <a:lnSpc>
                <a:spcPct val="120000"/>
              </a:lnSpc>
            </a:pPr>
            <a:r>
              <a:rPr lang="zh-CN" altLang="en-US" sz="2800" spc="300" dirty="0">
                <a:solidFill>
                  <a:schemeClr val="accent1"/>
                </a:solidFill>
                <a:latin typeface="启功字体简体" panose="03000509000000000000" pitchFamily="65" charset="-122"/>
                <a:ea typeface="启功字体简体" panose="03000509000000000000" pitchFamily="65" charset="-122"/>
              </a:rPr>
              <a:t>家长的教育观念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1400" y="1638300"/>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413250" y="2428296"/>
            <a:ext cx="3365500" cy="812165"/>
          </a:xfrm>
          <a:prstGeom prst="rect">
            <a:avLst/>
          </a:prstGeom>
          <a:noFill/>
        </p:spPr>
        <p:txBody>
          <a:bodyPr wrap="square" lIns="0" tIns="0" rIns="0" bIns="0" rtlCol="0">
            <a:spAutoFit/>
          </a:bodyPr>
          <a:lstStyle/>
          <a:p>
            <a:pPr algn="ctr">
              <a:lnSpc>
                <a:spcPct val="120000"/>
              </a:lnSpc>
            </a:pPr>
            <a:r>
              <a:rPr lang="en-US" altLang="zh-CN" sz="4400" spc="300" dirty="0">
                <a:solidFill>
                  <a:schemeClr val="accent1"/>
                </a:solidFill>
                <a:latin typeface="启功字体简体" panose="03000509000000000000" pitchFamily="65" charset="-122"/>
                <a:ea typeface="启功字体简体" panose="03000509000000000000" pitchFamily="65" charset="-122"/>
              </a:rPr>
              <a:t> </a:t>
            </a:r>
          </a:p>
        </p:txBody>
      </p:sp>
      <p:sp>
        <p:nvSpPr>
          <p:cNvPr id="6" name="文本框 5"/>
          <p:cNvSpPr txBox="1"/>
          <p:nvPr/>
        </p:nvSpPr>
        <p:spPr>
          <a:xfrm>
            <a:off x="1175385" y="1193165"/>
            <a:ext cx="9975215" cy="4801235"/>
          </a:xfrm>
          <a:prstGeom prst="rect">
            <a:avLst/>
          </a:prstGeom>
          <a:noFill/>
        </p:spPr>
        <p:txBody>
          <a:bodyPr wrap="square" lIns="0" tIns="0" rIns="0" bIns="0" rtlCol="0">
            <a:spAutoFit/>
          </a:bodyPr>
          <a:lstStyle/>
          <a:p>
            <a:pPr algn="l">
              <a:lnSpc>
                <a:spcPct val="120000"/>
              </a:lnSpc>
            </a:pPr>
            <a:r>
              <a:rPr lang="en-US" altLang="zh-CN" sz="2000" spc="300" dirty="0">
                <a:solidFill>
                  <a:srgbClr val="FF0000"/>
                </a:solidFill>
                <a:latin typeface="启功字体简体" panose="03000509000000000000" pitchFamily="65" charset="-122"/>
                <a:ea typeface="启功字体简体" panose="03000509000000000000" pitchFamily="65" charset="-122"/>
              </a:rPr>
              <a:t>采访人：您经常会为孩子的学习情况焦虑吗？</a:t>
            </a:r>
            <a:endParaRPr lang="en-US" altLang="zh-CN" sz="2000" spc="300" dirty="0">
              <a:solidFill>
                <a:srgbClr val="0070C0"/>
              </a:solidFill>
              <a:latin typeface="启功字体简体" panose="03000509000000000000" pitchFamily="65" charset="-122"/>
              <a:ea typeface="启功字体简体" panose="03000509000000000000" pitchFamily="65" charset="-122"/>
            </a:endParaRPr>
          </a:p>
          <a:p>
            <a:pPr algn="l">
              <a:lnSpc>
                <a:spcPct val="120000"/>
              </a:lnSpc>
            </a:pPr>
            <a:r>
              <a:rPr lang="en-US" altLang="zh-CN" sz="2000" spc="300" dirty="0">
                <a:solidFill>
                  <a:srgbClr val="00B050"/>
                </a:solidFill>
                <a:latin typeface="启功字体简体" panose="03000509000000000000" pitchFamily="65" charset="-122"/>
                <a:ea typeface="启功字体简体" panose="03000509000000000000" pitchFamily="65" charset="-122"/>
              </a:rPr>
              <a:t>家长B：不会，成绩不理想只是一时的，每朵花都有自己的花期，我相信他能取得属于自己的成功。</a:t>
            </a:r>
          </a:p>
          <a:p>
            <a:pPr algn="l">
              <a:lnSpc>
                <a:spcPct val="120000"/>
              </a:lnSpc>
            </a:pPr>
            <a:r>
              <a:rPr lang="en-US" altLang="zh-CN" sz="2000" spc="300" dirty="0">
                <a:solidFill>
                  <a:srgbClr val="FF0000"/>
                </a:solidFill>
                <a:latin typeface="启功字体简体" panose="03000509000000000000" pitchFamily="65" charset="-122"/>
                <a:ea typeface="启功字体简体" panose="03000509000000000000" pitchFamily="65" charset="-122"/>
              </a:rPr>
              <a:t>采访人：那您认为询问孩子的成绩会对他有什么影响呢？</a:t>
            </a:r>
          </a:p>
          <a:p>
            <a:pPr algn="l">
              <a:lnSpc>
                <a:spcPct val="120000"/>
              </a:lnSpc>
            </a:pPr>
            <a:r>
              <a:rPr lang="en-US" altLang="zh-CN" sz="2000" spc="300" dirty="0">
                <a:solidFill>
                  <a:schemeClr val="accent2"/>
                </a:solidFill>
                <a:latin typeface="启功字体简体" panose="03000509000000000000" pitchFamily="65" charset="-122"/>
                <a:ea typeface="启功字体简体" panose="03000509000000000000" pitchFamily="65" charset="-122"/>
              </a:rPr>
              <a:t>家长A：我能感觉到孩子会有些烦，对询问成绩有些抵触。可能他会觉得我询问成绩会给他压力。</a:t>
            </a:r>
          </a:p>
          <a:p>
            <a:pPr algn="l">
              <a:lnSpc>
                <a:spcPct val="120000"/>
              </a:lnSpc>
            </a:pPr>
            <a:r>
              <a:rPr lang="en-US" altLang="zh-CN" sz="2000" spc="300" dirty="0">
                <a:solidFill>
                  <a:srgbClr val="00B050"/>
                </a:solidFill>
                <a:latin typeface="启功字体简体" panose="03000509000000000000" pitchFamily="65" charset="-122"/>
                <a:ea typeface="启功字体简体" panose="03000509000000000000" pitchFamily="65" charset="-122"/>
              </a:rPr>
              <a:t>家长B：是的，我感觉询问成绩确实会给孩子带来压力，但这也是关心孩子的一种表现，我相信孩子可以理解。</a:t>
            </a:r>
          </a:p>
          <a:p>
            <a:pPr algn="l">
              <a:lnSpc>
                <a:spcPct val="120000"/>
              </a:lnSpc>
            </a:pPr>
            <a:r>
              <a:rPr lang="en-US" altLang="zh-CN" sz="2000" spc="300" dirty="0">
                <a:solidFill>
                  <a:srgbClr val="FF0000"/>
                </a:solidFill>
                <a:latin typeface="启功字体简体" panose="03000509000000000000" pitchFamily="65" charset="-122"/>
                <a:ea typeface="启功字体简体" panose="03000509000000000000" pitchFamily="65" charset="-122"/>
              </a:rPr>
              <a:t>采访人：您的教育方式主要是从哪里学到的呢？</a:t>
            </a:r>
          </a:p>
          <a:p>
            <a:pPr algn="l">
              <a:lnSpc>
                <a:spcPct val="120000"/>
              </a:lnSpc>
            </a:pPr>
            <a:r>
              <a:rPr lang="en-US" altLang="zh-CN" sz="2000" spc="300" dirty="0">
                <a:solidFill>
                  <a:schemeClr val="accent2"/>
                </a:solidFill>
                <a:latin typeface="启功字体简体" panose="03000509000000000000" pitchFamily="65" charset="-122"/>
                <a:ea typeface="启功字体简体" panose="03000509000000000000" pitchFamily="65" charset="-122"/>
              </a:rPr>
              <a:t>家长A：这可能比较抽象，不太好去描述。可以说是从自己的人生经历当中悟出来的吧。</a:t>
            </a:r>
            <a:endParaRPr lang="en-US" altLang="zh-CN" sz="2000" spc="300" dirty="0">
              <a:solidFill>
                <a:srgbClr val="0070C0"/>
              </a:solidFill>
              <a:latin typeface="启功字体简体" panose="03000509000000000000" pitchFamily="65" charset="-122"/>
              <a:ea typeface="启功字体简体" panose="03000509000000000000" pitchFamily="65" charset="-122"/>
            </a:endParaRPr>
          </a:p>
          <a:p>
            <a:pPr algn="l">
              <a:lnSpc>
                <a:spcPct val="120000"/>
              </a:lnSpc>
            </a:pPr>
            <a:r>
              <a:rPr lang="en-US" altLang="zh-CN" sz="2000" spc="300" dirty="0">
                <a:solidFill>
                  <a:srgbClr val="00B050"/>
                </a:solidFill>
                <a:latin typeface="启功字体简体" panose="03000509000000000000" pitchFamily="65" charset="-122"/>
                <a:ea typeface="启功字体简体" panose="03000509000000000000" pitchFamily="65" charset="-122"/>
              </a:rPr>
              <a:t>家长B：除了自己的感悟之外，我有时候也会听一些教育讲座之类的，也学到了一些内容。</a:t>
            </a:r>
          </a:p>
        </p:txBody>
      </p:sp>
      <p:sp>
        <p:nvSpPr>
          <p:cNvPr id="3" name="文本框 2"/>
          <p:cNvSpPr txBox="1"/>
          <p:nvPr/>
        </p:nvSpPr>
        <p:spPr>
          <a:xfrm>
            <a:off x="4110990" y="384810"/>
            <a:ext cx="3008630" cy="516255"/>
          </a:xfrm>
          <a:prstGeom prst="rect">
            <a:avLst/>
          </a:prstGeom>
          <a:noFill/>
        </p:spPr>
        <p:txBody>
          <a:bodyPr wrap="square" lIns="0" tIns="0" rIns="0" bIns="0" rtlCol="0">
            <a:spAutoFit/>
          </a:bodyPr>
          <a:lstStyle/>
          <a:p>
            <a:pPr algn="l">
              <a:lnSpc>
                <a:spcPct val="120000"/>
              </a:lnSpc>
            </a:pPr>
            <a:r>
              <a:rPr lang="zh-CN" altLang="en-US" sz="2800" spc="300" dirty="0">
                <a:solidFill>
                  <a:schemeClr val="accent1"/>
                </a:solidFill>
                <a:latin typeface="启功字体简体" panose="03000509000000000000" pitchFamily="65" charset="-122"/>
                <a:ea typeface="启功字体简体" panose="03000509000000000000" pitchFamily="65" charset="-122"/>
              </a:rPr>
              <a:t>家长的教育观念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1400" y="1638300"/>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413250" y="2428296"/>
            <a:ext cx="3365500" cy="812165"/>
          </a:xfrm>
          <a:prstGeom prst="rect">
            <a:avLst/>
          </a:prstGeom>
          <a:noFill/>
        </p:spPr>
        <p:txBody>
          <a:bodyPr wrap="square" lIns="0" tIns="0" rIns="0" bIns="0" rtlCol="0">
            <a:spAutoFit/>
          </a:bodyPr>
          <a:lstStyle/>
          <a:p>
            <a:pPr algn="ctr">
              <a:lnSpc>
                <a:spcPct val="120000"/>
              </a:lnSpc>
            </a:pPr>
            <a:r>
              <a:rPr lang="en-US" altLang="zh-CN" sz="4400" spc="300" dirty="0">
                <a:solidFill>
                  <a:schemeClr val="accent1"/>
                </a:solidFill>
                <a:latin typeface="启功字体简体" panose="03000509000000000000" pitchFamily="65" charset="-122"/>
                <a:ea typeface="启功字体简体" panose="03000509000000000000" pitchFamily="65" charset="-122"/>
              </a:rPr>
              <a:t> </a:t>
            </a:r>
          </a:p>
        </p:txBody>
      </p:sp>
      <p:sp>
        <p:nvSpPr>
          <p:cNvPr id="6" name="文本框 5"/>
          <p:cNvSpPr txBox="1"/>
          <p:nvPr/>
        </p:nvSpPr>
        <p:spPr>
          <a:xfrm>
            <a:off x="1108075" y="1562735"/>
            <a:ext cx="9975215" cy="4431665"/>
          </a:xfrm>
          <a:prstGeom prst="rect">
            <a:avLst/>
          </a:prstGeom>
          <a:noFill/>
        </p:spPr>
        <p:txBody>
          <a:bodyPr wrap="square" lIns="0" tIns="0" rIns="0" bIns="0" rtlCol="0">
            <a:spAutoFit/>
          </a:bodyPr>
          <a:lstStyle/>
          <a:p>
            <a:pPr algn="l">
              <a:lnSpc>
                <a:spcPct val="120000"/>
              </a:lnSpc>
            </a:pPr>
            <a:r>
              <a:rPr lang="en-US" altLang="zh-CN" sz="2000" spc="300" dirty="0">
                <a:solidFill>
                  <a:schemeClr val="accent2"/>
                </a:solidFill>
                <a:latin typeface="启功字体简体" panose="03000509000000000000" pitchFamily="65" charset="-122"/>
                <a:ea typeface="启功字体简体" panose="03000509000000000000" pitchFamily="65" charset="-122"/>
              </a:rPr>
              <a:t>  </a:t>
            </a:r>
            <a:r>
              <a:rPr lang="zh-CN" altLang="en-US" sz="2000" spc="300" dirty="0">
                <a:solidFill>
                  <a:schemeClr val="accent2"/>
                </a:solidFill>
                <a:latin typeface="启功字体简体" panose="03000509000000000000" pitchFamily="65" charset="-122"/>
                <a:ea typeface="启功字体简体" panose="03000509000000000000" pitchFamily="65" charset="-122"/>
              </a:rPr>
              <a:t>整体上，家长对</a:t>
            </a:r>
            <a:r>
              <a:rPr lang="en-US" altLang="zh-CN" sz="2000" spc="300" dirty="0">
                <a:solidFill>
                  <a:schemeClr val="accent2"/>
                </a:solidFill>
                <a:latin typeface="启功字体简体" panose="03000509000000000000" pitchFamily="65" charset="-122"/>
                <a:ea typeface="启功字体简体" panose="03000509000000000000" pitchFamily="65" charset="-122"/>
              </a:rPr>
              <a:t>家庭</a:t>
            </a:r>
            <a:r>
              <a:rPr lang="zh-CN" altLang="en-US" sz="2000" spc="300" dirty="0">
                <a:solidFill>
                  <a:schemeClr val="accent2"/>
                </a:solidFill>
                <a:latin typeface="启功字体简体" panose="03000509000000000000" pitchFamily="65" charset="-122"/>
                <a:ea typeface="启功字体简体" panose="03000509000000000000" pitchFamily="65" charset="-122"/>
              </a:rPr>
              <a:t>和学校</a:t>
            </a:r>
            <a:r>
              <a:rPr lang="en-US" altLang="zh-CN" sz="2000" spc="300" dirty="0">
                <a:solidFill>
                  <a:schemeClr val="accent2"/>
                </a:solidFill>
                <a:latin typeface="启功字体简体" panose="03000509000000000000" pitchFamily="65" charset="-122"/>
                <a:ea typeface="启功字体简体" panose="03000509000000000000" pitchFamily="65" charset="-122"/>
              </a:rPr>
              <a:t>教育有系统性的认知，我们也十分赞同家长群体在学科教育上重视学校教育的观点。</a:t>
            </a:r>
          </a:p>
          <a:p>
            <a:pPr algn="l">
              <a:lnSpc>
                <a:spcPct val="120000"/>
              </a:lnSpc>
            </a:pPr>
            <a:r>
              <a:rPr lang="en-US" altLang="zh-CN" sz="2000" spc="300" dirty="0">
                <a:solidFill>
                  <a:schemeClr val="accent2"/>
                </a:solidFill>
                <a:latin typeface="启功字体简体" panose="03000509000000000000" pitchFamily="65" charset="-122"/>
                <a:ea typeface="启功字体简体" panose="03000509000000000000" pitchFamily="65" charset="-122"/>
              </a:rPr>
              <a:t>  在学科重要程度上，多数家长对语文的重视具有很强的代表和进步意义，（所采访家长的孩子均为理科学生），在认识到数学的重要性的情况下强调了语文的基础性和必要性。</a:t>
            </a:r>
          </a:p>
          <a:p>
            <a:pPr algn="l">
              <a:lnSpc>
                <a:spcPct val="120000"/>
              </a:lnSpc>
            </a:pPr>
            <a:r>
              <a:rPr lang="en-US" altLang="zh-CN" sz="2000" spc="300" dirty="0">
                <a:solidFill>
                  <a:schemeClr val="accent2"/>
                </a:solidFill>
                <a:latin typeface="启功字体简体" panose="03000509000000000000" pitchFamily="65" charset="-122"/>
                <a:ea typeface="启功字体简体" panose="03000509000000000000" pitchFamily="65" charset="-122"/>
              </a:rPr>
              <a:t>  对于孩子的学习情况，家长们普遍不认为他们会为此焦虑，但也能感触到孩子会在一定程度上为家长对孩子学习的关注度而有些情绪上的变化。</a:t>
            </a:r>
          </a:p>
          <a:p>
            <a:pPr algn="l">
              <a:lnSpc>
                <a:spcPct val="120000"/>
              </a:lnSpc>
            </a:pPr>
            <a:r>
              <a:rPr lang="en-US" altLang="zh-CN" sz="2000" spc="300" dirty="0">
                <a:solidFill>
                  <a:schemeClr val="accent2"/>
                </a:solidFill>
                <a:latin typeface="启功字体简体" panose="03000509000000000000" pitchFamily="65" charset="-122"/>
                <a:ea typeface="启功字体简体" panose="03000509000000000000" pitchFamily="65" charset="-122"/>
              </a:rPr>
              <a:t>最后，从家长对教育方式的描述上可以看出，人生阅历和社会经验仍然是形成家庭教育方式的主要原因，也有部分教育讲座可以对家长的教育观念产生一定影响。这也说明了在一定程度上国家和社会对家长教育方式的引导还不够深入、具体和充分，在教育领域上国家需要重视、加强家长教育，加强对家长教育理念的培育。</a:t>
            </a:r>
          </a:p>
        </p:txBody>
      </p:sp>
      <p:sp>
        <p:nvSpPr>
          <p:cNvPr id="3" name="文本框 2"/>
          <p:cNvSpPr txBox="1"/>
          <p:nvPr/>
        </p:nvSpPr>
        <p:spPr>
          <a:xfrm>
            <a:off x="4139565" y="344170"/>
            <a:ext cx="3008630" cy="516255"/>
          </a:xfrm>
          <a:prstGeom prst="rect">
            <a:avLst/>
          </a:prstGeom>
          <a:noFill/>
        </p:spPr>
        <p:txBody>
          <a:bodyPr wrap="square" lIns="0" tIns="0" rIns="0" bIns="0" rtlCol="0">
            <a:spAutoFit/>
          </a:bodyPr>
          <a:lstStyle/>
          <a:p>
            <a:pPr algn="l">
              <a:lnSpc>
                <a:spcPct val="120000"/>
              </a:lnSpc>
            </a:pPr>
            <a:r>
              <a:rPr lang="zh-CN" altLang="en-US" sz="2800" spc="300" dirty="0">
                <a:solidFill>
                  <a:schemeClr val="accent1"/>
                </a:solidFill>
                <a:latin typeface="启功字体简体" panose="03000509000000000000" pitchFamily="65" charset="-122"/>
                <a:ea typeface="启功字体简体" panose="03000509000000000000" pitchFamily="65" charset="-122"/>
              </a:rPr>
              <a:t>家长教育观念</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345937"/>
            <a:ext cx="7950200" cy="663575"/>
          </a:xfrm>
        </p:spPr>
        <p:txBody>
          <a:bodyPr/>
          <a:lstStyle/>
          <a:p>
            <a:r>
              <a:rPr lang="zh-CN" altLang="en-US" dirty="0"/>
              <a:t>研究结论</a:t>
            </a:r>
          </a:p>
        </p:txBody>
      </p:sp>
      <p:sp>
        <p:nvSpPr>
          <p:cNvPr id="4" name="矩形 3"/>
          <p:cNvSpPr/>
          <p:nvPr/>
        </p:nvSpPr>
        <p:spPr>
          <a:xfrm>
            <a:off x="0" y="3429000"/>
            <a:ext cx="12192000" cy="3428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60400" y="2504244"/>
            <a:ext cx="2748903" cy="2748903"/>
          </a:xfrm>
          <a:prstGeom prst="ellipse">
            <a:avLst/>
          </a:prstGeom>
          <a:solidFill>
            <a:schemeClr val="accent2"/>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792388" y="2504243"/>
            <a:ext cx="2748903" cy="2748903"/>
          </a:xfrm>
          <a:prstGeom prst="ellipse">
            <a:avLst/>
          </a:prstGeom>
          <a:solidFill>
            <a:schemeClr val="accent2"/>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164662" y="2707365"/>
            <a:ext cx="2342662" cy="2342662"/>
          </a:xfrm>
          <a:prstGeom prst="ellipse">
            <a:avLst/>
          </a:prstGeom>
          <a:solidFill>
            <a:schemeClr val="accent4"/>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6717813" y="2707365"/>
            <a:ext cx="2342662" cy="2342662"/>
          </a:xfrm>
          <a:prstGeom prst="ellipse">
            <a:avLst/>
          </a:prstGeom>
          <a:solidFill>
            <a:schemeClr val="accent4"/>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203093" y="2980942"/>
            <a:ext cx="1795504" cy="1795504"/>
          </a:xfrm>
          <a:prstGeom prst="ellipse">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弧形 11"/>
          <p:cNvSpPr/>
          <p:nvPr/>
        </p:nvSpPr>
        <p:spPr>
          <a:xfrm rot="20561930">
            <a:off x="4847989" y="2548941"/>
            <a:ext cx="864000" cy="864000"/>
          </a:xfrm>
          <a:prstGeom prst="arc">
            <a:avLst>
              <a:gd name="adj1" fmla="val 14409789"/>
              <a:gd name="adj2" fmla="val 0"/>
            </a:avLst>
          </a:prstGeom>
          <a:ln>
            <a:solidFill>
              <a:schemeClr val="bg2">
                <a:lumMod val="75000"/>
              </a:schemeClr>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弧形 12"/>
          <p:cNvSpPr/>
          <p:nvPr/>
        </p:nvSpPr>
        <p:spPr>
          <a:xfrm rot="1038070" flipH="1">
            <a:off x="6480012" y="2548942"/>
            <a:ext cx="864000" cy="864000"/>
          </a:xfrm>
          <a:prstGeom prst="arc">
            <a:avLst>
              <a:gd name="adj1" fmla="val 14409789"/>
              <a:gd name="adj2" fmla="val 0"/>
            </a:avLst>
          </a:prstGeom>
          <a:ln>
            <a:solidFill>
              <a:schemeClr val="bg2">
                <a:lumMod val="75000"/>
              </a:schemeClr>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p:cNvSpPr/>
          <p:nvPr/>
        </p:nvSpPr>
        <p:spPr>
          <a:xfrm rot="1038070" flipV="1">
            <a:off x="2831205" y="4407098"/>
            <a:ext cx="864000" cy="864000"/>
          </a:xfrm>
          <a:prstGeom prst="arc">
            <a:avLst>
              <a:gd name="adj1" fmla="val 14409789"/>
              <a:gd name="adj2" fmla="val 0"/>
            </a:avLst>
          </a:prstGeom>
          <a:ln>
            <a:solidFill>
              <a:schemeClr val="bg2">
                <a:lumMod val="75000"/>
              </a:schemeClr>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弧形 14"/>
          <p:cNvSpPr/>
          <p:nvPr/>
        </p:nvSpPr>
        <p:spPr>
          <a:xfrm rot="20561930" flipH="1" flipV="1">
            <a:off x="8641171" y="4407096"/>
            <a:ext cx="864000" cy="864000"/>
          </a:xfrm>
          <a:prstGeom prst="arc">
            <a:avLst>
              <a:gd name="adj1" fmla="val 14409789"/>
              <a:gd name="adj2" fmla="val 0"/>
            </a:avLst>
          </a:prstGeom>
          <a:ln>
            <a:solidFill>
              <a:schemeClr val="bg2">
                <a:lumMod val="75000"/>
              </a:schemeClr>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1035048" y="3065208"/>
            <a:ext cx="1948807" cy="1600200"/>
          </a:xfrm>
          <a:prstGeom prst="rect">
            <a:avLst/>
          </a:prstGeom>
          <a:noFill/>
        </p:spPr>
        <p:txBody>
          <a:bodyPr wrap="square" lIns="0" tIns="0" rIns="0" bIns="0" rtlCol="0">
            <a:spAutoFit/>
          </a:bodyPr>
          <a:lstStyle/>
          <a:p>
            <a:pPr algn="ctr">
              <a:lnSpc>
                <a:spcPct val="130000"/>
              </a:lnSpc>
            </a:pPr>
            <a:r>
              <a:rPr lang="en-US" altLang="zh-CN" sz="1600" spc="300" dirty="0">
                <a:solidFill>
                  <a:schemeClr val="bg1"/>
                </a:solidFill>
                <a:latin typeface="+mn-ea"/>
              </a:rPr>
              <a:t> </a:t>
            </a:r>
            <a:r>
              <a:rPr lang="zh-CN" altLang="en-US" sz="2000" spc="300" dirty="0">
                <a:solidFill>
                  <a:schemeClr val="bg1"/>
                </a:solidFill>
                <a:latin typeface="+mn-ea"/>
              </a:rPr>
              <a:t>推动人才培养与社会发展，提高全民文化素质</a:t>
            </a:r>
          </a:p>
        </p:txBody>
      </p:sp>
      <p:sp>
        <p:nvSpPr>
          <p:cNvPr id="19" name="文本框 18"/>
          <p:cNvSpPr txBox="1"/>
          <p:nvPr/>
        </p:nvSpPr>
        <p:spPr>
          <a:xfrm>
            <a:off x="9191054" y="3416363"/>
            <a:ext cx="1948807" cy="800100"/>
          </a:xfrm>
          <a:prstGeom prst="rect">
            <a:avLst/>
          </a:prstGeom>
          <a:noFill/>
        </p:spPr>
        <p:txBody>
          <a:bodyPr wrap="square" lIns="0" tIns="0" rIns="0" bIns="0" rtlCol="0">
            <a:spAutoFit/>
          </a:bodyPr>
          <a:lstStyle/>
          <a:p>
            <a:pPr algn="ctr">
              <a:lnSpc>
                <a:spcPct val="130000"/>
              </a:lnSpc>
            </a:pPr>
            <a:r>
              <a:rPr lang="zh-CN" altLang="en-US" sz="2000" spc="300" dirty="0">
                <a:solidFill>
                  <a:schemeClr val="bg1"/>
                </a:solidFill>
                <a:latin typeface="+mn-ea"/>
              </a:rPr>
              <a:t>提高家庭素质教育水平</a:t>
            </a:r>
          </a:p>
        </p:txBody>
      </p:sp>
      <p:sp>
        <p:nvSpPr>
          <p:cNvPr id="21" name="文本框 20"/>
          <p:cNvSpPr txBox="1"/>
          <p:nvPr/>
        </p:nvSpPr>
        <p:spPr>
          <a:xfrm>
            <a:off x="3480487" y="2958728"/>
            <a:ext cx="1633543" cy="2000250"/>
          </a:xfrm>
          <a:prstGeom prst="rect">
            <a:avLst/>
          </a:prstGeom>
          <a:noFill/>
        </p:spPr>
        <p:txBody>
          <a:bodyPr wrap="square" lIns="0" tIns="0" rIns="0" bIns="0" rtlCol="0">
            <a:spAutoFit/>
          </a:bodyPr>
          <a:lstStyle/>
          <a:p>
            <a:pPr algn="ctr">
              <a:lnSpc>
                <a:spcPct val="130000"/>
              </a:lnSpc>
            </a:pPr>
            <a:r>
              <a:rPr lang="en-US" altLang="zh-CN" sz="1600" spc="300" dirty="0">
                <a:solidFill>
                  <a:schemeClr val="bg1"/>
                </a:solidFill>
                <a:latin typeface="+mn-ea"/>
              </a:rPr>
              <a:t> </a:t>
            </a:r>
            <a:r>
              <a:rPr lang="zh-CN" altLang="en-US" sz="2000" spc="300" dirty="0">
                <a:solidFill>
                  <a:schemeClr val="bg1"/>
                </a:solidFill>
                <a:latin typeface="+mn-ea"/>
              </a:rPr>
              <a:t>学生受教育权得到保障，有更大自主权，思维活性提高</a:t>
            </a:r>
          </a:p>
        </p:txBody>
      </p:sp>
      <p:sp>
        <p:nvSpPr>
          <p:cNvPr id="23" name="文本框 22"/>
          <p:cNvSpPr txBox="1"/>
          <p:nvPr/>
        </p:nvSpPr>
        <p:spPr>
          <a:xfrm>
            <a:off x="7060408" y="2865383"/>
            <a:ext cx="1633543" cy="2000250"/>
          </a:xfrm>
          <a:prstGeom prst="rect">
            <a:avLst/>
          </a:prstGeom>
          <a:noFill/>
        </p:spPr>
        <p:txBody>
          <a:bodyPr wrap="square" lIns="0" tIns="0" rIns="0" bIns="0" rtlCol="0">
            <a:spAutoFit/>
          </a:bodyPr>
          <a:lstStyle/>
          <a:p>
            <a:pPr algn="ctr">
              <a:lnSpc>
                <a:spcPct val="130000"/>
              </a:lnSpc>
            </a:pPr>
            <a:r>
              <a:rPr lang="en-US" altLang="zh-CN" sz="1600" spc="300" dirty="0">
                <a:solidFill>
                  <a:schemeClr val="bg1"/>
                </a:solidFill>
                <a:latin typeface="+mn-ea"/>
              </a:rPr>
              <a:t> </a:t>
            </a:r>
            <a:r>
              <a:rPr lang="zh-CN" altLang="en-US" sz="2000" spc="300" dirty="0">
                <a:solidFill>
                  <a:schemeClr val="bg1"/>
                </a:solidFill>
                <a:latin typeface="+mn-ea"/>
              </a:rPr>
              <a:t>修正家长的教育观念和思维模式，营造良好家庭教育氛围</a:t>
            </a:r>
          </a:p>
        </p:txBody>
      </p:sp>
      <p:sp>
        <p:nvSpPr>
          <p:cNvPr id="24" name="文本框 23"/>
          <p:cNvSpPr txBox="1"/>
          <p:nvPr/>
        </p:nvSpPr>
        <p:spPr>
          <a:xfrm>
            <a:off x="5491611" y="2958387"/>
            <a:ext cx="1191763" cy="1770380"/>
          </a:xfrm>
          <a:prstGeom prst="rect">
            <a:avLst/>
          </a:prstGeom>
          <a:noFill/>
        </p:spPr>
        <p:txBody>
          <a:bodyPr wrap="square" rtlCol="0">
            <a:spAutoFit/>
          </a:bodyPr>
          <a:lstStyle/>
          <a:p>
            <a:pPr algn="ctr">
              <a:lnSpc>
                <a:spcPct val="130000"/>
              </a:lnSpc>
            </a:pPr>
            <a:r>
              <a:rPr lang="zh-CN" altLang="en-US" sz="2800" spc="300" dirty="0">
                <a:solidFill>
                  <a:schemeClr val="accent1"/>
                </a:solidFill>
                <a:latin typeface="+mj-ea"/>
                <a:ea typeface="+mj-ea"/>
              </a:rPr>
              <a:t>教育体制改革</a:t>
            </a:r>
          </a:p>
        </p:txBody>
      </p:sp>
      <p:sp>
        <p:nvSpPr>
          <p:cNvPr id="26" name="文本框 25"/>
          <p:cNvSpPr txBox="1"/>
          <p:nvPr/>
        </p:nvSpPr>
        <p:spPr>
          <a:xfrm>
            <a:off x="667143" y="6369559"/>
            <a:ext cx="1685193" cy="184666"/>
          </a:xfrm>
          <a:prstGeom prst="rect">
            <a:avLst/>
          </a:prstGeom>
          <a:noFill/>
        </p:spPr>
        <p:txBody>
          <a:bodyPr wrap="square" lIns="0" tIns="0" rIns="0" bIns="0" rtlCol="0">
            <a:spAutoFit/>
          </a:bodyPr>
          <a:lstStyle/>
          <a:p>
            <a:pPr algn="l"/>
            <a:r>
              <a:rPr lang="zh-CN" altLang="en-US" sz="1200" spc="300" dirty="0">
                <a:solidFill>
                  <a:schemeClr val="bg1">
                    <a:alpha val="42000"/>
                  </a:schemeClr>
                </a:solidFill>
                <a:latin typeface="+mj-ea"/>
                <a:ea typeface="+mj-ea"/>
              </a:rPr>
              <a:t>学为人师行为世范</a:t>
            </a:r>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9" grpId="0"/>
      <p:bldP spid="19" grpId="1"/>
      <p:bldP spid="21" grpId="0"/>
      <p:bldP spid="21" grpId="1"/>
      <p:bldP spid="23" grpId="0"/>
      <p:bldP spid="23"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468913" y="2018064"/>
            <a:ext cx="6948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782935" y="5440332"/>
            <a:ext cx="6948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292860" y="2484755"/>
            <a:ext cx="10067925" cy="2656840"/>
          </a:xfrm>
          <a:prstGeom prst="rect">
            <a:avLst/>
          </a:prstGeom>
          <a:noFill/>
        </p:spPr>
        <p:txBody>
          <a:bodyPr wrap="square" lIns="0" tIns="0" rIns="0" bIns="0" rtlCol="0">
            <a:spAutoFit/>
          </a:bodyPr>
          <a:lstStyle/>
          <a:p>
            <a:pPr algn="ctr">
              <a:lnSpc>
                <a:spcPct val="120000"/>
              </a:lnSpc>
            </a:pPr>
            <a:r>
              <a:rPr lang="en-US" sz="3600" spc="300" dirty="0">
                <a:solidFill>
                  <a:schemeClr val="accent1"/>
                </a:solidFill>
                <a:latin typeface="启功字体简体" panose="03000509000000000000" pitchFamily="65" charset="-122"/>
                <a:ea typeface="启功字体简体" panose="03000509000000000000" pitchFamily="65" charset="-122"/>
              </a:rPr>
              <a:t>国家教育政策的改革</a:t>
            </a:r>
            <a:r>
              <a:rPr lang="zh-CN" altLang="en-US" sz="3600" spc="300" dirty="0">
                <a:solidFill>
                  <a:schemeClr val="accent1"/>
                </a:solidFill>
                <a:latin typeface="启功字体简体" panose="03000509000000000000" pitchFamily="65" charset="-122"/>
                <a:ea typeface="启功字体简体" panose="03000509000000000000" pitchFamily="65" charset="-122"/>
              </a:rPr>
              <a:t>影响着</a:t>
            </a:r>
            <a:r>
              <a:rPr lang="en-US" sz="3600" spc="300" dirty="0">
                <a:solidFill>
                  <a:schemeClr val="accent1"/>
                </a:solidFill>
                <a:latin typeface="启功字体简体" panose="03000509000000000000" pitchFamily="65" charset="-122"/>
                <a:ea typeface="启功字体简体" panose="03000509000000000000" pitchFamily="65" charset="-122"/>
              </a:rPr>
              <a:t>家庭教育</a:t>
            </a:r>
            <a:r>
              <a:rPr lang="zh-CN" altLang="en-US" sz="3600" spc="300" dirty="0">
                <a:solidFill>
                  <a:schemeClr val="accent1"/>
                </a:solidFill>
                <a:latin typeface="启功字体简体" panose="03000509000000000000" pitchFamily="65" charset="-122"/>
                <a:ea typeface="启功字体简体" panose="03000509000000000000" pitchFamily="65" charset="-122"/>
              </a:rPr>
              <a:t>，</a:t>
            </a:r>
          </a:p>
          <a:p>
            <a:pPr algn="ctr">
              <a:lnSpc>
                <a:spcPct val="120000"/>
              </a:lnSpc>
            </a:pPr>
            <a:r>
              <a:rPr lang="en-US" sz="3600" spc="300" dirty="0">
                <a:solidFill>
                  <a:schemeClr val="accent1"/>
                </a:solidFill>
                <a:latin typeface="启功字体简体" panose="03000509000000000000" pitchFamily="65" charset="-122"/>
                <a:ea typeface="启功字体简体" panose="03000509000000000000" pitchFamily="65" charset="-122"/>
              </a:rPr>
              <a:t>教育政策的制定，也基于家庭、</a:t>
            </a:r>
            <a:r>
              <a:rPr lang="zh-CN" altLang="en-US" sz="3600" spc="300" dirty="0">
                <a:solidFill>
                  <a:schemeClr val="accent1"/>
                </a:solidFill>
                <a:latin typeface="启功字体简体" panose="03000509000000000000" pitchFamily="65" charset="-122"/>
                <a:ea typeface="启功字体简体" panose="03000509000000000000" pitchFamily="65" charset="-122"/>
              </a:rPr>
              <a:t>个</a:t>
            </a:r>
            <a:r>
              <a:rPr lang="en-US" sz="3600" spc="300" dirty="0">
                <a:solidFill>
                  <a:schemeClr val="accent1"/>
                </a:solidFill>
                <a:latin typeface="启功字体简体" panose="03000509000000000000" pitchFamily="65" charset="-122"/>
                <a:ea typeface="启功字体简体" panose="03000509000000000000" pitchFamily="65" charset="-122"/>
              </a:rPr>
              <a:t>人状况</a:t>
            </a:r>
            <a:r>
              <a:rPr lang="zh-CN" altLang="en-US" sz="3600" spc="300" dirty="0">
                <a:solidFill>
                  <a:schemeClr val="accent1"/>
                </a:solidFill>
                <a:latin typeface="启功字体简体" panose="03000509000000000000" pitchFamily="65" charset="-122"/>
                <a:ea typeface="启功字体简体" panose="03000509000000000000" pitchFamily="65" charset="-122"/>
              </a:rPr>
              <a:t>。</a:t>
            </a:r>
            <a:endParaRPr lang="en-US" sz="3600" spc="300" dirty="0">
              <a:solidFill>
                <a:schemeClr val="accent1"/>
              </a:solidFill>
              <a:latin typeface="启功字体简体" panose="03000509000000000000" pitchFamily="65" charset="-122"/>
              <a:ea typeface="启功字体简体" panose="03000509000000000000" pitchFamily="65" charset="-122"/>
            </a:endParaRPr>
          </a:p>
          <a:p>
            <a:pPr algn="ctr">
              <a:lnSpc>
                <a:spcPct val="120000"/>
              </a:lnSpc>
            </a:pPr>
            <a:r>
              <a:rPr lang="en-US" sz="3600" spc="300" dirty="0">
                <a:solidFill>
                  <a:schemeClr val="accent1"/>
                </a:solidFill>
                <a:latin typeface="启功字体简体" panose="03000509000000000000" pitchFamily="65" charset="-122"/>
                <a:ea typeface="启功字体简体" panose="03000509000000000000" pitchFamily="65" charset="-122"/>
                <a:sym typeface="+mn-ea"/>
              </a:rPr>
              <a:t>“家”与“国”是相互依存</a:t>
            </a:r>
            <a:r>
              <a:rPr lang="zh-CN" altLang="en-US" sz="3600" spc="300" dirty="0">
                <a:solidFill>
                  <a:schemeClr val="accent1"/>
                </a:solidFill>
                <a:latin typeface="启功字体简体" panose="03000509000000000000" pitchFamily="65" charset="-122"/>
                <a:ea typeface="启功字体简体" panose="03000509000000000000" pitchFamily="65" charset="-122"/>
                <a:sym typeface="+mn-ea"/>
              </a:rPr>
              <a:t>、密不可分</a:t>
            </a:r>
            <a:r>
              <a:rPr lang="en-US" sz="3600" spc="300" dirty="0">
                <a:solidFill>
                  <a:schemeClr val="accent1"/>
                </a:solidFill>
                <a:latin typeface="启功字体简体" panose="03000509000000000000" pitchFamily="65" charset="-122"/>
                <a:ea typeface="启功字体简体" panose="03000509000000000000" pitchFamily="65" charset="-122"/>
                <a:sym typeface="+mn-ea"/>
              </a:rPr>
              <a:t>的。</a:t>
            </a:r>
            <a:endParaRPr lang="en-US" sz="3600" spc="300" dirty="0">
              <a:solidFill>
                <a:schemeClr val="accent1"/>
              </a:solidFill>
              <a:latin typeface="启功字体简体" panose="03000509000000000000" pitchFamily="65" charset="-122"/>
              <a:ea typeface="启功字体简体" panose="03000509000000000000" pitchFamily="65" charset="-122"/>
            </a:endParaRPr>
          </a:p>
          <a:p>
            <a:pPr algn="ctr">
              <a:lnSpc>
                <a:spcPct val="120000"/>
              </a:lnSpc>
            </a:pPr>
            <a:endParaRPr lang="en-US" sz="3600" spc="300" dirty="0">
              <a:solidFill>
                <a:schemeClr val="accent1"/>
              </a:solidFill>
              <a:latin typeface="启功字体简体" panose="03000509000000000000" pitchFamily="65" charset="-122"/>
              <a:ea typeface="启功字体简体" panose="03000509000000000000" pitchFamily="65" charset="-122"/>
            </a:endParaRPr>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rotWithShape="1">
          <a:blip r:embed="rId2" cstate="email"/>
          <a:srcRect/>
          <a:stretch>
            <a:fillRect/>
          </a:stretch>
        </p:blipFill>
        <p:spPr>
          <a:xfrm>
            <a:off x="0" y="1"/>
            <a:ext cx="10459453" cy="6858000"/>
          </a:xfrm>
          <a:prstGeom prst="rect">
            <a:avLst/>
          </a:prstGeom>
        </p:spPr>
      </p:pic>
      <p:sp>
        <p:nvSpPr>
          <p:cNvPr id="3" name="矩形 2"/>
          <p:cNvSpPr/>
          <p:nvPr/>
        </p:nvSpPr>
        <p:spPr>
          <a:xfrm>
            <a:off x="0" y="-1"/>
            <a:ext cx="12198350" cy="6858000"/>
          </a:xfrm>
          <a:prstGeom prst="rect">
            <a:avLst/>
          </a:prstGeom>
          <a:gradFill>
            <a:gsLst>
              <a:gs pos="0">
                <a:schemeClr val="accent1">
                  <a:lumMod val="75000"/>
                  <a:alpha val="44000"/>
                </a:schemeClr>
              </a:gs>
              <a:gs pos="51000">
                <a:schemeClr val="accent1">
                  <a:lumMod val="75000"/>
                  <a:alpha val="98000"/>
                </a:schemeClr>
              </a:gs>
              <a:gs pos="100000">
                <a:schemeClr val="accent1">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p:cNvPicPr>
            <a:picLocks noChangeAspect="1"/>
          </p:cNvPicPr>
          <p:nvPr/>
        </p:nvPicPr>
        <p:blipFill>
          <a:blip r:embed="rId3" cstate="email"/>
          <a:stretch>
            <a:fillRect/>
          </a:stretch>
        </p:blipFill>
        <p:spPr>
          <a:xfrm>
            <a:off x="9726568" y="575345"/>
            <a:ext cx="1996770" cy="497773"/>
          </a:xfrm>
          <a:prstGeom prst="rect">
            <a:avLst/>
          </a:prstGeom>
        </p:spPr>
      </p:pic>
      <p:cxnSp>
        <p:nvCxnSpPr>
          <p:cNvPr id="13" name="直接连接符 12"/>
          <p:cNvCxnSpPr/>
          <p:nvPr/>
        </p:nvCxnSpPr>
        <p:spPr>
          <a:xfrm>
            <a:off x="4230912" y="4042946"/>
            <a:ext cx="7287114" cy="0"/>
          </a:xfrm>
          <a:prstGeom prst="line">
            <a:avLst/>
          </a:prstGeom>
          <a:ln w="9525" cmpd="sng">
            <a:gradFill>
              <a:gsLst>
                <a:gs pos="11000">
                  <a:schemeClr val="accent1">
                    <a:lumMod val="5000"/>
                    <a:lumOff val="95000"/>
                    <a:alpha val="0"/>
                  </a:schemeClr>
                </a:gs>
                <a:gs pos="100000">
                  <a:schemeClr val="bg1">
                    <a:alpha val="81000"/>
                  </a:schemeClr>
                </a:gs>
              </a:gsLst>
              <a:lin ang="0" scaled="0"/>
            </a:gradFill>
            <a:prstDash val="soli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1467" y="1691516"/>
            <a:ext cx="10450830" cy="2031365"/>
          </a:xfrm>
          <a:prstGeom prst="rect">
            <a:avLst/>
          </a:prstGeom>
          <a:noFill/>
        </p:spPr>
        <p:txBody>
          <a:bodyPr wrap="square" lIns="0" tIns="0" rIns="0" bIns="0" rtlCol="0">
            <a:spAutoFit/>
          </a:bodyPr>
          <a:lstStyle/>
          <a:p>
            <a:pPr algn="r">
              <a:lnSpc>
                <a:spcPct val="110000"/>
              </a:lnSpc>
            </a:pPr>
            <a:r>
              <a:rPr lang="zh-CN" altLang="en-US" sz="6000" spc="300" dirty="0">
                <a:solidFill>
                  <a:schemeClr val="bg1"/>
                </a:solidFill>
                <a:latin typeface="启功字体简体" panose="03000509000000000000" pitchFamily="65" charset="-122"/>
                <a:ea typeface="启功字体简体" panose="03000509000000000000" pitchFamily="65" charset="-122"/>
              </a:rPr>
              <a:t>感谢老师和各位同学的聆听</a:t>
            </a:r>
            <a:endParaRPr lang="en-US" altLang="zh-CN" sz="6000" spc="300" dirty="0">
              <a:solidFill>
                <a:schemeClr val="bg1"/>
              </a:solidFill>
              <a:latin typeface="启功字体简体" panose="03000509000000000000" pitchFamily="65" charset="-122"/>
              <a:ea typeface="启功字体简体" panose="03000509000000000000" pitchFamily="65" charset="-122"/>
            </a:endParaRPr>
          </a:p>
          <a:p>
            <a:pPr algn="r">
              <a:lnSpc>
                <a:spcPct val="110000"/>
              </a:lnSpc>
            </a:pPr>
            <a:r>
              <a:rPr lang="zh-CN" altLang="en-US" sz="6000" spc="300" dirty="0">
                <a:solidFill>
                  <a:schemeClr val="bg1"/>
                </a:solidFill>
                <a:latin typeface="启功字体简体" panose="03000509000000000000" pitchFamily="65" charset="-122"/>
                <a:ea typeface="启功字体简体" panose="03000509000000000000" pitchFamily="65" charset="-122"/>
              </a:rPr>
              <a:t>敬请批评指正</a:t>
            </a:r>
          </a:p>
        </p:txBody>
      </p:sp>
      <p:sp>
        <p:nvSpPr>
          <p:cNvPr id="25" name="文本框 24"/>
          <p:cNvSpPr txBox="1"/>
          <p:nvPr/>
        </p:nvSpPr>
        <p:spPr>
          <a:xfrm>
            <a:off x="3326445" y="5677028"/>
            <a:ext cx="8325852" cy="1323439"/>
          </a:xfrm>
          <a:prstGeom prst="rect">
            <a:avLst/>
          </a:prstGeom>
          <a:noFill/>
        </p:spPr>
        <p:txBody>
          <a:bodyPr vert="horz" wrap="square" rtlCol="0">
            <a:spAutoFit/>
          </a:bodyPr>
          <a:lstStyle/>
          <a:p>
            <a:pPr algn="dist"/>
            <a:r>
              <a:rPr lang="zh-CN" altLang="en-US" sz="8000" dirty="0">
                <a:gradFill>
                  <a:gsLst>
                    <a:gs pos="100000">
                      <a:schemeClr val="accent1">
                        <a:lumMod val="5000"/>
                        <a:lumOff val="95000"/>
                        <a:alpha val="0"/>
                      </a:schemeClr>
                    </a:gs>
                    <a:gs pos="0">
                      <a:schemeClr val="bg1">
                        <a:alpha val="3000"/>
                      </a:schemeClr>
                    </a:gs>
                  </a:gsLst>
                  <a:lin ang="5400000" scaled="0"/>
                </a:gradFill>
                <a:latin typeface="启功字体简体" panose="03000509000000000000" pitchFamily="65" charset="-122"/>
                <a:ea typeface="启功字体简体" panose="03000509000000000000" pitchFamily="65" charset="-122"/>
              </a:rPr>
              <a:t>学为人师行为世范</a:t>
            </a:r>
          </a:p>
        </p:txBody>
      </p:sp>
      <p:sp>
        <p:nvSpPr>
          <p:cNvPr id="8" name="文本框 7">
            <a:extLst>
              <a:ext uri="{FF2B5EF4-FFF2-40B4-BE49-F238E27FC236}">
                <a16:creationId xmlns:a16="http://schemas.microsoft.com/office/drawing/2014/main" id="{CDE2B2BF-1807-7FC0-3BD1-1BF0C778815E}"/>
              </a:ext>
            </a:extLst>
          </p:cNvPr>
          <p:cNvSpPr txBox="1"/>
          <p:nvPr/>
        </p:nvSpPr>
        <p:spPr>
          <a:xfrm>
            <a:off x="157400" y="4555093"/>
            <a:ext cx="10450830" cy="377924"/>
          </a:xfrm>
          <a:prstGeom prst="rect">
            <a:avLst/>
          </a:prstGeom>
          <a:noFill/>
        </p:spPr>
        <p:txBody>
          <a:bodyPr wrap="square" lIns="0" tIns="0" rIns="0" bIns="0" rtlCol="0">
            <a:spAutoFit/>
          </a:bodyPr>
          <a:lstStyle/>
          <a:p>
            <a:pPr algn="r">
              <a:lnSpc>
                <a:spcPct val="110000"/>
              </a:lnSpc>
            </a:pPr>
            <a:r>
              <a:rPr lang="zh-CN" altLang="en-US" sz="2400" spc="300" dirty="0">
                <a:solidFill>
                  <a:schemeClr val="bg1"/>
                </a:solidFill>
                <a:latin typeface="启功字体简体" panose="03000509000000000000" pitchFamily="65" charset="-122"/>
                <a:ea typeface="启功字体简体" panose="03000509000000000000" pitchFamily="65" charset="-122"/>
              </a:rPr>
              <a:t>欢迎关注“星星之火调研组”公众号，获取更详细调研结果</a:t>
            </a:r>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椭圆 68"/>
          <p:cNvSpPr/>
          <p:nvPr/>
        </p:nvSpPr>
        <p:spPr>
          <a:xfrm>
            <a:off x="5181690" y="2820871"/>
            <a:ext cx="550893" cy="5508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5181690" y="3693789"/>
            <a:ext cx="550893" cy="5508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184190" y="4548742"/>
            <a:ext cx="550893" cy="5508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181690" y="5404127"/>
            <a:ext cx="550893" cy="5508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占位符 5"/>
          <p:cNvPicPr>
            <a:picLocks noGrp="1" noChangeAspect="1"/>
          </p:cNvPicPr>
          <p:nvPr>
            <p:ph type="pic" sz="quarter" idx="10"/>
          </p:nvPr>
        </p:nvPicPr>
        <p:blipFill>
          <a:blip r:embed="rId2" cstate="email"/>
          <a:srcRect/>
          <a:stretch>
            <a:fillRect/>
          </a:stretch>
        </p:blipFill>
        <p:spPr/>
      </p:pic>
      <p:cxnSp>
        <p:nvCxnSpPr>
          <p:cNvPr id="41" name="直接连接符 40"/>
          <p:cNvCxnSpPr/>
          <p:nvPr/>
        </p:nvCxnSpPr>
        <p:spPr>
          <a:xfrm>
            <a:off x="2235124" y="5476235"/>
            <a:ext cx="74531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025662" y="2897035"/>
            <a:ext cx="5446346" cy="430530"/>
          </a:xfrm>
          <a:prstGeom prst="rect">
            <a:avLst/>
          </a:prstGeom>
          <a:noFill/>
        </p:spPr>
        <p:txBody>
          <a:bodyPr wrap="square" lIns="0" tIns="0" rIns="0" bIns="0" rtlCol="0">
            <a:spAutoFit/>
          </a:bodyPr>
          <a:lstStyle/>
          <a:p>
            <a:r>
              <a:rPr lang="zh-CN" altLang="en-US" sz="2800" spc="300" dirty="0">
                <a:solidFill>
                  <a:schemeClr val="accent1"/>
                </a:solidFill>
                <a:latin typeface="+mj-ea"/>
                <a:ea typeface="+mj-ea"/>
              </a:rPr>
              <a:t>背景</a:t>
            </a:r>
            <a:endParaRPr lang="zh-CN" altLang="en-US" sz="2800" spc="300" dirty="0">
              <a:solidFill>
                <a:schemeClr val="bg1">
                  <a:lumMod val="65000"/>
                </a:schemeClr>
              </a:solidFill>
            </a:endParaRPr>
          </a:p>
        </p:txBody>
      </p:sp>
      <p:sp>
        <p:nvSpPr>
          <p:cNvPr id="43" name="文本框 42"/>
          <p:cNvSpPr txBox="1"/>
          <p:nvPr/>
        </p:nvSpPr>
        <p:spPr>
          <a:xfrm>
            <a:off x="5203873" y="2886474"/>
            <a:ext cx="527539" cy="430887"/>
          </a:xfrm>
          <a:prstGeom prst="rect">
            <a:avLst/>
          </a:prstGeom>
          <a:noFill/>
        </p:spPr>
        <p:txBody>
          <a:bodyPr wrap="square" lIns="0" tIns="0" rIns="0" bIns="0" rtlCol="0">
            <a:spAutoFit/>
          </a:bodyPr>
          <a:lstStyle/>
          <a:p>
            <a:pPr algn="ctr"/>
            <a:r>
              <a:rPr lang="en-US" altLang="zh-CN" sz="2800" spc="300" dirty="0">
                <a:solidFill>
                  <a:schemeClr val="bg1"/>
                </a:solidFill>
                <a:latin typeface="+mn-ea"/>
              </a:rPr>
              <a:t>1</a:t>
            </a:r>
            <a:endParaRPr lang="zh-CN" altLang="en-US" sz="2800" spc="300" dirty="0">
              <a:solidFill>
                <a:schemeClr val="bg1"/>
              </a:solidFill>
              <a:latin typeface="+mn-ea"/>
            </a:endParaRPr>
          </a:p>
        </p:txBody>
      </p:sp>
      <p:sp>
        <p:nvSpPr>
          <p:cNvPr id="58" name="文本框 57"/>
          <p:cNvSpPr txBox="1"/>
          <p:nvPr/>
        </p:nvSpPr>
        <p:spPr>
          <a:xfrm>
            <a:off x="6025662" y="3764532"/>
            <a:ext cx="5446346" cy="430530"/>
          </a:xfrm>
          <a:prstGeom prst="rect">
            <a:avLst/>
          </a:prstGeom>
          <a:noFill/>
        </p:spPr>
        <p:txBody>
          <a:bodyPr wrap="square" lIns="0" tIns="0" rIns="0" bIns="0" rtlCol="0">
            <a:spAutoFit/>
          </a:bodyPr>
          <a:lstStyle/>
          <a:p>
            <a:r>
              <a:rPr lang="zh-CN" altLang="en-US" sz="2800" spc="300" dirty="0">
                <a:solidFill>
                  <a:schemeClr val="accent1"/>
                </a:solidFill>
                <a:latin typeface="+mj-ea"/>
                <a:ea typeface="+mj-ea"/>
              </a:rPr>
              <a:t>了解学生学习和家庭教育情况</a:t>
            </a:r>
          </a:p>
        </p:txBody>
      </p:sp>
      <p:sp>
        <p:nvSpPr>
          <p:cNvPr id="59" name="文本框 58"/>
          <p:cNvSpPr txBox="1"/>
          <p:nvPr/>
        </p:nvSpPr>
        <p:spPr>
          <a:xfrm>
            <a:off x="5203873" y="3765694"/>
            <a:ext cx="527539" cy="430887"/>
          </a:xfrm>
          <a:prstGeom prst="rect">
            <a:avLst/>
          </a:prstGeom>
          <a:noFill/>
        </p:spPr>
        <p:txBody>
          <a:bodyPr wrap="square" lIns="0" tIns="0" rIns="0" bIns="0" rtlCol="0">
            <a:spAutoFit/>
          </a:bodyPr>
          <a:lstStyle/>
          <a:p>
            <a:pPr algn="ctr"/>
            <a:r>
              <a:rPr lang="en-US" altLang="zh-CN" sz="2800" spc="300" dirty="0">
                <a:solidFill>
                  <a:schemeClr val="bg1"/>
                </a:solidFill>
                <a:latin typeface="+mn-ea"/>
              </a:rPr>
              <a:t>2</a:t>
            </a:r>
            <a:endParaRPr lang="zh-CN" altLang="en-US" sz="2800" spc="300" dirty="0">
              <a:solidFill>
                <a:schemeClr val="bg1"/>
              </a:solidFill>
              <a:latin typeface="+mn-ea"/>
            </a:endParaRPr>
          </a:p>
        </p:txBody>
      </p:sp>
      <p:sp>
        <p:nvSpPr>
          <p:cNvPr id="62" name="文本框 61"/>
          <p:cNvSpPr txBox="1"/>
          <p:nvPr/>
        </p:nvSpPr>
        <p:spPr>
          <a:xfrm>
            <a:off x="6025662" y="4632029"/>
            <a:ext cx="5459046" cy="430530"/>
          </a:xfrm>
          <a:prstGeom prst="rect">
            <a:avLst/>
          </a:prstGeom>
          <a:noFill/>
        </p:spPr>
        <p:txBody>
          <a:bodyPr wrap="square" lIns="0" tIns="0" rIns="0" bIns="0" rtlCol="0">
            <a:spAutoFit/>
          </a:bodyPr>
          <a:lstStyle/>
          <a:p>
            <a:r>
              <a:rPr lang="zh-CN" altLang="en-US" sz="2800" spc="300" dirty="0">
                <a:solidFill>
                  <a:schemeClr val="accent1"/>
                </a:solidFill>
                <a:latin typeface="+mj-ea"/>
                <a:ea typeface="+mj-ea"/>
              </a:rPr>
              <a:t>我国重要教育政策</a:t>
            </a:r>
          </a:p>
        </p:txBody>
      </p:sp>
      <p:sp>
        <p:nvSpPr>
          <p:cNvPr id="63" name="文本框 62"/>
          <p:cNvSpPr txBox="1"/>
          <p:nvPr/>
        </p:nvSpPr>
        <p:spPr>
          <a:xfrm>
            <a:off x="5203873" y="4621468"/>
            <a:ext cx="527539" cy="430887"/>
          </a:xfrm>
          <a:prstGeom prst="rect">
            <a:avLst/>
          </a:prstGeom>
          <a:noFill/>
        </p:spPr>
        <p:txBody>
          <a:bodyPr wrap="square" lIns="0" tIns="0" rIns="0" bIns="0" rtlCol="0">
            <a:spAutoFit/>
          </a:bodyPr>
          <a:lstStyle/>
          <a:p>
            <a:pPr algn="ctr"/>
            <a:r>
              <a:rPr lang="en-US" altLang="zh-CN" sz="2800" spc="300" dirty="0">
                <a:solidFill>
                  <a:schemeClr val="bg1"/>
                </a:solidFill>
                <a:latin typeface="+mn-ea"/>
              </a:rPr>
              <a:t>3</a:t>
            </a:r>
            <a:endParaRPr lang="zh-CN" altLang="en-US" sz="2800" spc="300" dirty="0">
              <a:solidFill>
                <a:schemeClr val="bg1"/>
              </a:solidFill>
              <a:latin typeface="+mn-ea"/>
            </a:endParaRPr>
          </a:p>
        </p:txBody>
      </p:sp>
      <p:sp>
        <p:nvSpPr>
          <p:cNvPr id="66" name="文本框 65"/>
          <p:cNvSpPr txBox="1"/>
          <p:nvPr/>
        </p:nvSpPr>
        <p:spPr>
          <a:xfrm>
            <a:off x="6025662" y="5499525"/>
            <a:ext cx="5446346" cy="430530"/>
          </a:xfrm>
          <a:prstGeom prst="rect">
            <a:avLst/>
          </a:prstGeom>
          <a:noFill/>
        </p:spPr>
        <p:txBody>
          <a:bodyPr wrap="square" lIns="0" tIns="0" rIns="0" bIns="0" rtlCol="0">
            <a:spAutoFit/>
          </a:bodyPr>
          <a:lstStyle/>
          <a:p>
            <a:r>
              <a:rPr lang="zh-CN" altLang="en-US" sz="2800" spc="300" dirty="0">
                <a:solidFill>
                  <a:schemeClr val="accent1"/>
                </a:solidFill>
                <a:latin typeface="+mj-ea"/>
                <a:ea typeface="+mj-ea"/>
              </a:rPr>
              <a:t>学生及家长对教育政策的认识</a:t>
            </a:r>
          </a:p>
        </p:txBody>
      </p:sp>
      <p:sp>
        <p:nvSpPr>
          <p:cNvPr id="67" name="文本框 66"/>
          <p:cNvSpPr txBox="1"/>
          <p:nvPr/>
        </p:nvSpPr>
        <p:spPr>
          <a:xfrm>
            <a:off x="5203873" y="5488964"/>
            <a:ext cx="527539" cy="430887"/>
          </a:xfrm>
          <a:prstGeom prst="rect">
            <a:avLst/>
          </a:prstGeom>
          <a:noFill/>
        </p:spPr>
        <p:txBody>
          <a:bodyPr wrap="square" lIns="0" tIns="0" rIns="0" bIns="0" rtlCol="0">
            <a:spAutoFit/>
          </a:bodyPr>
          <a:lstStyle/>
          <a:p>
            <a:pPr algn="ctr"/>
            <a:r>
              <a:rPr lang="en-US" altLang="zh-CN" sz="2800" spc="300" dirty="0">
                <a:solidFill>
                  <a:schemeClr val="bg1"/>
                </a:solidFill>
                <a:latin typeface="+mn-ea"/>
              </a:rPr>
              <a:t>4</a:t>
            </a:r>
            <a:endParaRPr lang="zh-CN" altLang="en-US" sz="2800" spc="300" dirty="0">
              <a:solidFill>
                <a:schemeClr val="bg1"/>
              </a:solidFill>
              <a:latin typeface="+mn-ea"/>
            </a:endParaRPr>
          </a:p>
        </p:txBody>
      </p:sp>
      <p:sp>
        <p:nvSpPr>
          <p:cNvPr id="73" name="文本占位符 5"/>
          <p:cNvSpPr txBox="1"/>
          <p:nvPr/>
        </p:nvSpPr>
        <p:spPr>
          <a:xfrm>
            <a:off x="1256600" y="3255804"/>
            <a:ext cx="2762739" cy="1504950"/>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 typeface="Arial" panose="020B0604020202020204" pitchFamily="34" charset="0"/>
              <a:buNone/>
              <a:defRPr sz="9600" kern="1200" spc="300">
                <a:solidFill>
                  <a:schemeClr val="accent1"/>
                </a:solidFill>
                <a:latin typeface="+mj-ea"/>
                <a:ea typeface="+mj-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目录</a:t>
            </a:r>
          </a:p>
        </p:txBody>
      </p:sp>
      <p:sp>
        <p:nvSpPr>
          <p:cNvPr id="74" name="文本占位符 8"/>
          <p:cNvSpPr>
            <a:spLocks noGrp="1"/>
          </p:cNvSpPr>
          <p:nvPr>
            <p:ph type="body" sz="quarter" idx="12" hasCustomPrompt="1"/>
          </p:nvPr>
        </p:nvSpPr>
        <p:spPr>
          <a:xfrm>
            <a:off x="1641507" y="4841498"/>
            <a:ext cx="1992924" cy="360850"/>
          </a:xfrm>
        </p:spPr>
        <p:txBody>
          <a:bodyPr>
            <a:noAutofit/>
          </a:bodyPr>
          <a:lstStyle>
            <a:lvl1pPr marL="0" indent="0" algn="dist">
              <a:buFontTx/>
              <a:buNone/>
              <a:defRPr sz="1100" baseline="0">
                <a:solidFill>
                  <a:schemeClr val="accent1"/>
                </a:solidFill>
              </a:defRPr>
            </a:lvl1pPr>
          </a:lstStyle>
          <a:p>
            <a:pPr lvl="0"/>
            <a:r>
              <a:rPr lang="en-US" altLang="zh-CN" dirty="0"/>
              <a:t>CONTENTS</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wheel spokes="8"/>
      </p:transition>
    </mc:Choice>
    <mc:Fallback xmlns="">
      <p:transition spd="slow">
        <p:wheel spokes="8"/>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1"/>
          </p:nvPr>
        </p:nvSpPr>
        <p:spPr/>
        <p:txBody>
          <a:bodyPr/>
          <a:lstStyle/>
          <a:p>
            <a:r>
              <a:rPr lang="zh-CN" altLang="en-US" dirty="0"/>
              <a:t>背景</a:t>
            </a:r>
          </a:p>
        </p:txBody>
      </p:sp>
      <p:sp>
        <p:nvSpPr>
          <p:cNvPr id="4" name="文本占位符 3"/>
          <p:cNvSpPr>
            <a:spLocks noGrp="1"/>
          </p:cNvSpPr>
          <p:nvPr>
            <p:ph type="body" sz="quarter" idx="12"/>
          </p:nvPr>
        </p:nvSpPr>
        <p:spPr/>
        <p:txBody>
          <a:bodyPr/>
          <a:lstStyle/>
          <a:p>
            <a:r>
              <a:rPr lang="en-US" altLang="zh-CN" dirty="0"/>
              <a:t>  </a:t>
            </a:r>
          </a:p>
        </p:txBody>
      </p:sp>
      <p:sp>
        <p:nvSpPr>
          <p:cNvPr id="5" name="文本占位符 2">
            <a:extLst>
              <a:ext uri="{FF2B5EF4-FFF2-40B4-BE49-F238E27FC236}">
                <a16:creationId xmlns:a16="http://schemas.microsoft.com/office/drawing/2014/main" id="{11170AF5-4F5B-BC02-54F0-62840B52B212}"/>
              </a:ext>
            </a:extLst>
          </p:cNvPr>
          <p:cNvSpPr txBox="1">
            <a:spLocks/>
          </p:cNvSpPr>
          <p:nvPr/>
        </p:nvSpPr>
        <p:spPr>
          <a:xfrm>
            <a:off x="4479684" y="4663570"/>
            <a:ext cx="2975001" cy="504997"/>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8000" kern="1200" spc="300" dirty="0" smtClean="0">
                <a:solidFill>
                  <a:schemeClr val="bg1"/>
                </a:solidFill>
                <a:latin typeface="+mj-ea"/>
                <a:ea typeface="+mj-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讲述人：刘雨佳</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62380" y="2093595"/>
            <a:ext cx="9667240" cy="3782695"/>
          </a:xfrm>
        </p:spPr>
        <p:txBody>
          <a:bodyPr>
            <a:normAutofit/>
          </a:bodyPr>
          <a:lstStyle/>
          <a:p>
            <a:pPr marL="0" indent="0">
              <a:buNone/>
            </a:pPr>
            <a:r>
              <a:rPr lang="zh-CN" altLang="en-US" dirty="0"/>
              <a:t>在我国以权威性、纲领性、科学性、战略性为基本特征的教育战略规划下，我国教育政策坚持五项基本价值理念：坚持中国特色社会主义办学方向、坚持教育优先发展、坚持以人为本的理念、坚持促进教育公平、坚持依法治教。改革开放以来,我国五个教育战略规划的颁布与实施,基本勾勒了我国教育改革的历史轨迹和发展历程。</a:t>
            </a:r>
          </a:p>
        </p:txBody>
      </p:sp>
      <p:sp>
        <p:nvSpPr>
          <p:cNvPr id="3" name="标题 2"/>
          <p:cNvSpPr>
            <a:spLocks noGrp="1"/>
          </p:cNvSpPr>
          <p:nvPr>
            <p:ph type="title"/>
          </p:nvPr>
        </p:nvSpPr>
        <p:spPr/>
        <p:txBody>
          <a:bodyPr>
            <a:normAutofit/>
          </a:bodyPr>
          <a:lstStyle/>
          <a:p>
            <a:r>
              <a:rPr lang="zh-CN" altLang="en-US" dirty="0"/>
              <a:t>背景</a:t>
            </a:r>
          </a:p>
        </p:txBody>
      </p:sp>
      <p:sp>
        <p:nvSpPr>
          <p:cNvPr id="4" name="半闭框 3"/>
          <p:cNvSpPr/>
          <p:nvPr/>
        </p:nvSpPr>
        <p:spPr>
          <a:xfrm>
            <a:off x="1058985" y="1528885"/>
            <a:ext cx="480646" cy="480646"/>
          </a:xfrm>
          <a:prstGeom prst="halfFrame">
            <a:avLst>
              <a:gd name="adj1" fmla="val 17948"/>
              <a:gd name="adj2" fmla="val 1794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半闭框 4"/>
          <p:cNvSpPr/>
          <p:nvPr/>
        </p:nvSpPr>
        <p:spPr>
          <a:xfrm flipH="1" flipV="1">
            <a:off x="10639669" y="5254869"/>
            <a:ext cx="480646" cy="480646"/>
          </a:xfrm>
          <a:prstGeom prst="halfFrame">
            <a:avLst>
              <a:gd name="adj1" fmla="val 17948"/>
              <a:gd name="adj2" fmla="val 1794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62380" y="1870710"/>
            <a:ext cx="9667240" cy="3782695"/>
          </a:xfrm>
        </p:spPr>
        <p:txBody>
          <a:bodyPr>
            <a:normAutofit fontScale="92500"/>
          </a:bodyPr>
          <a:lstStyle/>
          <a:p>
            <a:pPr marL="0" indent="0">
              <a:buNone/>
            </a:pPr>
            <a:r>
              <a:rPr lang="en-US" altLang="zh-CN" dirty="0"/>
              <a:t> 改革开放以来，随着我国经济体制改革的不断深入</a:t>
            </a:r>
            <a:r>
              <a:rPr lang="zh-CN" altLang="en-US" dirty="0"/>
              <a:t>，</a:t>
            </a:r>
            <a:r>
              <a:rPr lang="en-US" altLang="zh-CN" dirty="0"/>
              <a:t>物质生活水平提高，人们的精神需求日益增长</a:t>
            </a:r>
            <a:r>
              <a:rPr lang="zh-CN" altLang="en-US" dirty="0"/>
              <a:t>，迫切地需要提高受教育的层次，</a:t>
            </a:r>
            <a:r>
              <a:rPr lang="en-US" altLang="zh-CN" dirty="0"/>
              <a:t>家庭教育投入意识增强。为顺应时代发展、培养当今社会所需人才，国家对教育政策不断做出调整，这些教育政策的变化也深刻地影响着家庭综合素质教育的方向。</a:t>
            </a:r>
          </a:p>
          <a:p>
            <a:pPr marL="0" indent="0">
              <a:buNone/>
            </a:pPr>
            <a:r>
              <a:rPr lang="en-US" altLang="zh-CN" dirty="0"/>
              <a:t>本次调研就建立在我国一系列教育政策的变化之下，希望探寻国家教育政策之下的家庭综合素质教育情况。</a:t>
            </a:r>
          </a:p>
        </p:txBody>
      </p:sp>
      <p:sp>
        <p:nvSpPr>
          <p:cNvPr id="3" name="标题 2"/>
          <p:cNvSpPr>
            <a:spLocks noGrp="1"/>
          </p:cNvSpPr>
          <p:nvPr>
            <p:ph type="title"/>
          </p:nvPr>
        </p:nvSpPr>
        <p:spPr/>
        <p:txBody>
          <a:bodyPr>
            <a:normAutofit/>
          </a:bodyPr>
          <a:lstStyle/>
          <a:p>
            <a:r>
              <a:rPr lang="zh-CN" altLang="en-US" dirty="0"/>
              <a:t>背景</a:t>
            </a:r>
          </a:p>
        </p:txBody>
      </p:sp>
      <p:sp>
        <p:nvSpPr>
          <p:cNvPr id="4" name="半闭框 3"/>
          <p:cNvSpPr/>
          <p:nvPr/>
        </p:nvSpPr>
        <p:spPr>
          <a:xfrm>
            <a:off x="1058985" y="1528885"/>
            <a:ext cx="480646" cy="480646"/>
          </a:xfrm>
          <a:prstGeom prst="halfFrame">
            <a:avLst>
              <a:gd name="adj1" fmla="val 17948"/>
              <a:gd name="adj2" fmla="val 1794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半闭框 4"/>
          <p:cNvSpPr/>
          <p:nvPr/>
        </p:nvSpPr>
        <p:spPr>
          <a:xfrm flipH="1" flipV="1">
            <a:off x="10639669" y="5254869"/>
            <a:ext cx="480646" cy="480646"/>
          </a:xfrm>
          <a:prstGeom prst="halfFrame">
            <a:avLst>
              <a:gd name="adj1" fmla="val 17948"/>
              <a:gd name="adj2" fmla="val 1794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430076" y="1396063"/>
            <a:ext cx="3355975" cy="1157287"/>
          </a:xfrm>
        </p:spPr>
        <p:txBody>
          <a:bodyPr/>
          <a:lstStyle/>
          <a:p>
            <a:r>
              <a:rPr lang="en-US" altLang="zh-CN" dirty="0"/>
              <a:t>02</a:t>
            </a:r>
            <a:endParaRPr lang="zh-CN" altLang="en-US" dirty="0"/>
          </a:p>
        </p:txBody>
      </p:sp>
      <p:sp>
        <p:nvSpPr>
          <p:cNvPr id="3" name="文本占位符 2"/>
          <p:cNvSpPr>
            <a:spLocks noGrp="1"/>
          </p:cNvSpPr>
          <p:nvPr>
            <p:ph type="body" sz="quarter" idx="11"/>
          </p:nvPr>
        </p:nvSpPr>
        <p:spPr>
          <a:xfrm>
            <a:off x="2407920" y="2553335"/>
            <a:ext cx="8054340" cy="1862455"/>
          </a:xfrm>
        </p:spPr>
        <p:txBody>
          <a:bodyPr/>
          <a:lstStyle/>
          <a:p>
            <a:r>
              <a:rPr lang="zh-CN" altLang="en-US" dirty="0"/>
              <a:t>了解学生学习和家庭教育情况</a:t>
            </a:r>
          </a:p>
        </p:txBody>
      </p:sp>
      <p:sp>
        <p:nvSpPr>
          <p:cNvPr id="4" name="文本占位符 3"/>
          <p:cNvSpPr>
            <a:spLocks noGrp="1"/>
          </p:cNvSpPr>
          <p:nvPr>
            <p:ph type="body" sz="quarter" idx="12"/>
          </p:nvPr>
        </p:nvSpPr>
        <p:spPr/>
        <p:txBody>
          <a:bodyPr/>
          <a:lstStyle/>
          <a:p>
            <a:r>
              <a:rPr lang="en-US" altLang="zh-CN" dirty="0"/>
              <a:t>  </a:t>
            </a:r>
          </a:p>
        </p:txBody>
      </p:sp>
      <p:sp>
        <p:nvSpPr>
          <p:cNvPr id="5" name="文本占位符 2">
            <a:extLst>
              <a:ext uri="{FF2B5EF4-FFF2-40B4-BE49-F238E27FC236}">
                <a16:creationId xmlns:a16="http://schemas.microsoft.com/office/drawing/2014/main" id="{0DE65E2E-2756-A0B3-5E33-1B1DA04A8F4B}"/>
              </a:ext>
            </a:extLst>
          </p:cNvPr>
          <p:cNvSpPr txBox="1">
            <a:spLocks/>
          </p:cNvSpPr>
          <p:nvPr/>
        </p:nvSpPr>
        <p:spPr>
          <a:xfrm>
            <a:off x="4549426" y="5725204"/>
            <a:ext cx="2975001" cy="504997"/>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8000" kern="1200" spc="300" dirty="0" smtClean="0">
                <a:solidFill>
                  <a:schemeClr val="bg1"/>
                </a:solidFill>
                <a:latin typeface="+mj-ea"/>
                <a:ea typeface="+mj-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讲述人：刘雨佳</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60400" y="345937"/>
            <a:ext cx="9233879" cy="663575"/>
          </a:xfrm>
        </p:spPr>
        <p:txBody>
          <a:bodyPr>
            <a:normAutofit/>
          </a:bodyPr>
          <a:lstStyle/>
          <a:p>
            <a:r>
              <a:rPr lang="zh-CN" altLang="en-US" dirty="0"/>
              <a:t>课内学习</a:t>
            </a:r>
          </a:p>
        </p:txBody>
      </p:sp>
      <p:pic>
        <p:nvPicPr>
          <p:cNvPr id="4" name="图片占位符 3"/>
          <p:cNvPicPr>
            <a:picLocks noGrp="1" noChangeAspect="1"/>
          </p:cNvPicPr>
          <p:nvPr>
            <p:ph type="pic" sz="quarter" idx="14"/>
          </p:nvPr>
        </p:nvPicPr>
        <p:blipFill>
          <a:blip r:embed="rId2"/>
          <a:stretch>
            <a:fillRect/>
          </a:stretch>
        </p:blipFill>
        <p:spPr>
          <a:xfrm>
            <a:off x="1106170" y="1243965"/>
            <a:ext cx="9566275" cy="2349500"/>
          </a:xfrm>
          <a:prstGeom prst="rect">
            <a:avLst/>
          </a:prstGeom>
        </p:spPr>
      </p:pic>
      <p:pic>
        <p:nvPicPr>
          <p:cNvPr id="5" name="图片 4"/>
          <p:cNvPicPr>
            <a:picLocks noChangeAspect="1"/>
          </p:cNvPicPr>
          <p:nvPr/>
        </p:nvPicPr>
        <p:blipFill>
          <a:blip r:embed="rId3"/>
          <a:stretch>
            <a:fillRect/>
          </a:stretch>
        </p:blipFill>
        <p:spPr>
          <a:xfrm>
            <a:off x="1106170" y="4463415"/>
            <a:ext cx="9417050" cy="1111250"/>
          </a:xfrm>
          <a:prstGeom prst="rect">
            <a:avLst/>
          </a:prstGeom>
        </p:spPr>
      </p:pic>
      <p:sp>
        <p:nvSpPr>
          <p:cNvPr id="7" name="文本框 6"/>
          <p:cNvSpPr txBox="1"/>
          <p:nvPr/>
        </p:nvSpPr>
        <p:spPr>
          <a:xfrm>
            <a:off x="4505960" y="3707130"/>
            <a:ext cx="2188210" cy="442595"/>
          </a:xfrm>
          <a:prstGeom prst="rect">
            <a:avLst/>
          </a:prstGeom>
          <a:noFill/>
        </p:spPr>
        <p:txBody>
          <a:bodyPr wrap="square" lIns="0" tIns="0" rIns="0" bIns="0" rtlCol="0">
            <a:spAutoFit/>
          </a:bodyPr>
          <a:lstStyle/>
          <a:p>
            <a:pPr algn="l">
              <a:lnSpc>
                <a:spcPct val="120000"/>
              </a:lnSpc>
            </a:pPr>
            <a:r>
              <a:rPr lang="zh-CN" altLang="en-US" sz="2400" spc="300" dirty="0">
                <a:solidFill>
                  <a:schemeClr val="accent1"/>
                </a:solidFill>
                <a:latin typeface="启功字体简体" panose="03000509000000000000" pitchFamily="65" charset="-122"/>
                <a:ea typeface="启功字体简体" panose="03000509000000000000" pitchFamily="65" charset="-122"/>
              </a:rPr>
              <a:t>日常学习情况</a:t>
            </a:r>
          </a:p>
        </p:txBody>
      </p:sp>
      <p:sp>
        <p:nvSpPr>
          <p:cNvPr id="8" name="文本框 7"/>
          <p:cNvSpPr txBox="1"/>
          <p:nvPr/>
        </p:nvSpPr>
        <p:spPr>
          <a:xfrm>
            <a:off x="3956050" y="5888355"/>
            <a:ext cx="3716655" cy="442595"/>
          </a:xfrm>
          <a:prstGeom prst="rect">
            <a:avLst/>
          </a:prstGeom>
          <a:noFill/>
        </p:spPr>
        <p:txBody>
          <a:bodyPr wrap="square" lIns="0" tIns="0" rIns="0" bIns="0" rtlCol="0">
            <a:spAutoFit/>
          </a:bodyPr>
          <a:lstStyle/>
          <a:p>
            <a:pPr algn="l">
              <a:lnSpc>
                <a:spcPct val="120000"/>
              </a:lnSpc>
            </a:pPr>
            <a:r>
              <a:rPr lang="zh-CN" altLang="en-US" sz="2400" spc="300" dirty="0">
                <a:solidFill>
                  <a:schemeClr val="accent1"/>
                </a:solidFill>
                <a:latin typeface="启功字体简体" panose="03000509000000000000" pitchFamily="65" charset="-122"/>
                <a:ea typeface="启功字体简体" panose="03000509000000000000" pitchFamily="65" charset="-122"/>
              </a:rPr>
              <a:t>对目前学习内容的感受</a:t>
            </a:r>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60400" y="345937"/>
            <a:ext cx="9233879" cy="663575"/>
          </a:xfrm>
        </p:spPr>
        <p:txBody>
          <a:bodyPr>
            <a:normAutofit/>
          </a:bodyPr>
          <a:lstStyle/>
          <a:p>
            <a:r>
              <a:rPr lang="zh-CN" altLang="en-US" dirty="0"/>
              <a:t>课外补充</a:t>
            </a:r>
          </a:p>
        </p:txBody>
      </p:sp>
      <p:sp>
        <p:nvSpPr>
          <p:cNvPr id="8" name="文本框 7"/>
          <p:cNvSpPr txBox="1"/>
          <p:nvPr/>
        </p:nvSpPr>
        <p:spPr>
          <a:xfrm>
            <a:off x="1585595" y="5594350"/>
            <a:ext cx="3716655" cy="442595"/>
          </a:xfrm>
          <a:prstGeom prst="rect">
            <a:avLst/>
          </a:prstGeom>
          <a:noFill/>
        </p:spPr>
        <p:txBody>
          <a:bodyPr wrap="square" lIns="0" tIns="0" rIns="0" bIns="0" rtlCol="0">
            <a:spAutoFit/>
          </a:bodyPr>
          <a:lstStyle/>
          <a:p>
            <a:pPr algn="l">
              <a:lnSpc>
                <a:spcPct val="120000"/>
              </a:lnSpc>
            </a:pPr>
            <a:r>
              <a:rPr lang="zh-CN" altLang="en-US" sz="2400" spc="300" dirty="0">
                <a:solidFill>
                  <a:schemeClr val="accent1"/>
                </a:solidFill>
                <a:latin typeface="启功字体简体" panose="03000509000000000000" pitchFamily="65" charset="-122"/>
                <a:ea typeface="启功字体简体" panose="03000509000000000000" pitchFamily="65" charset="-122"/>
              </a:rPr>
              <a:t>素质性课课外补充内容</a:t>
            </a:r>
          </a:p>
        </p:txBody>
      </p:sp>
      <p:pic>
        <p:nvPicPr>
          <p:cNvPr id="10" name="图片占位符 9"/>
          <p:cNvPicPr>
            <a:picLocks noGrp="1" noChangeAspect="1"/>
          </p:cNvPicPr>
          <p:nvPr>
            <p:ph type="pic" sz="quarter" idx="14"/>
          </p:nvPr>
        </p:nvPicPr>
        <p:blipFill>
          <a:blip r:embed="rId2"/>
          <a:stretch>
            <a:fillRect/>
          </a:stretch>
        </p:blipFill>
        <p:spPr>
          <a:xfrm>
            <a:off x="1085850" y="1429385"/>
            <a:ext cx="4370070" cy="3954145"/>
          </a:xfrm>
          <a:prstGeom prst="rect">
            <a:avLst/>
          </a:prstGeom>
        </p:spPr>
      </p:pic>
      <p:pic>
        <p:nvPicPr>
          <p:cNvPr id="11" name="图片 10"/>
          <p:cNvPicPr>
            <a:picLocks noChangeAspect="1"/>
          </p:cNvPicPr>
          <p:nvPr/>
        </p:nvPicPr>
        <p:blipFill>
          <a:blip r:embed="rId3"/>
          <a:stretch>
            <a:fillRect/>
          </a:stretch>
        </p:blipFill>
        <p:spPr>
          <a:xfrm>
            <a:off x="6138545" y="1429385"/>
            <a:ext cx="5572760" cy="3809365"/>
          </a:xfrm>
          <a:prstGeom prst="rect">
            <a:avLst/>
          </a:prstGeom>
        </p:spPr>
      </p:pic>
      <p:sp>
        <p:nvSpPr>
          <p:cNvPr id="12" name="文本框 11"/>
          <p:cNvSpPr txBox="1"/>
          <p:nvPr/>
        </p:nvSpPr>
        <p:spPr>
          <a:xfrm>
            <a:off x="7304405" y="5658485"/>
            <a:ext cx="3716655" cy="442595"/>
          </a:xfrm>
          <a:prstGeom prst="rect">
            <a:avLst/>
          </a:prstGeom>
          <a:noFill/>
        </p:spPr>
        <p:txBody>
          <a:bodyPr wrap="square" lIns="0" tIns="0" rIns="0" bIns="0" rtlCol="0">
            <a:spAutoFit/>
          </a:bodyPr>
          <a:lstStyle/>
          <a:p>
            <a:pPr algn="l">
              <a:lnSpc>
                <a:spcPct val="120000"/>
              </a:lnSpc>
            </a:pPr>
            <a:r>
              <a:rPr lang="zh-CN" altLang="en-US" sz="2400" spc="300" dirty="0">
                <a:solidFill>
                  <a:schemeClr val="accent1"/>
                </a:solidFill>
                <a:latin typeface="启功字体简体" panose="03000509000000000000" pitchFamily="65" charset="-122"/>
                <a:ea typeface="启功字体简体" panose="03000509000000000000" pitchFamily="65" charset="-122"/>
              </a:rPr>
              <a:t>学术性课课外补充内容</a:t>
            </a:r>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quot;SettingType&quot;:&quot;System&quot;}"/>
  <p:tag name="COMMONDATA" val="eyJoZGlkIjoiZjZkMjgzMzNjMDU1YzA1MjUwNTY2ZTdhMzI2NmUyM2I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657,&quot;width&quot;:9376}"/>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003378"/>
      </a:accent1>
      <a:accent2>
        <a:srgbClr val="01518A"/>
      </a:accent2>
      <a:accent3>
        <a:srgbClr val="0184CB"/>
      </a:accent3>
      <a:accent4>
        <a:srgbClr val="00A0E6"/>
      </a:accent4>
      <a:accent5>
        <a:srgbClr val="015CB3"/>
      </a:accent5>
      <a:accent6>
        <a:srgbClr val="01386A"/>
      </a:accent6>
      <a:hlink>
        <a:srgbClr val="4472C4"/>
      </a:hlink>
      <a:folHlink>
        <a:srgbClr val="BFBFBF"/>
      </a:folHlink>
    </a:clrScheme>
    <a:fontScheme name="自定义 3">
      <a:majorFont>
        <a:latin typeface="Arial Black"/>
        <a:ea typeface="启功字体简体"/>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lnSpc>
            <a:spcPct val="120000"/>
          </a:lnSpc>
          <a:defRPr sz="2800" spc="300" dirty="0">
            <a:solidFill>
              <a:schemeClr val="accent1"/>
            </a:solidFill>
            <a:latin typeface="启功字体简体" panose="03000509000000000000" pitchFamily="65" charset="-122"/>
            <a:ea typeface="启功字体简体" panose="03000509000000000000" pitchFamily="65"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38</TotalTime>
  <Words>1368</Words>
  <Application>Microsoft Office PowerPoint</Application>
  <PresentationFormat>宽屏</PresentationFormat>
  <Paragraphs>137</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28</vt:i4>
      </vt:variant>
    </vt:vector>
  </HeadingPairs>
  <TitlesOfParts>
    <vt:vector size="40" baseType="lpstr">
      <vt:lpstr>等线</vt:lpstr>
      <vt:lpstr>启功字体简体</vt:lpstr>
      <vt:lpstr>微软雅黑</vt:lpstr>
      <vt:lpstr>Arial</vt:lpstr>
      <vt:lpstr>Arial Black</vt:lpstr>
      <vt:lpstr>Calibri</vt:lpstr>
      <vt:lpstr>Century Gothic</vt:lpstr>
      <vt:lpstr>Segoe UI</vt:lpstr>
      <vt:lpstr>Segoe UI Light</vt:lpstr>
      <vt:lpstr>Office 主题​​</vt:lpstr>
      <vt:lpstr>1_OfficePLUS</vt:lpstr>
      <vt:lpstr>2_OfficePLUS</vt:lpstr>
      <vt:lpstr>PowerPoint 演示文稿</vt:lpstr>
      <vt:lpstr>PowerPoint 演示文稿</vt:lpstr>
      <vt:lpstr>PowerPoint 演示文稿</vt:lpstr>
      <vt:lpstr>PowerPoint 演示文稿</vt:lpstr>
      <vt:lpstr>背景</vt:lpstr>
      <vt:lpstr>背景</vt:lpstr>
      <vt:lpstr>PowerPoint 演示文稿</vt:lpstr>
      <vt:lpstr>课内学习</vt:lpstr>
      <vt:lpstr>课外补充</vt:lpstr>
      <vt:lpstr>兴趣爱好</vt:lpstr>
      <vt:lpstr>补习班</vt:lpstr>
      <vt:lpstr>补习班</vt:lpstr>
      <vt:lpstr>家庭教育观念</vt:lpstr>
      <vt:lpstr>家庭教育观念</vt:lpstr>
      <vt:lpstr>PowerPoint 演示文稿</vt:lpstr>
      <vt:lpstr>义务教育政策</vt:lpstr>
      <vt:lpstr>“双减”政策</vt:lpstr>
      <vt:lpstr>新高考改革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研究结论</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#我为母校送模板#</dc:title>
  <dc:creator>lenovo</dc:creator>
  <cp:keywords>51PPT模板网</cp:keywords>
  <cp:lastModifiedBy>宋 泰霖</cp:lastModifiedBy>
  <cp:revision>305</cp:revision>
  <dcterms:created xsi:type="dcterms:W3CDTF">2018-12-24T06:47:00Z</dcterms:created>
  <dcterms:modified xsi:type="dcterms:W3CDTF">2022-06-06T05:53:59Z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2019-04-13T07:39:35.2961126Z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a3bf843b-340b-4298-9b98-c95ee54bb502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40596100699D491C9DA867CD3E021E2F</vt:lpwstr>
  </property>
  <property fmtid="{D5CDD505-2E9C-101B-9397-08002B2CF9AE}" pid="12" name="KSOProductBuildVer">
    <vt:lpwstr>2052-11.1.0.11744</vt:lpwstr>
  </property>
</Properties>
</file>