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7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02F6B0-CE50-48B6-8875-C7BA5A223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501EB1-89E7-4A88-A88F-0AA62BEC8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0CF96E-F70C-400B-9177-BA3763C6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A116-E602-4D86-A3D1-7C27081B70E0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549882-0219-43B7-A921-D3DC6FE5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2CD867-96B0-412A-A96F-53535011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B45F-6305-4BFB-A030-9F08BD739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58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8AC73-CA75-4C60-87C7-4AD11695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142BB1-6A3B-41FE-BCAA-9BC7D2535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2B3B2F-2D27-42A5-873F-C19A4274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A116-E602-4D86-A3D1-7C27081B70E0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068E5C-71D1-4747-8DF9-562731AE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DFEEA2-BD09-46B1-9295-D3621B24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B45F-6305-4BFB-A030-9F08BD739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3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B7F6080-F112-4028-8FC7-90AD24EB4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3BFFEA-A190-4E30-84F5-53A419812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797B4E-399C-4027-9E49-14E10550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A116-E602-4D86-A3D1-7C27081B70E0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2A85D9-7BF4-4AB0-8D06-00D9D912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51FB51-F0FE-4F2A-837F-DCCC14DB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B45F-6305-4BFB-A030-9F08BD739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88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F114A-5680-481A-BE00-76B03BBC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350EFA-C4C0-4321-8C72-9AD309FE0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BC12CA-6D11-4B77-A87F-20218333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A116-E602-4D86-A3D1-7C27081B70E0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151D01-E6A0-4A6A-8CC0-31659276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1DE8A8-FF4C-447E-A47E-9E54D59F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B45F-6305-4BFB-A030-9F08BD739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04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4A0FC6-7BD1-47FD-8DCF-593326B3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2C047E-3001-4D17-87E0-D607903CE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30BE5-589A-4D0F-9C67-D3EB7521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A116-E602-4D86-A3D1-7C27081B70E0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91D0DF-A961-4472-A7C2-D50DC19E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D5C1F3-5E36-44FC-916F-7A2D77E5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B45F-6305-4BFB-A030-9F08BD739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27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14090-76E9-4D9B-93BF-B85E7288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10FAB0-E5AF-4C86-94C8-574FDFA94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70EC3A-FE4C-462A-B1C1-F15E55FD8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162EB3-6D98-41C3-A580-D1AB9B91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A116-E602-4D86-A3D1-7C27081B70E0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A61C55-14FF-419D-B2DE-70AB7457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C19976-30F2-4838-9E97-2CE7903E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B45F-6305-4BFB-A030-9F08BD739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33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A63D0-41DE-44A0-A378-B42409C3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269F45-E4F3-40F5-B4C1-CDD0CE229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569A5B-35AB-4431-859C-D3A3F518A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09CE99-103A-46D0-873C-868682F94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793B149-5174-4C54-8BB9-1C02E3A0F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B84981-42E1-4813-B484-EE7EDF6B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A116-E602-4D86-A3D1-7C27081B70E0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AFCEB41-DA61-4C8B-A3DE-289551A8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A3B5950-CF0F-4C7E-8B9F-F080F804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B45F-6305-4BFB-A030-9F08BD739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55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D584A-0F15-4B91-BA93-427B8107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A2F8967-B5C2-4E4A-BB4E-84167B82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A116-E602-4D86-A3D1-7C27081B70E0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68D43F-7F80-4297-88E5-96230AFB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3F7D91-AD1C-479E-BD42-8385B3D8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B45F-6305-4BFB-A030-9F08BD739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53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C467B1-4809-4B50-94FC-AFC06C8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A116-E602-4D86-A3D1-7C27081B70E0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ADDFE36-747C-444F-96C6-362CDCDB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6C8486-46E4-4DE0-842B-5D0A6884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B45F-6305-4BFB-A030-9F08BD739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45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CE957-6725-42AD-8699-1B4E82FA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9AFAEF-1B99-49A5-8521-6FCC0CC2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69438F-4486-456B-BEB1-89D2B454A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76827E-FB74-4B18-8866-766F0416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A116-E602-4D86-A3D1-7C27081B70E0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C12AB6-8002-4E75-8B3C-02DE2CCE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82D2B3-3EA2-44F1-95FE-11D0AE00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B45F-6305-4BFB-A030-9F08BD739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33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61F24-A7D3-471C-BB23-A3BBAF2E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CF7FB8-3A1D-44A0-A1C5-DB6AC8425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5D59D0-0180-45C9-845C-66F5AC254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8C0BFC-39F4-4CF2-BA59-04FBFBE7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A116-E602-4D86-A3D1-7C27081B70E0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058A2A-2213-4A58-8BF1-6EAD2E1A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E9EA24-70FC-47C3-BC84-143D74AF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B45F-6305-4BFB-A030-9F08BD739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92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DE269F1-58C9-4A74-967E-FF18DDE4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231C55-CE12-4532-A04F-6E1779CF0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B846FE-8FB4-4363-A835-CEC8FBC13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EA116-E602-4D86-A3D1-7C27081B70E0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F687A9-2169-4028-9EBD-CCEED74E0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B3176D-9E78-43CF-BA4D-5FE5691E8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B45F-6305-4BFB-A030-9F08BD739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47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vision/stable/models.html" TargetMode="External"/><Relationship Id="rId2" Type="http://schemas.openxmlformats.org/officeDocument/2006/relationships/hyperlink" Target="https://pytorch.org/tutorials/beginner/finetuning_torchvision_models_tutoria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0CBE-6769-4BD2-A4DE-478DEE23A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Training-Course</a:t>
            </a:r>
            <a:br>
              <a:rPr lang="en-US" altLang="zh-TW" dirty="0"/>
            </a:br>
            <a:r>
              <a:rPr lang="en-US" altLang="zh-TW" dirty="0"/>
              <a:t>Kaggle Dogs vs. Cats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D6E856-BF7C-4A9C-AF91-6C76636C9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zh-TW" dirty="0"/>
              <a:t>2021/09/14</a:t>
            </a:r>
          </a:p>
        </p:txBody>
      </p:sp>
    </p:spTree>
    <p:extLst>
      <p:ext uri="{BB962C8B-B14F-4D97-AF65-F5344CB8AC3E}">
        <p14:creationId xmlns:p14="http://schemas.microsoft.com/office/powerpoint/2010/main" val="423715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821A1-FB33-4A9F-AE42-8A9C8D19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92229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實驗設定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E098242-0FC8-4AA5-BD10-88F059DA0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07273"/>
              </p:ext>
            </p:extLst>
          </p:nvPr>
        </p:nvGraphicFramePr>
        <p:xfrm>
          <a:off x="838200" y="1690688"/>
          <a:ext cx="4048201" cy="43908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21477">
                  <a:extLst>
                    <a:ext uri="{9D8B030D-6E8A-4147-A177-3AD203B41FA5}">
                      <a16:colId xmlns:a16="http://schemas.microsoft.com/office/drawing/2014/main" val="4263452129"/>
                    </a:ext>
                  </a:extLst>
                </a:gridCol>
                <a:gridCol w="1526724">
                  <a:extLst>
                    <a:ext uri="{9D8B030D-6E8A-4147-A177-3AD203B41FA5}">
                      <a16:colId xmlns:a16="http://schemas.microsoft.com/office/drawing/2014/main" val="1615814512"/>
                    </a:ext>
                  </a:extLst>
                </a:gridCol>
              </a:tblGrid>
              <a:tr h="6272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820" marR="132820" marT="66409" marB="664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SGD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820" marR="132820" marT="66409" marB="66409" anchor="ctr"/>
                </a:tc>
                <a:extLst>
                  <a:ext uri="{0D108BD9-81ED-4DB2-BD59-A6C34878D82A}">
                    <a16:rowId xmlns:a16="http://schemas.microsoft.com/office/drawing/2014/main" val="1513472014"/>
                  </a:ext>
                </a:extLst>
              </a:tr>
              <a:tr h="6272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820" marR="132820" marT="66409" marB="664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0.01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2820" marR="132820" marT="66409" marB="66409" anchor="ctr"/>
                </a:tc>
                <a:extLst>
                  <a:ext uri="{0D108BD9-81ED-4DB2-BD59-A6C34878D82A}">
                    <a16:rowId xmlns:a16="http://schemas.microsoft.com/office/drawing/2014/main" val="872574116"/>
                  </a:ext>
                </a:extLst>
              </a:tr>
              <a:tr h="6272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size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820" marR="132820" marT="66409" marB="664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16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2820" marR="132820" marT="66409" marB="66409" anchor="ctr"/>
                </a:tc>
                <a:extLst>
                  <a:ext uri="{0D108BD9-81ED-4DB2-BD59-A6C34878D82A}">
                    <a16:rowId xmlns:a16="http://schemas.microsoft.com/office/drawing/2014/main" val="4026833555"/>
                  </a:ext>
                </a:extLst>
              </a:tr>
              <a:tr h="6272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momentum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820" marR="132820" marT="66409" marB="664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0.9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2820" marR="132820" marT="66409" marB="66409" anchor="ctr"/>
                </a:tc>
                <a:extLst>
                  <a:ext uri="{0D108BD9-81ED-4DB2-BD59-A6C34878D82A}">
                    <a16:rowId xmlns:a16="http://schemas.microsoft.com/office/drawing/2014/main" val="3328181877"/>
                  </a:ext>
                </a:extLst>
              </a:tr>
              <a:tr h="6272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weight decay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820" marR="132820" marT="66409" marB="664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0.001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2820" marR="132820" marT="66409" marB="66409" anchor="ctr"/>
                </a:tc>
                <a:extLst>
                  <a:ext uri="{0D108BD9-81ED-4DB2-BD59-A6C34878D82A}">
                    <a16:rowId xmlns:a16="http://schemas.microsoft.com/office/drawing/2014/main" val="650130630"/>
                  </a:ext>
                </a:extLst>
              </a:tr>
              <a:tr h="6272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 size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820" marR="132820" marT="66409" marB="664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20000(0.8)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2820" marR="132820" marT="66409" marB="66409" anchor="ctr"/>
                </a:tc>
                <a:extLst>
                  <a:ext uri="{0D108BD9-81ED-4DB2-BD59-A6C34878D82A}">
                    <a16:rowId xmlns:a16="http://schemas.microsoft.com/office/drawing/2014/main" val="1646603410"/>
                  </a:ext>
                </a:extLst>
              </a:tr>
              <a:tr h="6272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set size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820" marR="132820" marT="66409" marB="664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5000(0.2)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132820" marR="132820" marT="66409" marB="66409" anchor="ctr"/>
                </a:tc>
                <a:extLst>
                  <a:ext uri="{0D108BD9-81ED-4DB2-BD59-A6C34878D82A}">
                    <a16:rowId xmlns:a16="http://schemas.microsoft.com/office/drawing/2014/main" val="293935265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0555F7D-AE67-41BD-A283-9ACB4D9DE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73712"/>
              </p:ext>
            </p:extLst>
          </p:nvPr>
        </p:nvGraphicFramePr>
        <p:xfrm>
          <a:off x="5067649" y="1690687"/>
          <a:ext cx="6292444" cy="34573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9795">
                  <a:extLst>
                    <a:ext uri="{9D8B030D-6E8A-4147-A177-3AD203B41FA5}">
                      <a16:colId xmlns:a16="http://schemas.microsoft.com/office/drawing/2014/main" val="2772689910"/>
                    </a:ext>
                  </a:extLst>
                </a:gridCol>
                <a:gridCol w="3162649">
                  <a:extLst>
                    <a:ext uri="{9D8B030D-6E8A-4147-A177-3AD203B41FA5}">
                      <a16:colId xmlns:a16="http://schemas.microsoft.com/office/drawing/2014/main" val="1271491749"/>
                    </a:ext>
                  </a:extLst>
                </a:gridCol>
              </a:tblGrid>
              <a:tr h="8643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ResNet152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820" marR="132820" marT="66409" marB="664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validation accurse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2820" marR="132820" marT="66409" marB="66409" anchor="ctr"/>
                </a:tc>
                <a:extLst>
                  <a:ext uri="{0D108BD9-81ED-4DB2-BD59-A6C34878D82A}">
                    <a16:rowId xmlns:a16="http://schemas.microsoft.com/office/drawing/2014/main" val="1887133516"/>
                  </a:ext>
                </a:extLst>
              </a:tr>
              <a:tr h="8643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原始的</a:t>
                      </a:r>
                    </a:p>
                  </a:txBody>
                  <a:tcPr marL="132820" marR="132820" marT="66409" marB="664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0.871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2820" marR="132820" marT="66409" marB="66409" anchor="ctr"/>
                </a:tc>
                <a:extLst>
                  <a:ext uri="{0D108BD9-81ED-4DB2-BD59-A6C34878D82A}">
                    <a16:rowId xmlns:a16="http://schemas.microsoft.com/office/drawing/2014/main" val="4197133536"/>
                  </a:ext>
                </a:extLst>
              </a:tr>
              <a:tr h="86433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修改輸入層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64-&gt;256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2820" marR="132820" marT="66409" marB="664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0.953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2820" marR="132820" marT="66409" marB="66409" anchor="ctr"/>
                </a:tc>
                <a:extLst>
                  <a:ext uri="{0D108BD9-81ED-4DB2-BD59-A6C34878D82A}">
                    <a16:rowId xmlns:a16="http://schemas.microsoft.com/office/drawing/2014/main" val="2077143"/>
                  </a:ext>
                </a:extLst>
              </a:tr>
              <a:tr h="86433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修改輸入尺寸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+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凍結</a:t>
                      </a: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pretrain</a:t>
                      </a:r>
                      <a:r>
                        <a:rPr lang="zh-TW" altLang="en-US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</a:t>
                      </a:r>
                    </a:p>
                  </a:txBody>
                  <a:tcPr marL="132820" marR="132820" marT="66409" marB="664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0.977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32820" marR="132820" marT="66409" marB="66409" anchor="ctr"/>
                </a:tc>
                <a:extLst>
                  <a:ext uri="{0D108BD9-81ED-4DB2-BD59-A6C34878D82A}">
                    <a16:rowId xmlns:a16="http://schemas.microsoft.com/office/drawing/2014/main" val="2637553738"/>
                  </a:ext>
                </a:extLst>
              </a:tr>
            </a:tbl>
          </a:graphicData>
        </a:graphic>
      </p:graphicFrame>
      <p:sp>
        <p:nvSpPr>
          <p:cNvPr id="12" name="標題 1">
            <a:extLst>
              <a:ext uri="{FF2B5EF4-FFF2-40B4-BE49-F238E27FC236}">
                <a16:creationId xmlns:a16="http://schemas.microsoft.com/office/drawing/2014/main" id="{7B435E93-368B-4B67-AE4B-FF4E07D40F5D}"/>
              </a:ext>
            </a:extLst>
          </p:cNvPr>
          <p:cNvSpPr txBox="1">
            <a:spLocks/>
          </p:cNvSpPr>
          <p:nvPr/>
        </p:nvSpPr>
        <p:spPr>
          <a:xfrm>
            <a:off x="5067649" y="365124"/>
            <a:ext cx="2492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實驗測試</a:t>
            </a:r>
          </a:p>
        </p:txBody>
      </p:sp>
    </p:spTree>
    <p:extLst>
      <p:ext uri="{BB962C8B-B14F-4D97-AF65-F5344CB8AC3E}">
        <p14:creationId xmlns:p14="http://schemas.microsoft.com/office/powerpoint/2010/main" val="243549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1DD24-EEE7-4B2C-92D0-EE437AB7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padding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A7CDCB-9921-4B6E-8B3B-A14FDC910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9515"/>
            <a:ext cx="4330518" cy="43513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FE19B0-B268-4156-B9C2-E4AEBB59C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983" y="1896261"/>
            <a:ext cx="4392751" cy="43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5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F5473-3FA6-4DF7-8F97-2782F370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curve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474B00-F0D1-4B74-A333-274282641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3746"/>
            <a:ext cx="5852172" cy="43891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D023246-493B-47AE-A0A2-EF0DCE989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64" y="2103746"/>
            <a:ext cx="5852172" cy="438912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761AAD5-96AC-4DD5-A5E8-01411F6FEFE5}"/>
              </a:ext>
            </a:extLst>
          </p:cNvPr>
          <p:cNvSpPr txBox="1"/>
          <p:nvPr/>
        </p:nvSpPr>
        <p:spPr>
          <a:xfrm>
            <a:off x="838200" y="1712551"/>
            <a:ext cx="269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ResNet152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0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F5473-3FA6-4DF7-8F97-2782F370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curve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474B00-F0D1-4B74-A333-274282641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103746"/>
            <a:ext cx="5852172" cy="43891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D023246-493B-47AE-A0A2-EF0DCE989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264" y="2103746"/>
            <a:ext cx="5852172" cy="438912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761AAD5-96AC-4DD5-A5E8-01411F6FEFE5}"/>
              </a:ext>
            </a:extLst>
          </p:cNvPr>
          <p:cNvSpPr txBox="1"/>
          <p:nvPr/>
        </p:nvSpPr>
        <p:spPr>
          <a:xfrm>
            <a:off x="838200" y="1712551"/>
            <a:ext cx="3884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ResNet152</a:t>
            </a:r>
            <a:r>
              <a:rPr lang="zh-TW" altLang="en-US" sz="2000" dirty="0"/>
              <a:t>修改輸入尺寸</a:t>
            </a:r>
            <a:r>
              <a:rPr lang="en-US" altLang="zh-TW" sz="2000" dirty="0"/>
              <a:t>64-&gt;256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669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F5473-3FA6-4DF7-8F97-2782F370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curve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474B00-F0D1-4B74-A333-274282641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103746"/>
            <a:ext cx="5852172" cy="43891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D023246-493B-47AE-A0A2-EF0DCE989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264" y="2103746"/>
            <a:ext cx="5852172" cy="438912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761AAD5-96AC-4DD5-A5E8-01411F6FEFE5}"/>
              </a:ext>
            </a:extLst>
          </p:cNvPr>
          <p:cNvSpPr txBox="1"/>
          <p:nvPr/>
        </p:nvSpPr>
        <p:spPr>
          <a:xfrm>
            <a:off x="838200" y="1712551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ResNet152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修改輸入尺寸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凍結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pretrain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</a:p>
        </p:txBody>
      </p:sp>
    </p:spTree>
    <p:extLst>
      <p:ext uri="{BB962C8B-B14F-4D97-AF65-F5344CB8AC3E}">
        <p14:creationId xmlns:p14="http://schemas.microsoft.com/office/powerpoint/2010/main" val="320727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4B575-8977-411D-81B5-E8B73BEC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上傳分數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389611-C618-4459-AF34-2C33A5E5B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10515600" cy="133477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6DA045-349F-465B-AE35-67CC470C5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6503"/>
            <a:ext cx="10515600" cy="133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9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4B575-8977-411D-81B5-E8B73BEC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1294D0-5704-4C18-94CD-E6583122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https://pytorch.org/tutorials/beginner/finetuning_torchvision_models_tutorial.html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https://pytorch.org/vision/stable/models.html</a:t>
            </a:r>
            <a:endParaRPr lang="en-US" altLang="zh-TW" dirty="0"/>
          </a:p>
          <a:p>
            <a:r>
              <a:rPr lang="en-US" altLang="zh-TW" dirty="0"/>
              <a:t>https://pytorch.org/docs/stable/optim.html</a:t>
            </a:r>
          </a:p>
          <a:p>
            <a:r>
              <a:rPr lang="en-US" altLang="zh-TW" dirty="0"/>
              <a:t>https://www.kaggle.com/c/dogs-vs-cats-redux-kernels-edition/leaderboard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708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145</Words>
  <Application>Microsoft Office PowerPoint</Application>
  <PresentationFormat>寬螢幕</PresentationFormat>
  <Paragraphs>39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Calibri</vt:lpstr>
      <vt:lpstr>Calibri Light</vt:lpstr>
      <vt:lpstr>Times New Roman</vt:lpstr>
      <vt:lpstr>Office 佈景主題</vt:lpstr>
      <vt:lpstr>Training-Course Kaggle Dogs vs. Cats</vt:lpstr>
      <vt:lpstr>實驗設定</vt:lpstr>
      <vt:lpstr>Image padding</vt:lpstr>
      <vt:lpstr>Training curve</vt:lpstr>
      <vt:lpstr>Training curve</vt:lpstr>
      <vt:lpstr>Training curve</vt:lpstr>
      <vt:lpstr>上傳分數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曾淞瑋</dc:creator>
  <cp:lastModifiedBy>曾淞瑋</cp:lastModifiedBy>
  <cp:revision>7</cp:revision>
  <dcterms:created xsi:type="dcterms:W3CDTF">2021-09-14T06:26:45Z</dcterms:created>
  <dcterms:modified xsi:type="dcterms:W3CDTF">2021-09-14T08:43:27Z</dcterms:modified>
</cp:coreProperties>
</file>