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1D090-A715-4B28-9562-1A32F6A3B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CADCCB-717A-4AF5-9237-BB3EB5929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2ACD6-7625-46BB-B21E-FACDC690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5BD3-0D4C-4569-ADD7-00F5C7CC7E3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D4380-8546-4597-86B4-45C24974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C7A78-4147-414A-B51B-76B6DDD5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1F17-42F7-4177-BF04-22E6924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4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1E22A-7BA5-4BBC-AE01-6463B538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83972E-7D16-49F8-A6C1-972B3A026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E91439-A919-4ED8-A8AA-8D3BAB77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5BD3-0D4C-4569-ADD7-00F5C7CC7E3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D9538-7254-4A71-8816-CF67BF2D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73D93-B117-4A91-B1A8-36BF4118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1F17-42F7-4177-BF04-22E6924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62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4DAAC9-BE26-4C50-97EF-F946B3EEA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CA8ABF-4330-4940-B811-E0E6BABC8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2A874-EBFD-47FC-B259-EDB44C3A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5BD3-0D4C-4569-ADD7-00F5C7CC7E3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4923F-EFD7-4E8C-9F6C-CB15F763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7A12-BB33-49DF-B6AC-E3156E8D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1F17-42F7-4177-BF04-22E6924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0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E0BB8-7CEA-45C2-ADC6-D7A42CD8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E506DD-3F77-4301-8876-5175329F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10EE4-03B8-49FA-8262-F81AB138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5BD3-0D4C-4569-ADD7-00F5C7CC7E3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5230B-F6F3-4431-B523-B191F30A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B9491C-3096-4F75-B630-FD6E5D02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1F17-42F7-4177-BF04-22E6924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00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C123C-D836-4543-AC38-B8D367AA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CAF83-D665-4E11-9C18-1E83DDE8D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1D961-29F6-490C-8A02-844E992E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5BD3-0D4C-4569-ADD7-00F5C7CC7E3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1F48F-9F5E-4F8C-BEAD-8FE128C2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129A2-074B-4B95-80D5-31FD6AD0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1F17-42F7-4177-BF04-22E6924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90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E5AAB-89F7-44D7-96FF-D9A37775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5DE19-9E49-4B77-8CEF-938A645EF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01B86-D56D-4EDD-BD9D-C04E36121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ACBA36-3065-4B59-BD94-BFAA9E8C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5BD3-0D4C-4569-ADD7-00F5C7CC7E3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35D004-0758-4433-A46B-CE0C4BD5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42E5F3-4FD2-42BA-9F29-D3FD626F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1F17-42F7-4177-BF04-22E6924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12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624CA-D01B-47DF-B4A5-03163392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9F7894-1D0F-4FA7-B3CB-69DB28325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29E363-57DA-44BB-90F2-E644B52C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B5AA53-83A5-47B6-9BDB-C51656325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D9F47F-4CDB-4297-A189-C435BB31E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B1D1DD-2D31-4B88-A864-41EE976C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5BD3-0D4C-4569-ADD7-00F5C7CC7E3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9BB8D3-DF08-451E-9D95-4A01E69B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2F123E-4D2A-4D9E-BE8A-B49BD314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1F17-42F7-4177-BF04-22E6924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0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38502-D11C-41D3-899D-D99E0993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CFD9D-8C66-421D-9F5D-3E780597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5BD3-0D4C-4569-ADD7-00F5C7CC7E3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76D7D6-00A1-4FC7-91A6-76DC12EC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092C65-054A-474E-B6C1-4D6F7E14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1F17-42F7-4177-BF04-22E6924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90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01CF6E-6CCF-4386-994B-75CF590A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5BD3-0D4C-4569-ADD7-00F5C7CC7E3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7E27CB-8B28-44F5-946D-6E88968C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2D61D3-2ADF-48C4-9EA2-BE54F277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1F17-42F7-4177-BF04-22E6924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6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DC85C-B55A-4936-B0F1-80850E05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D030C-E3C4-4A57-8A90-487F8FADB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98866-F7A1-4325-B030-44189B701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B7409A-D28E-4E6F-A859-19248BA9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5BD3-0D4C-4569-ADD7-00F5C7CC7E3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4B5BD-5883-4921-A8BB-B1112D92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7BCD5E-C938-496B-BBB9-AD83B5C8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1F17-42F7-4177-BF04-22E6924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1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F0C1B-3A20-494E-81DB-54BC6F3B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F50EF4-A625-4BE3-A8F1-445830096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D5F61-DEDF-4D21-B5FC-DAB0AF98C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C631E3-82AD-4684-B8F0-0EB9D6D4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5BD3-0D4C-4569-ADD7-00F5C7CC7E3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EEAAE2-F52A-410B-BD2C-092A2798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8BE6B0-C2EB-4801-A1FA-6944723F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1F17-42F7-4177-BF04-22E6924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86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C25704-741A-4B31-A01D-14BE1960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8A0738-3CC1-4D8A-8E32-C6E420E3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F9113-21B1-4573-B107-161E57D4A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5BD3-0D4C-4569-ADD7-00F5C7CC7E3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886BB-E277-4F18-8EF1-12ACA92A3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83741-E331-450A-AB3E-D33F54169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F1F17-42F7-4177-BF04-22E6924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22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마스크이(가) 표시된 사진&#10;&#10;자동 생성된 설명">
            <a:extLst>
              <a:ext uri="{FF2B5EF4-FFF2-40B4-BE49-F238E27FC236}">
                <a16:creationId xmlns:a16="http://schemas.microsoft.com/office/drawing/2014/main" id="{F435075B-67D9-4775-9242-094D8C476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54" y="873502"/>
            <a:ext cx="1428750" cy="1428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3B38B0-598F-4BA6-8FCF-8587D14F4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792" y="877435"/>
            <a:ext cx="1428750" cy="1428750"/>
          </a:xfrm>
          <a:prstGeom prst="rect">
            <a:avLst/>
          </a:prstGeom>
        </p:spPr>
      </p:pic>
      <p:pic>
        <p:nvPicPr>
          <p:cNvPr id="9" name="그림 8" descr="어두운, 병이(가) 표시된 사진&#10;&#10;자동 생성된 설명">
            <a:extLst>
              <a:ext uri="{FF2B5EF4-FFF2-40B4-BE49-F238E27FC236}">
                <a16:creationId xmlns:a16="http://schemas.microsoft.com/office/drawing/2014/main" id="{7D23E467-5C9F-473C-9C55-ABB6995BC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779" y="3499259"/>
            <a:ext cx="1428750" cy="1428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FF3DA9-8B61-4676-9270-27DD9048BF51}"/>
              </a:ext>
            </a:extLst>
          </p:cNvPr>
          <p:cNvSpPr txBox="1"/>
          <p:nvPr/>
        </p:nvSpPr>
        <p:spPr>
          <a:xfrm>
            <a:off x="3393052" y="2302252"/>
            <a:ext cx="156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4004D0-5E5B-47AB-ADBA-2278C2FD7FD6}"/>
              </a:ext>
            </a:extLst>
          </p:cNvPr>
          <p:cNvSpPr txBox="1"/>
          <p:nvPr/>
        </p:nvSpPr>
        <p:spPr>
          <a:xfrm>
            <a:off x="6106978" y="2306138"/>
            <a:ext cx="156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7804C-8C5F-4BEE-934B-C1F13D920B45}"/>
              </a:ext>
            </a:extLst>
          </p:cNvPr>
          <p:cNvSpPr txBox="1"/>
          <p:nvPr/>
        </p:nvSpPr>
        <p:spPr>
          <a:xfrm>
            <a:off x="9077991" y="2302252"/>
            <a:ext cx="156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Android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E4ABF-A6E6-4E05-92AF-0CC6D9D72E52}"/>
              </a:ext>
            </a:extLst>
          </p:cNvPr>
          <p:cNvSpPr txBox="1"/>
          <p:nvPr/>
        </p:nvSpPr>
        <p:spPr>
          <a:xfrm>
            <a:off x="6106977" y="4928009"/>
            <a:ext cx="156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DataBase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E07D7C1-8413-4992-88E6-7E68FD2CA9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779" y="873502"/>
            <a:ext cx="1428749" cy="1428749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6803F2-5D3D-47B7-B23A-C175324219B8}"/>
              </a:ext>
            </a:extLst>
          </p:cNvPr>
          <p:cNvCxnSpPr>
            <a:stCxn id="11" idx="2"/>
          </p:cNvCxnSpPr>
          <p:nvPr/>
        </p:nvCxnSpPr>
        <p:spPr>
          <a:xfrm flipH="1">
            <a:off x="6887153" y="2675470"/>
            <a:ext cx="1" cy="9317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727FDFB-C64A-45EB-A170-E7CDF9463EA6}"/>
              </a:ext>
            </a:extLst>
          </p:cNvPr>
          <p:cNvCxnSpPr>
            <a:stCxn id="15" idx="3"/>
            <a:endCxn id="7" idx="1"/>
          </p:cNvCxnSpPr>
          <p:nvPr/>
        </p:nvCxnSpPr>
        <p:spPr>
          <a:xfrm>
            <a:off x="7601528" y="1587877"/>
            <a:ext cx="1542264" cy="393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C585D5A-A4DA-42DB-B5C0-499EA0E11846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4883104" y="1587877"/>
            <a:ext cx="1289675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809956C-A508-42E8-BF99-C455B691C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28" y="873502"/>
            <a:ext cx="1428750" cy="14287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D8E942D-B134-4CE4-8CAC-76F3EB06188C}"/>
              </a:ext>
            </a:extLst>
          </p:cNvPr>
          <p:cNvSpPr txBox="1"/>
          <p:nvPr/>
        </p:nvSpPr>
        <p:spPr>
          <a:xfrm>
            <a:off x="744927" y="2302252"/>
            <a:ext cx="156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Sensor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69902AA-6DC5-47C3-9D00-B87BC45B6092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>
            <a:off x="2239478" y="1587877"/>
            <a:ext cx="121487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110A528-08BA-4FD4-A172-F87981F2893F}"/>
              </a:ext>
            </a:extLst>
          </p:cNvPr>
          <p:cNvSpPr txBox="1"/>
          <p:nvPr/>
        </p:nvSpPr>
        <p:spPr>
          <a:xfrm>
            <a:off x="4997283" y="1232788"/>
            <a:ext cx="11425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Port 9090</a:t>
            </a:r>
            <a:endParaRPr lang="ko-KR" altLang="en-US" sz="1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2EC423-8E23-46CB-97E1-5E9A026BEAF2}"/>
              </a:ext>
            </a:extLst>
          </p:cNvPr>
          <p:cNvSpPr txBox="1"/>
          <p:nvPr/>
        </p:nvSpPr>
        <p:spPr>
          <a:xfrm>
            <a:off x="7801362" y="1205961"/>
            <a:ext cx="11425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Port 9000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1302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54ACE58A-1CB7-4DDE-B68A-45759FDB1CBB}"/>
              </a:ext>
            </a:extLst>
          </p:cNvPr>
          <p:cNvGrpSpPr/>
          <p:nvPr/>
        </p:nvGrpSpPr>
        <p:grpSpPr>
          <a:xfrm>
            <a:off x="3230835" y="4271600"/>
            <a:ext cx="1817491" cy="738664"/>
            <a:chOff x="3116508" y="4672614"/>
            <a:chExt cx="2462172" cy="9722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0BDAAC9-3476-4492-89D0-55CF29279A8C}"/>
                </a:ext>
              </a:extLst>
            </p:cNvPr>
            <p:cNvSpPr txBox="1"/>
            <p:nvPr/>
          </p:nvSpPr>
          <p:spPr>
            <a:xfrm>
              <a:off x="3116508" y="4672614"/>
              <a:ext cx="2462172" cy="9722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[ Pi Read Process ]</a:t>
              </a:r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100" dirty="0"/>
            </a:p>
            <a:p>
              <a:pPr algn="ctr"/>
              <a:endParaRPr lang="ko-KR" altLang="en-US" sz="11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C9DD1C-1D93-4DBD-BDC6-5F263B2AE312}"/>
                </a:ext>
              </a:extLst>
            </p:cNvPr>
            <p:cNvSpPr txBox="1"/>
            <p:nvPr/>
          </p:nvSpPr>
          <p:spPr>
            <a:xfrm>
              <a:off x="3462555" y="5091577"/>
              <a:ext cx="1770075" cy="344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err="1"/>
                <a:t>Recv</a:t>
              </a:r>
              <a:r>
                <a:rPr lang="en-US" altLang="ko-KR" sz="1100" dirty="0"/>
                <a:t>() / Send()</a:t>
              </a:r>
              <a:endParaRPr lang="ko-KR" altLang="en-US" sz="11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598F0B2-5682-4CDB-9AD5-C524AF8A6D1C}"/>
              </a:ext>
            </a:extLst>
          </p:cNvPr>
          <p:cNvGrpSpPr/>
          <p:nvPr/>
        </p:nvGrpSpPr>
        <p:grpSpPr>
          <a:xfrm>
            <a:off x="3230834" y="2760759"/>
            <a:ext cx="1817491" cy="1246495"/>
            <a:chOff x="2588000" y="2700823"/>
            <a:chExt cx="2462172" cy="164063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3C6792-C05D-4142-9EFC-F0873F8F9843}"/>
                </a:ext>
              </a:extLst>
            </p:cNvPr>
            <p:cNvSpPr txBox="1"/>
            <p:nvPr/>
          </p:nvSpPr>
          <p:spPr>
            <a:xfrm>
              <a:off x="2588000" y="2700823"/>
              <a:ext cx="2462172" cy="16406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[ Pi Server Process ]</a:t>
              </a:r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ko-KR" altLang="en-US" sz="11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54E2E2-283F-499C-86A9-E5BFA5CE8029}"/>
                </a:ext>
              </a:extLst>
            </p:cNvPr>
            <p:cNvSpPr txBox="1"/>
            <p:nvPr/>
          </p:nvSpPr>
          <p:spPr>
            <a:xfrm>
              <a:off x="3173134" y="3187277"/>
              <a:ext cx="1291906" cy="344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Accept()</a:t>
              </a:r>
              <a:endParaRPr lang="ko-KR" altLang="en-US" sz="11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FBF974-8929-4C79-8D9F-203AE4B48D5C}"/>
                </a:ext>
              </a:extLst>
            </p:cNvPr>
            <p:cNvSpPr txBox="1"/>
            <p:nvPr/>
          </p:nvSpPr>
          <p:spPr>
            <a:xfrm>
              <a:off x="3173134" y="3791284"/>
              <a:ext cx="1291906" cy="344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Send()</a:t>
              </a:r>
              <a:endParaRPr lang="ko-KR" altLang="en-US" sz="11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969706A-682B-47B8-A8AC-308DFC857F37}"/>
              </a:ext>
            </a:extLst>
          </p:cNvPr>
          <p:cNvSpPr txBox="1"/>
          <p:nvPr/>
        </p:nvSpPr>
        <p:spPr>
          <a:xfrm>
            <a:off x="1174460" y="584435"/>
            <a:ext cx="1306609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Raspberry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091B7-A04A-4717-8D20-D48959E0F14E}"/>
              </a:ext>
            </a:extLst>
          </p:cNvPr>
          <p:cNvSpPr txBox="1"/>
          <p:nvPr/>
        </p:nvSpPr>
        <p:spPr>
          <a:xfrm>
            <a:off x="1174461" y="1216999"/>
            <a:ext cx="1306608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Socket()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C3455-2DE1-4DB9-A722-038C150152F3}"/>
              </a:ext>
            </a:extLst>
          </p:cNvPr>
          <p:cNvSpPr txBox="1"/>
          <p:nvPr/>
        </p:nvSpPr>
        <p:spPr>
          <a:xfrm>
            <a:off x="1174460" y="3111226"/>
            <a:ext cx="1306609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Connect()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D7704-F46E-4463-AC28-95787E29A496}"/>
              </a:ext>
            </a:extLst>
          </p:cNvPr>
          <p:cNvSpPr txBox="1"/>
          <p:nvPr/>
        </p:nvSpPr>
        <p:spPr>
          <a:xfrm>
            <a:off x="1174460" y="3582877"/>
            <a:ext cx="13066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Receive()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DA3347-2562-4696-881D-112DDAF75E3C}"/>
              </a:ext>
            </a:extLst>
          </p:cNvPr>
          <p:cNvSpPr txBox="1"/>
          <p:nvPr/>
        </p:nvSpPr>
        <p:spPr>
          <a:xfrm>
            <a:off x="1174460" y="4527843"/>
            <a:ext cx="13066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Recv</a:t>
            </a:r>
            <a:r>
              <a:rPr lang="en-US" altLang="ko-KR" sz="1100" dirty="0"/>
              <a:t>() / Send()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06A815-4E11-4D43-BB5F-21138DE4150D}"/>
              </a:ext>
            </a:extLst>
          </p:cNvPr>
          <p:cNvSpPr txBox="1"/>
          <p:nvPr/>
        </p:nvSpPr>
        <p:spPr>
          <a:xfrm>
            <a:off x="1350943" y="5235553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Receive()</a:t>
            </a:r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AE4B10-DA6A-4096-A38B-9E23A994A186}"/>
              </a:ext>
            </a:extLst>
          </p:cNvPr>
          <p:cNvSpPr txBox="1"/>
          <p:nvPr/>
        </p:nvSpPr>
        <p:spPr>
          <a:xfrm>
            <a:off x="1350943" y="5790906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Close()</a:t>
            </a:r>
            <a:endParaRPr lang="ko-KR" altLang="en-US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CE95F07-C291-4C9A-927B-717D89925BD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827765" y="846045"/>
            <a:ext cx="0" cy="3709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28AB597-8625-4D14-8441-B3F1043457C2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1827765" y="1478609"/>
            <a:ext cx="0" cy="16326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0EC30AA-913D-4257-923F-1E3D173B4A84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827765" y="3372837"/>
            <a:ext cx="0" cy="210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A75BC7B-A291-49A7-BC62-B1952DE5FCAB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2481069" y="3242031"/>
            <a:ext cx="1181691" cy="191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A920C01-3AF2-49CE-8425-9D2A8A037EE2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flipH="1" flipV="1">
            <a:off x="2481070" y="3713682"/>
            <a:ext cx="1181690" cy="6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7EB9757-20DE-4366-BB7A-46E9FC85053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827765" y="3844488"/>
            <a:ext cx="0" cy="6833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A437CBA-7ED0-41F7-978E-6ABB41861193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2481070" y="4658648"/>
            <a:ext cx="1005205" cy="6206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673AA98-E168-47AB-9516-56EC34EFD3F0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flipH="1">
            <a:off x="1827763" y="4789453"/>
            <a:ext cx="2" cy="4461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009DB20-BE05-45DC-9947-C298C2A6C41B}"/>
              </a:ext>
            </a:extLst>
          </p:cNvPr>
          <p:cNvSpPr txBox="1"/>
          <p:nvPr/>
        </p:nvSpPr>
        <p:spPr>
          <a:xfrm>
            <a:off x="3636443" y="584435"/>
            <a:ext cx="1021757" cy="2616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Pi Server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B6FA7-382C-4730-BF38-CCEEFEE79F32}"/>
              </a:ext>
            </a:extLst>
          </p:cNvPr>
          <p:cNvSpPr txBox="1"/>
          <p:nvPr/>
        </p:nvSpPr>
        <p:spPr>
          <a:xfrm>
            <a:off x="3670500" y="1216999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Socket()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B2C76-722E-434F-A0D1-1B6E8F1AE628}"/>
              </a:ext>
            </a:extLst>
          </p:cNvPr>
          <p:cNvSpPr txBox="1"/>
          <p:nvPr/>
        </p:nvSpPr>
        <p:spPr>
          <a:xfrm>
            <a:off x="3670500" y="1767906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Bind()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4BB59-6C56-4103-A6E1-D36562FAFD0D}"/>
              </a:ext>
            </a:extLst>
          </p:cNvPr>
          <p:cNvSpPr txBox="1"/>
          <p:nvPr/>
        </p:nvSpPr>
        <p:spPr>
          <a:xfrm>
            <a:off x="3670500" y="2295812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Listen()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D4D7D-FC5A-4B7E-94C7-6D7B2AA47BC8}"/>
              </a:ext>
            </a:extLst>
          </p:cNvPr>
          <p:cNvSpPr txBox="1"/>
          <p:nvPr/>
        </p:nvSpPr>
        <p:spPr>
          <a:xfrm>
            <a:off x="3662760" y="5811831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Close()</a:t>
            </a:r>
            <a:endParaRPr lang="ko-KR" altLang="en-US" sz="11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ECA36B8-1592-4C07-A3B9-731F0DFA7C53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147320" y="846045"/>
            <a:ext cx="2" cy="3709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26B7578-28DE-406F-B31B-FCAB9C06489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147320" y="1478609"/>
            <a:ext cx="0" cy="2892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B3B5E01-4221-46CC-9725-3F8BF3950F4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147320" y="2029516"/>
            <a:ext cx="0" cy="266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2A8A7F3-B0C2-4D1E-930D-8069E3630A4F}"/>
              </a:ext>
            </a:extLst>
          </p:cNvPr>
          <p:cNvCxnSpPr>
            <a:cxnSpLocks/>
          </p:cNvCxnSpPr>
          <p:nvPr/>
        </p:nvCxnSpPr>
        <p:spPr>
          <a:xfrm>
            <a:off x="4147320" y="3421787"/>
            <a:ext cx="0" cy="161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D10D0CD1-1623-451B-B0CA-70F40F259AEB}"/>
              </a:ext>
            </a:extLst>
          </p:cNvPr>
          <p:cNvCxnSpPr>
            <a:stCxn id="9" idx="3"/>
            <a:endCxn id="11" idx="3"/>
          </p:cNvCxnSpPr>
          <p:nvPr/>
        </p:nvCxnSpPr>
        <p:spPr>
          <a:xfrm>
            <a:off x="4624140" y="2426617"/>
            <a:ext cx="424185" cy="957390"/>
          </a:xfrm>
          <a:prstGeom prst="bentConnector3">
            <a:avLst>
              <a:gd name="adj1" fmla="val 1538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47241CD5-F93D-44A2-88C8-03118D4BB9E2}"/>
              </a:ext>
            </a:extLst>
          </p:cNvPr>
          <p:cNvCxnSpPr>
            <a:cxnSpLocks/>
            <a:stCxn id="11" idx="2"/>
            <a:endCxn id="21" idx="3"/>
          </p:cNvCxnSpPr>
          <p:nvPr/>
        </p:nvCxnSpPr>
        <p:spPr>
          <a:xfrm rot="16200000" flipH="1">
            <a:off x="4277114" y="3869720"/>
            <a:ext cx="633678" cy="908746"/>
          </a:xfrm>
          <a:prstGeom prst="bentConnector4">
            <a:avLst>
              <a:gd name="adj1" fmla="val 20858"/>
              <a:gd name="adj2" fmla="val 1251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553273A-7EBD-4070-BE70-10252244226F}"/>
              </a:ext>
            </a:extLst>
          </p:cNvPr>
          <p:cNvCxnSpPr>
            <a:cxnSpLocks/>
            <a:stCxn id="21" idx="2"/>
            <a:endCxn id="171" idx="0"/>
          </p:cNvCxnSpPr>
          <p:nvPr/>
        </p:nvCxnSpPr>
        <p:spPr>
          <a:xfrm flipH="1">
            <a:off x="4139580" y="5010264"/>
            <a:ext cx="1" cy="1933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F4C530C-F478-421F-B601-590B120F6CA8}"/>
              </a:ext>
            </a:extLst>
          </p:cNvPr>
          <p:cNvCxnSpPr>
            <a:cxnSpLocks/>
            <a:stCxn id="171" idx="1"/>
            <a:endCxn id="19" idx="3"/>
          </p:cNvCxnSpPr>
          <p:nvPr/>
        </p:nvCxnSpPr>
        <p:spPr>
          <a:xfrm flipH="1">
            <a:off x="2304583" y="5334383"/>
            <a:ext cx="1358177" cy="319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1DDB761-72DD-4C1C-B055-02EEADA648D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827763" y="5497163"/>
            <a:ext cx="0" cy="2937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5746E14-8EDF-4FD2-99B6-AE75E18257BD}"/>
              </a:ext>
            </a:extLst>
          </p:cNvPr>
          <p:cNvSpPr txBox="1"/>
          <p:nvPr/>
        </p:nvSpPr>
        <p:spPr>
          <a:xfrm>
            <a:off x="6083591" y="573625"/>
            <a:ext cx="1817491" cy="2616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Android Server</a:t>
            </a:r>
            <a:endParaRPr lang="ko-KR" alt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3CC8048-C958-44EF-90BB-05C6465EC0E5}"/>
              </a:ext>
            </a:extLst>
          </p:cNvPr>
          <p:cNvSpPr txBox="1"/>
          <p:nvPr/>
        </p:nvSpPr>
        <p:spPr>
          <a:xfrm>
            <a:off x="6523257" y="1206189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Socket()</a:t>
            </a:r>
            <a:endParaRPr lang="ko-KR" altLang="en-US" sz="11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6A6F77-8481-4BAE-9FF9-CC9F51AA260E}"/>
              </a:ext>
            </a:extLst>
          </p:cNvPr>
          <p:cNvSpPr txBox="1"/>
          <p:nvPr/>
        </p:nvSpPr>
        <p:spPr>
          <a:xfrm>
            <a:off x="6523257" y="1757096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Bind()</a:t>
            </a:r>
            <a:endParaRPr lang="ko-KR" altLang="en-US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C87DB99-876F-478B-83BB-49D48B4B5815}"/>
              </a:ext>
            </a:extLst>
          </p:cNvPr>
          <p:cNvSpPr txBox="1"/>
          <p:nvPr/>
        </p:nvSpPr>
        <p:spPr>
          <a:xfrm>
            <a:off x="6523257" y="2285002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Listen()</a:t>
            </a:r>
            <a:endParaRPr lang="ko-KR" altLang="en-US" sz="1100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8835F97-30E9-46B0-B977-E3915769749F}"/>
              </a:ext>
            </a:extLst>
          </p:cNvPr>
          <p:cNvGrpSpPr/>
          <p:nvPr/>
        </p:nvGrpSpPr>
        <p:grpSpPr>
          <a:xfrm>
            <a:off x="6083591" y="2730979"/>
            <a:ext cx="1817491" cy="1261884"/>
            <a:chOff x="2588000" y="2700823"/>
            <a:chExt cx="2462172" cy="1660891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6749A9E-AE0E-4D42-B7CC-6E5DFF52D7FA}"/>
                </a:ext>
              </a:extLst>
            </p:cNvPr>
            <p:cNvSpPr txBox="1"/>
            <p:nvPr/>
          </p:nvSpPr>
          <p:spPr>
            <a:xfrm>
              <a:off x="2588000" y="2700823"/>
              <a:ext cx="2462172" cy="16608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[ Android Server Process ]</a:t>
              </a:r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ko-KR" altLang="en-US" sz="11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7887758-2ECD-436E-936F-3AFA1603FAD7}"/>
                </a:ext>
              </a:extLst>
            </p:cNvPr>
            <p:cNvSpPr txBox="1"/>
            <p:nvPr/>
          </p:nvSpPr>
          <p:spPr>
            <a:xfrm>
              <a:off x="3173134" y="3187277"/>
              <a:ext cx="1291906" cy="344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Accept()</a:t>
              </a:r>
              <a:endParaRPr lang="ko-KR" altLang="en-US" sz="11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2AF3BA8-27B2-4627-BE8D-865DF051D82D}"/>
                </a:ext>
              </a:extLst>
            </p:cNvPr>
            <p:cNvSpPr txBox="1"/>
            <p:nvPr/>
          </p:nvSpPr>
          <p:spPr>
            <a:xfrm>
              <a:off x="3173134" y="3791284"/>
              <a:ext cx="1291906" cy="344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Send()</a:t>
              </a:r>
              <a:endParaRPr lang="ko-KR" altLang="en-US" sz="11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9DF8F56-9954-42A2-9357-519C163C36DE}"/>
              </a:ext>
            </a:extLst>
          </p:cNvPr>
          <p:cNvGrpSpPr/>
          <p:nvPr/>
        </p:nvGrpSpPr>
        <p:grpSpPr>
          <a:xfrm>
            <a:off x="6083592" y="4260790"/>
            <a:ext cx="1817491" cy="738664"/>
            <a:chOff x="3116508" y="4672614"/>
            <a:chExt cx="2462172" cy="97223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7B92AFE-CEDD-4504-897E-DF047BE54B0F}"/>
                </a:ext>
              </a:extLst>
            </p:cNvPr>
            <p:cNvSpPr txBox="1"/>
            <p:nvPr/>
          </p:nvSpPr>
          <p:spPr>
            <a:xfrm>
              <a:off x="3116508" y="4672614"/>
              <a:ext cx="2462172" cy="9722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[ Android Read Process ]</a:t>
              </a:r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100" dirty="0"/>
            </a:p>
            <a:p>
              <a:pPr algn="ctr"/>
              <a:endParaRPr lang="ko-KR" altLang="en-US" sz="11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3EE6442-8936-40A7-B2A2-91430DB4767F}"/>
                </a:ext>
              </a:extLst>
            </p:cNvPr>
            <p:cNvSpPr txBox="1"/>
            <p:nvPr/>
          </p:nvSpPr>
          <p:spPr>
            <a:xfrm>
              <a:off x="3462555" y="5091577"/>
              <a:ext cx="1770075" cy="344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err="1"/>
                <a:t>Recv</a:t>
              </a:r>
              <a:r>
                <a:rPr lang="en-US" altLang="ko-KR" sz="1100" dirty="0"/>
                <a:t>() / Send()</a:t>
              </a:r>
              <a:endParaRPr lang="ko-KR" altLang="en-US" sz="11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8FBCE4F8-F9CE-4335-8C65-6CBCF2BA0A75}"/>
              </a:ext>
            </a:extLst>
          </p:cNvPr>
          <p:cNvSpPr txBox="1"/>
          <p:nvPr/>
        </p:nvSpPr>
        <p:spPr>
          <a:xfrm>
            <a:off x="6515517" y="5811831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Close()</a:t>
            </a:r>
            <a:endParaRPr lang="ko-KR" altLang="en-US" sz="11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9800D5C-1447-41A2-B3BE-EFCBB8C33474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6992337" y="835235"/>
            <a:ext cx="7740" cy="3709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BD02500-4192-44CE-9D0A-62DAE2BB218A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>
            <a:off x="7000077" y="1467799"/>
            <a:ext cx="0" cy="2892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4827A2F-FE47-4135-B510-BF92457E2044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>
            <a:off x="7000077" y="2018706"/>
            <a:ext cx="0" cy="266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5B47163-CCC0-4202-A013-4D39E4866C00}"/>
              </a:ext>
            </a:extLst>
          </p:cNvPr>
          <p:cNvCxnSpPr>
            <a:cxnSpLocks/>
          </p:cNvCxnSpPr>
          <p:nvPr/>
        </p:nvCxnSpPr>
        <p:spPr>
          <a:xfrm>
            <a:off x="7000077" y="3410977"/>
            <a:ext cx="0" cy="161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E0F25FF0-0930-4E9E-BFB1-FE04A4D229E5}"/>
              </a:ext>
            </a:extLst>
          </p:cNvPr>
          <p:cNvCxnSpPr>
            <a:cxnSpLocks/>
            <a:stCxn id="84" idx="1"/>
            <a:endCxn id="97" idx="1"/>
          </p:cNvCxnSpPr>
          <p:nvPr/>
        </p:nvCxnSpPr>
        <p:spPr>
          <a:xfrm rot="10800000" flipV="1">
            <a:off x="6083591" y="2415807"/>
            <a:ext cx="439666" cy="946114"/>
          </a:xfrm>
          <a:prstGeom prst="bentConnector3">
            <a:avLst>
              <a:gd name="adj1" fmla="val 15199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4352AFE2-826A-49F5-AC58-B2B6F57EF460}"/>
              </a:ext>
            </a:extLst>
          </p:cNvPr>
          <p:cNvCxnSpPr>
            <a:cxnSpLocks/>
            <a:stCxn id="84" idx="1"/>
            <a:endCxn id="95" idx="1"/>
          </p:cNvCxnSpPr>
          <p:nvPr/>
        </p:nvCxnSpPr>
        <p:spPr>
          <a:xfrm rot="10800000" flipV="1">
            <a:off x="6083593" y="2415806"/>
            <a:ext cx="439665" cy="2214315"/>
          </a:xfrm>
          <a:prstGeom prst="bentConnector3">
            <a:avLst>
              <a:gd name="adj1" fmla="val 15199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54083FB-828E-45A2-BA91-9B0687384F98}"/>
              </a:ext>
            </a:extLst>
          </p:cNvPr>
          <p:cNvCxnSpPr>
            <a:cxnSpLocks/>
            <a:stCxn id="95" idx="2"/>
            <a:endCxn id="178" idx="0"/>
          </p:cNvCxnSpPr>
          <p:nvPr/>
        </p:nvCxnSpPr>
        <p:spPr>
          <a:xfrm flipH="1">
            <a:off x="6992336" y="4999454"/>
            <a:ext cx="2" cy="2332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B5BAF56C-173A-419C-A907-1B56B4438277}"/>
              </a:ext>
            </a:extLst>
          </p:cNvPr>
          <p:cNvSpPr txBox="1"/>
          <p:nvPr/>
        </p:nvSpPr>
        <p:spPr>
          <a:xfrm>
            <a:off x="8936349" y="578923"/>
            <a:ext cx="1306609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Android</a:t>
            </a:r>
            <a:endParaRPr lang="ko-KR" altLang="en-US" sz="11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0B64ED9-FF5C-4DBE-A210-9BD5AE5AF670}"/>
              </a:ext>
            </a:extLst>
          </p:cNvPr>
          <p:cNvSpPr txBox="1"/>
          <p:nvPr/>
        </p:nvSpPr>
        <p:spPr>
          <a:xfrm>
            <a:off x="8936350" y="1211487"/>
            <a:ext cx="1306608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Socket()</a:t>
            </a:r>
            <a:endParaRPr lang="ko-KR" altLang="en-US" sz="11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44A4FF4-A014-4CDF-B927-38645DDFE3FD}"/>
              </a:ext>
            </a:extLst>
          </p:cNvPr>
          <p:cNvSpPr txBox="1"/>
          <p:nvPr/>
        </p:nvSpPr>
        <p:spPr>
          <a:xfrm>
            <a:off x="8936349" y="3105714"/>
            <a:ext cx="1306609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Connect()</a:t>
            </a:r>
            <a:endParaRPr lang="ko-KR" altLang="en-US" sz="11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7677438-C784-4897-A092-5DAA36EB51C0}"/>
              </a:ext>
            </a:extLst>
          </p:cNvPr>
          <p:cNvSpPr txBox="1"/>
          <p:nvPr/>
        </p:nvSpPr>
        <p:spPr>
          <a:xfrm>
            <a:off x="8936349" y="3577365"/>
            <a:ext cx="13066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Receive()</a:t>
            </a:r>
            <a:endParaRPr lang="ko-KR" alt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C06D01B-CC8D-4E8D-8A99-4E347772A53A}"/>
              </a:ext>
            </a:extLst>
          </p:cNvPr>
          <p:cNvSpPr txBox="1"/>
          <p:nvPr/>
        </p:nvSpPr>
        <p:spPr>
          <a:xfrm>
            <a:off x="8936349" y="4522331"/>
            <a:ext cx="13066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Recv</a:t>
            </a:r>
            <a:r>
              <a:rPr lang="en-US" altLang="ko-KR" sz="1100" dirty="0"/>
              <a:t>() / Send()</a:t>
            </a:r>
            <a:endParaRPr lang="ko-KR" altLang="en-US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4828877-6E5E-471B-A943-0760A3753DA6}"/>
              </a:ext>
            </a:extLst>
          </p:cNvPr>
          <p:cNvSpPr txBox="1"/>
          <p:nvPr/>
        </p:nvSpPr>
        <p:spPr>
          <a:xfrm>
            <a:off x="9112832" y="5163001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Receive()</a:t>
            </a:r>
            <a:endParaRPr lang="ko-KR" altLang="en-US" sz="11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36DED2D-7401-461D-B5DF-157EFFCD9FA2}"/>
              </a:ext>
            </a:extLst>
          </p:cNvPr>
          <p:cNvSpPr txBox="1"/>
          <p:nvPr/>
        </p:nvSpPr>
        <p:spPr>
          <a:xfrm>
            <a:off x="9112832" y="5811830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Close()</a:t>
            </a:r>
            <a:endParaRPr lang="ko-KR" altLang="en-US" sz="1100" dirty="0"/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59699B48-447E-4BF5-8043-4FE26497DB9B}"/>
              </a:ext>
            </a:extLst>
          </p:cNvPr>
          <p:cNvCxnSpPr>
            <a:stCxn id="143" idx="2"/>
            <a:endCxn id="144" idx="0"/>
          </p:cNvCxnSpPr>
          <p:nvPr/>
        </p:nvCxnSpPr>
        <p:spPr>
          <a:xfrm>
            <a:off x="9589654" y="840533"/>
            <a:ext cx="0" cy="3709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C602339F-4459-4AF7-9700-EEB56803E701}"/>
              </a:ext>
            </a:extLst>
          </p:cNvPr>
          <p:cNvCxnSpPr>
            <a:stCxn id="144" idx="2"/>
            <a:endCxn id="145" idx="0"/>
          </p:cNvCxnSpPr>
          <p:nvPr/>
        </p:nvCxnSpPr>
        <p:spPr>
          <a:xfrm>
            <a:off x="9589654" y="1473097"/>
            <a:ext cx="0" cy="16326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822652C-ECDA-4A2D-8C4B-032D535AE110}"/>
              </a:ext>
            </a:extLst>
          </p:cNvPr>
          <p:cNvCxnSpPr>
            <a:cxnSpLocks/>
            <a:stCxn id="145" idx="2"/>
            <a:endCxn id="146" idx="0"/>
          </p:cNvCxnSpPr>
          <p:nvPr/>
        </p:nvCxnSpPr>
        <p:spPr>
          <a:xfrm>
            <a:off x="9589654" y="3367325"/>
            <a:ext cx="0" cy="210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E92038A-20D7-402D-915A-41816FE2CB08}"/>
              </a:ext>
            </a:extLst>
          </p:cNvPr>
          <p:cNvCxnSpPr>
            <a:cxnSpLocks/>
            <a:stCxn id="145" idx="1"/>
            <a:endCxn id="98" idx="3"/>
          </p:cNvCxnSpPr>
          <p:nvPr/>
        </p:nvCxnSpPr>
        <p:spPr>
          <a:xfrm flipH="1" flipV="1">
            <a:off x="7469158" y="3231374"/>
            <a:ext cx="1467191" cy="51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3A727310-7BD1-4701-9434-0080082DE236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7476897" y="3708170"/>
            <a:ext cx="14594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858E1AB-90A9-4454-86C3-F84F7373216E}"/>
              </a:ext>
            </a:extLst>
          </p:cNvPr>
          <p:cNvCxnSpPr>
            <a:cxnSpLocks/>
            <a:stCxn id="146" idx="2"/>
            <a:endCxn id="147" idx="0"/>
          </p:cNvCxnSpPr>
          <p:nvPr/>
        </p:nvCxnSpPr>
        <p:spPr>
          <a:xfrm>
            <a:off x="9589654" y="3838976"/>
            <a:ext cx="0" cy="6833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0F60510E-3315-4551-A48F-608F5564DB2A}"/>
              </a:ext>
            </a:extLst>
          </p:cNvPr>
          <p:cNvCxnSpPr>
            <a:cxnSpLocks/>
            <a:stCxn id="147" idx="1"/>
          </p:cNvCxnSpPr>
          <p:nvPr/>
        </p:nvCxnSpPr>
        <p:spPr>
          <a:xfrm flipH="1">
            <a:off x="7645642" y="4653136"/>
            <a:ext cx="1290707" cy="10230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B1C9C407-15E6-45EA-851F-54EF6EB834FF}"/>
              </a:ext>
            </a:extLst>
          </p:cNvPr>
          <p:cNvCxnSpPr>
            <a:stCxn id="147" idx="2"/>
            <a:endCxn id="148" idx="0"/>
          </p:cNvCxnSpPr>
          <p:nvPr/>
        </p:nvCxnSpPr>
        <p:spPr>
          <a:xfrm flipH="1">
            <a:off x="9589652" y="4783941"/>
            <a:ext cx="2" cy="3790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C9B09F1A-F9A7-4692-8B58-FF1503E723E9}"/>
              </a:ext>
            </a:extLst>
          </p:cNvPr>
          <p:cNvCxnSpPr>
            <a:cxnSpLocks/>
            <a:endCxn id="148" idx="1"/>
          </p:cNvCxnSpPr>
          <p:nvPr/>
        </p:nvCxnSpPr>
        <p:spPr>
          <a:xfrm flipV="1">
            <a:off x="7476897" y="5293806"/>
            <a:ext cx="1635935" cy="865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F6F771F8-246F-439D-8D0C-78D45F25B656}"/>
              </a:ext>
            </a:extLst>
          </p:cNvPr>
          <p:cNvCxnSpPr>
            <a:cxnSpLocks/>
            <a:stCxn id="148" idx="2"/>
            <a:endCxn id="149" idx="0"/>
          </p:cNvCxnSpPr>
          <p:nvPr/>
        </p:nvCxnSpPr>
        <p:spPr>
          <a:xfrm>
            <a:off x="9589652" y="5424611"/>
            <a:ext cx="0" cy="3872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42D36E9B-FE7F-42F2-9E7A-4E35017F98B1}"/>
              </a:ext>
            </a:extLst>
          </p:cNvPr>
          <p:cNvSpPr txBox="1"/>
          <p:nvPr/>
        </p:nvSpPr>
        <p:spPr>
          <a:xfrm>
            <a:off x="3662760" y="5203578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Send()</a:t>
            </a:r>
            <a:endParaRPr lang="ko-KR" altLang="en-US" sz="1100" dirty="0"/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B894615F-8C2D-4669-B275-38D3FF2D2F00}"/>
              </a:ext>
            </a:extLst>
          </p:cNvPr>
          <p:cNvCxnSpPr>
            <a:cxnSpLocks/>
            <a:stCxn id="171" idx="2"/>
            <a:endCxn id="18" idx="0"/>
          </p:cNvCxnSpPr>
          <p:nvPr/>
        </p:nvCxnSpPr>
        <p:spPr>
          <a:xfrm>
            <a:off x="4139580" y="5465188"/>
            <a:ext cx="0" cy="3466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C3296283-1472-4FD3-87F5-4D178585692B}"/>
              </a:ext>
            </a:extLst>
          </p:cNvPr>
          <p:cNvSpPr txBox="1"/>
          <p:nvPr/>
        </p:nvSpPr>
        <p:spPr>
          <a:xfrm>
            <a:off x="6515516" y="5232690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Send()</a:t>
            </a:r>
            <a:endParaRPr lang="ko-KR" altLang="en-US" sz="1100" dirty="0"/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A71617D0-31B2-4296-931F-771A39764F8E}"/>
              </a:ext>
            </a:extLst>
          </p:cNvPr>
          <p:cNvCxnSpPr>
            <a:cxnSpLocks/>
            <a:stCxn id="178" idx="2"/>
            <a:endCxn id="87" idx="0"/>
          </p:cNvCxnSpPr>
          <p:nvPr/>
        </p:nvCxnSpPr>
        <p:spPr>
          <a:xfrm>
            <a:off x="6992336" y="5494300"/>
            <a:ext cx="1" cy="3175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DD7A9F2-DFA2-4BC7-A239-2E491AD10BCF}"/>
              </a:ext>
            </a:extLst>
          </p:cNvPr>
          <p:cNvSpPr/>
          <p:nvPr/>
        </p:nvSpPr>
        <p:spPr>
          <a:xfrm>
            <a:off x="2927758" y="100668"/>
            <a:ext cx="5595457" cy="62383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20523DB-6EE4-47D9-8DBF-8026AE0EB206}"/>
              </a:ext>
            </a:extLst>
          </p:cNvPr>
          <p:cNvSpPr txBox="1"/>
          <p:nvPr/>
        </p:nvSpPr>
        <p:spPr>
          <a:xfrm>
            <a:off x="4521666" y="176169"/>
            <a:ext cx="199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2338A5D0-64D3-4AF4-A90B-B04011F7FACC}"/>
              </a:ext>
            </a:extLst>
          </p:cNvPr>
          <p:cNvSpPr/>
          <p:nvPr/>
        </p:nvSpPr>
        <p:spPr>
          <a:xfrm>
            <a:off x="803550" y="100668"/>
            <a:ext cx="1980309" cy="6238300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D1839F2-C35E-444A-8C39-2534B5751F01}"/>
              </a:ext>
            </a:extLst>
          </p:cNvPr>
          <p:cNvSpPr txBox="1"/>
          <p:nvPr/>
        </p:nvSpPr>
        <p:spPr>
          <a:xfrm>
            <a:off x="830838" y="144931"/>
            <a:ext cx="199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라즈베리파이</a:t>
            </a:r>
            <a:endParaRPr lang="ko-KR" altLang="en-US" dirty="0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EBC629DC-054F-4117-8E07-601E104C775D}"/>
              </a:ext>
            </a:extLst>
          </p:cNvPr>
          <p:cNvSpPr/>
          <p:nvPr/>
        </p:nvSpPr>
        <p:spPr>
          <a:xfrm>
            <a:off x="8690609" y="102066"/>
            <a:ext cx="1807788" cy="6238300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F91C88B-2CB9-4363-9E49-0593DAA81E90}"/>
              </a:ext>
            </a:extLst>
          </p:cNvPr>
          <p:cNvSpPr txBox="1"/>
          <p:nvPr/>
        </p:nvSpPr>
        <p:spPr>
          <a:xfrm>
            <a:off x="8717896" y="146329"/>
            <a:ext cx="175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안드로이드</a:t>
            </a:r>
          </a:p>
        </p:txBody>
      </p:sp>
    </p:spTree>
    <p:extLst>
      <p:ext uri="{BB962C8B-B14F-4D97-AF65-F5344CB8AC3E}">
        <p14:creationId xmlns:p14="http://schemas.microsoft.com/office/powerpoint/2010/main" val="66480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54ACE58A-1CB7-4DDE-B68A-45759FDB1CBB}"/>
              </a:ext>
            </a:extLst>
          </p:cNvPr>
          <p:cNvGrpSpPr/>
          <p:nvPr/>
        </p:nvGrpSpPr>
        <p:grpSpPr>
          <a:xfrm>
            <a:off x="7148498" y="4472936"/>
            <a:ext cx="1817491" cy="738664"/>
            <a:chOff x="3116508" y="4672614"/>
            <a:chExt cx="2462172" cy="9722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0BDAAC9-3476-4492-89D0-55CF29279A8C}"/>
                </a:ext>
              </a:extLst>
            </p:cNvPr>
            <p:cNvSpPr txBox="1"/>
            <p:nvPr/>
          </p:nvSpPr>
          <p:spPr>
            <a:xfrm>
              <a:off x="3116508" y="4672614"/>
              <a:ext cx="2462172" cy="9722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[ Pi Read Process ]</a:t>
              </a:r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100" dirty="0"/>
            </a:p>
            <a:p>
              <a:pPr algn="ctr"/>
              <a:endParaRPr lang="ko-KR" altLang="en-US" sz="11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C9DD1C-1D93-4DBD-BDC6-5F263B2AE312}"/>
                </a:ext>
              </a:extLst>
            </p:cNvPr>
            <p:cNvSpPr txBox="1"/>
            <p:nvPr/>
          </p:nvSpPr>
          <p:spPr>
            <a:xfrm>
              <a:off x="3462555" y="5091577"/>
              <a:ext cx="1770075" cy="344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err="1"/>
                <a:t>Recv</a:t>
              </a:r>
              <a:r>
                <a:rPr lang="en-US" altLang="ko-KR" sz="1100" dirty="0"/>
                <a:t>() / Send()</a:t>
              </a:r>
              <a:endParaRPr lang="ko-KR" altLang="en-US" sz="11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598F0B2-5682-4CDB-9AD5-C524AF8A6D1C}"/>
              </a:ext>
            </a:extLst>
          </p:cNvPr>
          <p:cNvGrpSpPr/>
          <p:nvPr/>
        </p:nvGrpSpPr>
        <p:grpSpPr>
          <a:xfrm>
            <a:off x="7148497" y="2416810"/>
            <a:ext cx="1817491" cy="1246495"/>
            <a:chOff x="2588000" y="2700823"/>
            <a:chExt cx="2462172" cy="164063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3C6792-C05D-4142-9EFC-F0873F8F9843}"/>
                </a:ext>
              </a:extLst>
            </p:cNvPr>
            <p:cNvSpPr txBox="1"/>
            <p:nvPr/>
          </p:nvSpPr>
          <p:spPr>
            <a:xfrm>
              <a:off x="2588000" y="2700823"/>
              <a:ext cx="2462172" cy="16406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[ Pi Server Process ]</a:t>
              </a:r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ko-KR" altLang="en-US" sz="11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54E2E2-283F-499C-86A9-E5BFA5CE8029}"/>
                </a:ext>
              </a:extLst>
            </p:cNvPr>
            <p:cNvSpPr txBox="1"/>
            <p:nvPr/>
          </p:nvSpPr>
          <p:spPr>
            <a:xfrm>
              <a:off x="3173134" y="3187277"/>
              <a:ext cx="1291906" cy="344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Accept()</a:t>
              </a:r>
              <a:endParaRPr lang="ko-KR" altLang="en-US" sz="11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FBF974-8929-4C79-8D9F-203AE4B48D5C}"/>
                </a:ext>
              </a:extLst>
            </p:cNvPr>
            <p:cNvSpPr txBox="1"/>
            <p:nvPr/>
          </p:nvSpPr>
          <p:spPr>
            <a:xfrm>
              <a:off x="3173134" y="3791284"/>
              <a:ext cx="1291906" cy="344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Send()</a:t>
              </a:r>
              <a:endParaRPr lang="ko-KR" altLang="en-US" sz="11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969706A-682B-47B8-A8AC-308DFC857F37}"/>
              </a:ext>
            </a:extLst>
          </p:cNvPr>
          <p:cNvSpPr txBox="1"/>
          <p:nvPr/>
        </p:nvSpPr>
        <p:spPr>
          <a:xfrm>
            <a:off x="2533478" y="584435"/>
            <a:ext cx="1306609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Raspberry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091B7-A04A-4717-8D20-D48959E0F14E}"/>
              </a:ext>
            </a:extLst>
          </p:cNvPr>
          <p:cNvSpPr txBox="1"/>
          <p:nvPr/>
        </p:nvSpPr>
        <p:spPr>
          <a:xfrm>
            <a:off x="2533479" y="1216999"/>
            <a:ext cx="1306608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Socket()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C3455-2DE1-4DB9-A722-038C150152F3}"/>
              </a:ext>
            </a:extLst>
          </p:cNvPr>
          <p:cNvSpPr txBox="1"/>
          <p:nvPr/>
        </p:nvSpPr>
        <p:spPr>
          <a:xfrm>
            <a:off x="2533478" y="2776220"/>
            <a:ext cx="1306609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Connect()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D7704-F46E-4463-AC28-95787E29A496}"/>
              </a:ext>
            </a:extLst>
          </p:cNvPr>
          <p:cNvSpPr txBox="1"/>
          <p:nvPr/>
        </p:nvSpPr>
        <p:spPr>
          <a:xfrm>
            <a:off x="2533478" y="3247317"/>
            <a:ext cx="13066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Receive()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DA3347-2562-4696-881D-112DDAF75E3C}"/>
              </a:ext>
            </a:extLst>
          </p:cNvPr>
          <p:cNvSpPr txBox="1"/>
          <p:nvPr/>
        </p:nvSpPr>
        <p:spPr>
          <a:xfrm>
            <a:off x="2533476" y="4791248"/>
            <a:ext cx="13066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Recv</a:t>
            </a:r>
            <a:r>
              <a:rPr lang="en-US" altLang="ko-KR" sz="1100" dirty="0"/>
              <a:t>() / Send()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06A815-4E11-4D43-BB5F-21138DE4150D}"/>
              </a:ext>
            </a:extLst>
          </p:cNvPr>
          <p:cNvSpPr txBox="1"/>
          <p:nvPr/>
        </p:nvSpPr>
        <p:spPr>
          <a:xfrm>
            <a:off x="2709961" y="5794056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Receive()</a:t>
            </a:r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AE4B10-DA6A-4096-A38B-9E23A994A186}"/>
              </a:ext>
            </a:extLst>
          </p:cNvPr>
          <p:cNvSpPr txBox="1"/>
          <p:nvPr/>
        </p:nvSpPr>
        <p:spPr>
          <a:xfrm>
            <a:off x="2709961" y="6277468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Close()</a:t>
            </a:r>
            <a:endParaRPr lang="ko-KR" altLang="en-US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CE95F07-C291-4C9A-927B-717D89925BD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186783" y="846045"/>
            <a:ext cx="0" cy="3709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28AB597-8625-4D14-8441-B3F1043457C2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3186783" y="1478609"/>
            <a:ext cx="0" cy="12976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0EC30AA-913D-4257-923F-1E3D173B4A84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3186783" y="3037830"/>
            <a:ext cx="0" cy="209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A75BC7B-A291-49A7-BC62-B1952DE5FCAB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3840087" y="2907025"/>
            <a:ext cx="3740336" cy="10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A920C01-3AF2-49CE-8425-9D2A8A037EE2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flipH="1">
            <a:off x="3840088" y="3376107"/>
            <a:ext cx="3740335" cy="20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7EB9757-20DE-4366-BB7A-46E9FC85053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3186781" y="3508927"/>
            <a:ext cx="2" cy="12823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673AA98-E168-47AB-9516-56EC34EFD3F0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>
            <a:off x="3186781" y="5052858"/>
            <a:ext cx="0" cy="741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009DB20-BE05-45DC-9947-C298C2A6C41B}"/>
              </a:ext>
            </a:extLst>
          </p:cNvPr>
          <p:cNvSpPr txBox="1"/>
          <p:nvPr/>
        </p:nvSpPr>
        <p:spPr>
          <a:xfrm>
            <a:off x="7554106" y="584435"/>
            <a:ext cx="1021757" cy="2616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Pi Server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B6FA7-382C-4730-BF38-CCEEFEE79F32}"/>
              </a:ext>
            </a:extLst>
          </p:cNvPr>
          <p:cNvSpPr txBox="1"/>
          <p:nvPr/>
        </p:nvSpPr>
        <p:spPr>
          <a:xfrm>
            <a:off x="7588163" y="1216999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Socket()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B2C76-722E-434F-A0D1-1B6E8F1AE628}"/>
              </a:ext>
            </a:extLst>
          </p:cNvPr>
          <p:cNvSpPr txBox="1"/>
          <p:nvPr/>
        </p:nvSpPr>
        <p:spPr>
          <a:xfrm>
            <a:off x="7588163" y="1633682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Bind()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4BB59-6C56-4103-A6E1-D36562FAFD0D}"/>
              </a:ext>
            </a:extLst>
          </p:cNvPr>
          <p:cNvSpPr txBox="1"/>
          <p:nvPr/>
        </p:nvSpPr>
        <p:spPr>
          <a:xfrm>
            <a:off x="7588163" y="2035753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Listen()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D4D7D-FC5A-4B7E-94C7-6D7B2AA47BC8}"/>
              </a:ext>
            </a:extLst>
          </p:cNvPr>
          <p:cNvSpPr txBox="1"/>
          <p:nvPr/>
        </p:nvSpPr>
        <p:spPr>
          <a:xfrm>
            <a:off x="7580423" y="6298393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Close()</a:t>
            </a:r>
            <a:endParaRPr lang="ko-KR" altLang="en-US" sz="11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ECA36B8-1592-4C07-A3B9-731F0DFA7C53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8064983" y="846045"/>
            <a:ext cx="2" cy="3709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26B7578-28DE-406F-B31B-FCAB9C06489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064983" y="1478609"/>
            <a:ext cx="0" cy="155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B3B5E01-4221-46CC-9725-3F8BF3950F4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064983" y="1895292"/>
            <a:ext cx="0" cy="140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2A8A7F3-B0C2-4D1E-930D-8069E3630A4F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>
            <a:off x="8057243" y="3663305"/>
            <a:ext cx="1" cy="8096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D10D0CD1-1623-451B-B0CA-70F40F259AEB}"/>
              </a:ext>
            </a:extLst>
          </p:cNvPr>
          <p:cNvCxnSpPr>
            <a:stCxn id="9" idx="3"/>
            <a:endCxn id="11" idx="3"/>
          </p:cNvCxnSpPr>
          <p:nvPr/>
        </p:nvCxnSpPr>
        <p:spPr>
          <a:xfrm>
            <a:off x="8541803" y="2166558"/>
            <a:ext cx="424185" cy="873500"/>
          </a:xfrm>
          <a:prstGeom prst="bentConnector3">
            <a:avLst>
              <a:gd name="adj1" fmla="val 1538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553273A-7EBD-4070-BE70-10252244226F}"/>
              </a:ext>
            </a:extLst>
          </p:cNvPr>
          <p:cNvCxnSpPr>
            <a:cxnSpLocks/>
            <a:stCxn id="21" idx="2"/>
            <a:endCxn id="171" idx="0"/>
          </p:cNvCxnSpPr>
          <p:nvPr/>
        </p:nvCxnSpPr>
        <p:spPr>
          <a:xfrm flipH="1">
            <a:off x="8057243" y="5211600"/>
            <a:ext cx="1" cy="5708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1DDB761-72DD-4C1C-B055-02EEADA648D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3186781" y="6055666"/>
            <a:ext cx="0" cy="2218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42D36E9B-FE7F-42F2-9E7A-4E35017F98B1}"/>
              </a:ext>
            </a:extLst>
          </p:cNvPr>
          <p:cNvSpPr txBox="1"/>
          <p:nvPr/>
        </p:nvSpPr>
        <p:spPr>
          <a:xfrm>
            <a:off x="7580423" y="5782419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Send()</a:t>
            </a:r>
            <a:endParaRPr lang="ko-KR" altLang="en-US" sz="1100" dirty="0"/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B894615F-8C2D-4669-B275-38D3FF2D2F00}"/>
              </a:ext>
            </a:extLst>
          </p:cNvPr>
          <p:cNvCxnSpPr>
            <a:cxnSpLocks/>
            <a:stCxn id="171" idx="2"/>
            <a:endCxn id="18" idx="0"/>
          </p:cNvCxnSpPr>
          <p:nvPr/>
        </p:nvCxnSpPr>
        <p:spPr>
          <a:xfrm>
            <a:off x="8057243" y="6044029"/>
            <a:ext cx="0" cy="2543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C18975D-0B5D-4394-99B8-E3F41343B9DF}"/>
              </a:ext>
            </a:extLst>
          </p:cNvPr>
          <p:cNvSpPr txBox="1"/>
          <p:nvPr/>
        </p:nvSpPr>
        <p:spPr>
          <a:xfrm>
            <a:off x="4841484" y="3089366"/>
            <a:ext cx="1306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스타트 메시지 전송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AC4677B-6B24-4CC3-A445-2B64E8AB503F}"/>
              </a:ext>
            </a:extLst>
          </p:cNvPr>
          <p:cNvSpPr txBox="1"/>
          <p:nvPr/>
        </p:nvSpPr>
        <p:spPr>
          <a:xfrm>
            <a:off x="3909270" y="3422028"/>
            <a:ext cx="3171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set_temp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set_moist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feed_mode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pi_server_status</a:t>
            </a:r>
            <a:r>
              <a:rPr lang="en-US" altLang="ko-KR" sz="1000" dirty="0"/>
              <a:t>(1)</a:t>
            </a:r>
            <a:endParaRPr lang="ko-KR" altLang="en-US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857658C-5328-4957-8665-C498A3778005}"/>
              </a:ext>
            </a:extLst>
          </p:cNvPr>
          <p:cNvSpPr txBox="1"/>
          <p:nvPr/>
        </p:nvSpPr>
        <p:spPr>
          <a:xfrm>
            <a:off x="3927446" y="4253937"/>
            <a:ext cx="3171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/>
              <a:t>라즈베리파이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-&gt; </a:t>
            </a:r>
            <a:r>
              <a:rPr lang="ko-KR" altLang="en-US" sz="1000" b="1" dirty="0"/>
              <a:t>서버</a:t>
            </a:r>
            <a:endParaRPr lang="en-US" altLang="ko-KR" sz="1000" b="1" dirty="0"/>
          </a:p>
          <a:p>
            <a:r>
              <a:rPr lang="en-US" altLang="ko-KR" sz="1000" dirty="0"/>
              <a:t>temp, moist, tret1, tret2, </a:t>
            </a:r>
            <a:r>
              <a:rPr lang="en-US" altLang="ko-KR" sz="1000" dirty="0" err="1"/>
              <a:t>water_level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feed_mode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en-US" altLang="ko-KR" sz="1000" dirty="0" err="1"/>
              <a:t>pi_server_status</a:t>
            </a:r>
            <a:r>
              <a:rPr lang="en-US" altLang="ko-KR" sz="1000" dirty="0"/>
              <a:t>(1)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7143979-E2B1-4A52-B210-8E067724AF24}"/>
              </a:ext>
            </a:extLst>
          </p:cNvPr>
          <p:cNvCxnSpPr>
            <a:cxnSpLocks/>
          </p:cNvCxnSpPr>
          <p:nvPr/>
        </p:nvCxnSpPr>
        <p:spPr>
          <a:xfrm>
            <a:off x="3847827" y="4855173"/>
            <a:ext cx="3556111" cy="38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1FC749A3-52F5-4196-97F7-220E258A1C9E}"/>
              </a:ext>
            </a:extLst>
          </p:cNvPr>
          <p:cNvCxnSpPr>
            <a:cxnSpLocks/>
          </p:cNvCxnSpPr>
          <p:nvPr/>
        </p:nvCxnSpPr>
        <p:spPr>
          <a:xfrm flipH="1">
            <a:off x="3831697" y="4998688"/>
            <a:ext cx="35638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B2685AD5-55FE-4923-85A5-5A66970893DF}"/>
              </a:ext>
            </a:extLst>
          </p:cNvPr>
          <p:cNvSpPr txBox="1"/>
          <p:nvPr/>
        </p:nvSpPr>
        <p:spPr>
          <a:xfrm>
            <a:off x="3928844" y="5010345"/>
            <a:ext cx="3171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서버 </a:t>
            </a:r>
            <a:r>
              <a:rPr lang="en-US" altLang="ko-KR" sz="1000" b="1" dirty="0"/>
              <a:t>-&gt; </a:t>
            </a:r>
            <a:r>
              <a:rPr lang="ko-KR" altLang="en-US" sz="1000" b="1" dirty="0" err="1"/>
              <a:t>라즈베리파이</a:t>
            </a:r>
            <a:endParaRPr lang="en-US" altLang="ko-KR" sz="1000" b="1" dirty="0"/>
          </a:p>
          <a:p>
            <a:r>
              <a:rPr lang="en-US" altLang="ko-KR" sz="1000" dirty="0" err="1"/>
              <a:t>set_temp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set_moist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feed_mode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pi_server_status</a:t>
            </a:r>
            <a:r>
              <a:rPr lang="en-US" altLang="ko-KR" sz="1000" dirty="0"/>
              <a:t>(1)</a:t>
            </a:r>
            <a:endParaRPr lang="ko-KR" altLang="en-US" sz="1000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F4C530C-F478-421F-B601-590B120F6CA8}"/>
              </a:ext>
            </a:extLst>
          </p:cNvPr>
          <p:cNvCxnSpPr>
            <a:cxnSpLocks/>
            <a:stCxn id="171" idx="1"/>
            <a:endCxn id="19" idx="3"/>
          </p:cNvCxnSpPr>
          <p:nvPr/>
        </p:nvCxnSpPr>
        <p:spPr>
          <a:xfrm flipH="1">
            <a:off x="3663601" y="5913224"/>
            <a:ext cx="3916822" cy="116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FF798CF-EB9C-497D-A744-EA8979C5B56C}"/>
              </a:ext>
            </a:extLst>
          </p:cNvPr>
          <p:cNvSpPr txBox="1"/>
          <p:nvPr/>
        </p:nvSpPr>
        <p:spPr>
          <a:xfrm>
            <a:off x="4890420" y="5642533"/>
            <a:ext cx="1306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마지막 메시지 전송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33B283F-E87A-4B8B-B70A-56CBB7CBE304}"/>
              </a:ext>
            </a:extLst>
          </p:cNvPr>
          <p:cNvSpPr txBox="1"/>
          <p:nvPr/>
        </p:nvSpPr>
        <p:spPr>
          <a:xfrm>
            <a:off x="3958206" y="5924861"/>
            <a:ext cx="3171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set_temp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set_moist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feed_mode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pi_server_status</a:t>
            </a:r>
            <a:r>
              <a:rPr lang="en-US" altLang="ko-KR" sz="1000" dirty="0"/>
              <a:t>(0)</a:t>
            </a:r>
            <a:endParaRPr lang="ko-KR" altLang="en-US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39A8A90-7B69-4514-8D54-CFB49B99AD73}"/>
              </a:ext>
            </a:extLst>
          </p:cNvPr>
          <p:cNvSpPr txBox="1"/>
          <p:nvPr/>
        </p:nvSpPr>
        <p:spPr>
          <a:xfrm>
            <a:off x="9195106" y="2412553"/>
            <a:ext cx="661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Thread</a:t>
            </a:r>
          </a:p>
          <a:p>
            <a:r>
              <a:rPr lang="en-US" altLang="ko-KR" sz="1000" b="1" dirty="0"/>
              <a:t>Start</a:t>
            </a:r>
            <a:endParaRPr lang="ko-KR" altLang="en-US" sz="10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D63EF2-96C4-426F-955B-684078AB085F}"/>
              </a:ext>
            </a:extLst>
          </p:cNvPr>
          <p:cNvSpPr txBox="1"/>
          <p:nvPr/>
        </p:nvSpPr>
        <p:spPr>
          <a:xfrm>
            <a:off x="8064983" y="3868065"/>
            <a:ext cx="661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Thread</a:t>
            </a:r>
          </a:p>
          <a:p>
            <a:r>
              <a:rPr lang="en-US" altLang="ko-KR" sz="1000" b="1" dirty="0"/>
              <a:t>Start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94130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95746E14-8EDF-4FD2-99B6-AE75E18257BD}"/>
              </a:ext>
            </a:extLst>
          </p:cNvPr>
          <p:cNvSpPr txBox="1"/>
          <p:nvPr/>
        </p:nvSpPr>
        <p:spPr>
          <a:xfrm>
            <a:off x="2677657" y="573625"/>
            <a:ext cx="1817491" cy="2616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Android Server</a:t>
            </a:r>
            <a:endParaRPr lang="ko-KR" alt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3CC8048-C958-44EF-90BB-05C6465EC0E5}"/>
              </a:ext>
            </a:extLst>
          </p:cNvPr>
          <p:cNvSpPr txBox="1"/>
          <p:nvPr/>
        </p:nvSpPr>
        <p:spPr>
          <a:xfrm>
            <a:off x="3117323" y="1021631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Socket()</a:t>
            </a:r>
            <a:endParaRPr lang="ko-KR" altLang="en-US" sz="11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6A6F77-8481-4BAE-9FF9-CC9F51AA260E}"/>
              </a:ext>
            </a:extLst>
          </p:cNvPr>
          <p:cNvSpPr txBox="1"/>
          <p:nvPr/>
        </p:nvSpPr>
        <p:spPr>
          <a:xfrm>
            <a:off x="3117323" y="1455092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Bind()</a:t>
            </a:r>
            <a:endParaRPr lang="ko-KR" altLang="en-US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C87DB99-876F-478B-83BB-49D48B4B5815}"/>
              </a:ext>
            </a:extLst>
          </p:cNvPr>
          <p:cNvSpPr txBox="1"/>
          <p:nvPr/>
        </p:nvSpPr>
        <p:spPr>
          <a:xfrm>
            <a:off x="3117323" y="1873941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Listen()</a:t>
            </a:r>
            <a:endParaRPr lang="ko-KR" altLang="en-US" sz="1100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8835F97-30E9-46B0-B977-E3915769749F}"/>
              </a:ext>
            </a:extLst>
          </p:cNvPr>
          <p:cNvGrpSpPr/>
          <p:nvPr/>
        </p:nvGrpSpPr>
        <p:grpSpPr>
          <a:xfrm>
            <a:off x="2677657" y="2353474"/>
            <a:ext cx="1817491" cy="1261884"/>
            <a:chOff x="2588000" y="2700823"/>
            <a:chExt cx="2462172" cy="1660891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6749A9E-AE0E-4D42-B7CC-6E5DFF52D7FA}"/>
                </a:ext>
              </a:extLst>
            </p:cNvPr>
            <p:cNvSpPr txBox="1"/>
            <p:nvPr/>
          </p:nvSpPr>
          <p:spPr>
            <a:xfrm>
              <a:off x="2588000" y="2700823"/>
              <a:ext cx="2462172" cy="16608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[ Android Server Process ]</a:t>
              </a:r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ko-KR" altLang="en-US" sz="11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7887758-2ECD-436E-936F-3AFA1603FAD7}"/>
                </a:ext>
              </a:extLst>
            </p:cNvPr>
            <p:cNvSpPr txBox="1"/>
            <p:nvPr/>
          </p:nvSpPr>
          <p:spPr>
            <a:xfrm>
              <a:off x="3173134" y="3187277"/>
              <a:ext cx="1291906" cy="344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Accept()</a:t>
              </a:r>
              <a:endParaRPr lang="ko-KR" altLang="en-US" sz="11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2AF3BA8-27B2-4627-BE8D-865DF051D82D}"/>
                </a:ext>
              </a:extLst>
            </p:cNvPr>
            <p:cNvSpPr txBox="1"/>
            <p:nvPr/>
          </p:nvSpPr>
          <p:spPr>
            <a:xfrm>
              <a:off x="3173134" y="3791284"/>
              <a:ext cx="1291906" cy="344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Send()</a:t>
              </a:r>
              <a:endParaRPr lang="ko-KR" altLang="en-US" sz="11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9DF8F56-9954-42A2-9357-519C163C36DE}"/>
              </a:ext>
            </a:extLst>
          </p:cNvPr>
          <p:cNvGrpSpPr/>
          <p:nvPr/>
        </p:nvGrpSpPr>
        <p:grpSpPr>
          <a:xfrm>
            <a:off x="2677658" y="4134955"/>
            <a:ext cx="1817491" cy="738664"/>
            <a:chOff x="3116508" y="4672614"/>
            <a:chExt cx="2462172" cy="97223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7B92AFE-CEDD-4504-897E-DF047BE54B0F}"/>
                </a:ext>
              </a:extLst>
            </p:cNvPr>
            <p:cNvSpPr txBox="1"/>
            <p:nvPr/>
          </p:nvSpPr>
          <p:spPr>
            <a:xfrm>
              <a:off x="3116508" y="4672614"/>
              <a:ext cx="2462172" cy="9722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[ Android Read Process ]</a:t>
              </a:r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100" dirty="0"/>
            </a:p>
            <a:p>
              <a:pPr algn="ctr"/>
              <a:endParaRPr lang="ko-KR" altLang="en-US" sz="11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3EE6442-8936-40A7-B2A2-91430DB4767F}"/>
                </a:ext>
              </a:extLst>
            </p:cNvPr>
            <p:cNvSpPr txBox="1"/>
            <p:nvPr/>
          </p:nvSpPr>
          <p:spPr>
            <a:xfrm>
              <a:off x="3462555" y="5091577"/>
              <a:ext cx="1770075" cy="344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err="1"/>
                <a:t>Recv</a:t>
              </a:r>
              <a:r>
                <a:rPr lang="en-US" altLang="ko-KR" sz="1100" dirty="0"/>
                <a:t>() / Send()</a:t>
              </a:r>
              <a:endParaRPr lang="ko-KR" altLang="en-US" sz="11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8FBCE4F8-F9CE-4335-8C65-6CBCF2BA0A75}"/>
              </a:ext>
            </a:extLst>
          </p:cNvPr>
          <p:cNvSpPr txBox="1"/>
          <p:nvPr/>
        </p:nvSpPr>
        <p:spPr>
          <a:xfrm>
            <a:off x="3109583" y="6231281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Close()</a:t>
            </a:r>
            <a:endParaRPr lang="ko-KR" altLang="en-US" sz="11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9800D5C-1447-41A2-B3BE-EFCBB8C33474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3586403" y="835235"/>
            <a:ext cx="7740" cy="1863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BD02500-4192-44CE-9D0A-62DAE2BB218A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>
            <a:off x="3594143" y="1283241"/>
            <a:ext cx="0" cy="171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4827A2F-FE47-4135-B510-BF92457E2044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>
            <a:off x="3594143" y="1716702"/>
            <a:ext cx="0" cy="1572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E0F25FF0-0930-4E9E-BFB1-FE04A4D229E5}"/>
              </a:ext>
            </a:extLst>
          </p:cNvPr>
          <p:cNvCxnSpPr>
            <a:cxnSpLocks/>
            <a:stCxn id="84" idx="1"/>
            <a:endCxn id="97" idx="1"/>
          </p:cNvCxnSpPr>
          <p:nvPr/>
        </p:nvCxnSpPr>
        <p:spPr>
          <a:xfrm rot="10800000" flipV="1">
            <a:off x="2677657" y="2004746"/>
            <a:ext cx="439666" cy="979670"/>
          </a:xfrm>
          <a:prstGeom prst="bentConnector3">
            <a:avLst>
              <a:gd name="adj1" fmla="val 15199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4352AFE2-826A-49F5-AC58-B2B6F57EF460}"/>
              </a:ext>
            </a:extLst>
          </p:cNvPr>
          <p:cNvCxnSpPr>
            <a:cxnSpLocks/>
            <a:stCxn id="84" idx="1"/>
            <a:endCxn id="95" idx="1"/>
          </p:cNvCxnSpPr>
          <p:nvPr/>
        </p:nvCxnSpPr>
        <p:spPr>
          <a:xfrm rot="10800000" flipV="1">
            <a:off x="2677659" y="2004745"/>
            <a:ext cx="439665" cy="2499541"/>
          </a:xfrm>
          <a:prstGeom prst="bentConnector3">
            <a:avLst>
              <a:gd name="adj1" fmla="val 15199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54083FB-828E-45A2-BA91-9B0687384F98}"/>
              </a:ext>
            </a:extLst>
          </p:cNvPr>
          <p:cNvCxnSpPr>
            <a:cxnSpLocks/>
            <a:stCxn id="95" idx="2"/>
            <a:endCxn id="178" idx="0"/>
          </p:cNvCxnSpPr>
          <p:nvPr/>
        </p:nvCxnSpPr>
        <p:spPr>
          <a:xfrm flipH="1">
            <a:off x="3586402" y="4873619"/>
            <a:ext cx="2" cy="7785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B5BAF56C-173A-419C-A907-1B56B4438277}"/>
              </a:ext>
            </a:extLst>
          </p:cNvPr>
          <p:cNvSpPr txBox="1"/>
          <p:nvPr/>
        </p:nvSpPr>
        <p:spPr>
          <a:xfrm>
            <a:off x="8063893" y="578923"/>
            <a:ext cx="1306609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Android</a:t>
            </a:r>
            <a:endParaRPr lang="ko-KR" altLang="en-US" sz="11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0B64ED9-FF5C-4DBE-A210-9BD5AE5AF670}"/>
              </a:ext>
            </a:extLst>
          </p:cNvPr>
          <p:cNvSpPr txBox="1"/>
          <p:nvPr/>
        </p:nvSpPr>
        <p:spPr>
          <a:xfrm>
            <a:off x="8063894" y="1211487"/>
            <a:ext cx="1306608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Socket()</a:t>
            </a:r>
            <a:endParaRPr lang="ko-KR" altLang="en-US" sz="11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44A4FF4-A014-4CDF-B927-38645DDFE3FD}"/>
              </a:ext>
            </a:extLst>
          </p:cNvPr>
          <p:cNvSpPr txBox="1"/>
          <p:nvPr/>
        </p:nvSpPr>
        <p:spPr>
          <a:xfrm>
            <a:off x="8063893" y="2719820"/>
            <a:ext cx="1306609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Connect()</a:t>
            </a:r>
            <a:endParaRPr lang="ko-KR" altLang="en-US" sz="11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7677438-C784-4897-A092-5DAA36EB51C0}"/>
              </a:ext>
            </a:extLst>
          </p:cNvPr>
          <p:cNvSpPr txBox="1"/>
          <p:nvPr/>
        </p:nvSpPr>
        <p:spPr>
          <a:xfrm>
            <a:off x="8063893" y="3191471"/>
            <a:ext cx="13066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Receive()</a:t>
            </a:r>
            <a:endParaRPr lang="ko-KR" alt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C06D01B-CC8D-4E8D-8A99-4E347772A53A}"/>
              </a:ext>
            </a:extLst>
          </p:cNvPr>
          <p:cNvSpPr txBox="1"/>
          <p:nvPr/>
        </p:nvSpPr>
        <p:spPr>
          <a:xfrm>
            <a:off x="8063893" y="4455219"/>
            <a:ext cx="13066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Recv</a:t>
            </a:r>
            <a:r>
              <a:rPr lang="en-US" altLang="ko-KR" sz="1100" dirty="0"/>
              <a:t>() / Send()</a:t>
            </a:r>
            <a:endParaRPr lang="ko-KR" altLang="en-US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4828877-6E5E-471B-A943-0760A3753DA6}"/>
              </a:ext>
            </a:extLst>
          </p:cNvPr>
          <p:cNvSpPr txBox="1"/>
          <p:nvPr/>
        </p:nvSpPr>
        <p:spPr>
          <a:xfrm>
            <a:off x="8238870" y="5653251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Receive()</a:t>
            </a:r>
            <a:endParaRPr lang="ko-KR" altLang="en-US" sz="11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36DED2D-7401-461D-B5DF-157EFFCD9FA2}"/>
              </a:ext>
            </a:extLst>
          </p:cNvPr>
          <p:cNvSpPr txBox="1"/>
          <p:nvPr/>
        </p:nvSpPr>
        <p:spPr>
          <a:xfrm>
            <a:off x="8240376" y="6231280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Close()</a:t>
            </a:r>
            <a:endParaRPr lang="ko-KR" altLang="en-US" sz="1100" dirty="0"/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59699B48-447E-4BF5-8043-4FE26497DB9B}"/>
              </a:ext>
            </a:extLst>
          </p:cNvPr>
          <p:cNvCxnSpPr>
            <a:stCxn id="143" idx="2"/>
            <a:endCxn id="144" idx="0"/>
          </p:cNvCxnSpPr>
          <p:nvPr/>
        </p:nvCxnSpPr>
        <p:spPr>
          <a:xfrm>
            <a:off x="8717198" y="840533"/>
            <a:ext cx="0" cy="3709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C602339F-4459-4AF7-9700-EEB56803E701}"/>
              </a:ext>
            </a:extLst>
          </p:cNvPr>
          <p:cNvCxnSpPr>
            <a:stCxn id="144" idx="2"/>
            <a:endCxn id="145" idx="0"/>
          </p:cNvCxnSpPr>
          <p:nvPr/>
        </p:nvCxnSpPr>
        <p:spPr>
          <a:xfrm>
            <a:off x="8717198" y="1473097"/>
            <a:ext cx="0" cy="1246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822652C-ECDA-4A2D-8C4B-032D535AE110}"/>
              </a:ext>
            </a:extLst>
          </p:cNvPr>
          <p:cNvCxnSpPr>
            <a:cxnSpLocks/>
            <a:stCxn id="145" idx="2"/>
            <a:endCxn id="146" idx="0"/>
          </p:cNvCxnSpPr>
          <p:nvPr/>
        </p:nvCxnSpPr>
        <p:spPr>
          <a:xfrm>
            <a:off x="8717198" y="2981430"/>
            <a:ext cx="0" cy="210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E92038A-20D7-402D-915A-41816FE2CB08}"/>
              </a:ext>
            </a:extLst>
          </p:cNvPr>
          <p:cNvCxnSpPr>
            <a:cxnSpLocks/>
            <a:stCxn id="145" idx="1"/>
            <a:endCxn id="98" idx="3"/>
          </p:cNvCxnSpPr>
          <p:nvPr/>
        </p:nvCxnSpPr>
        <p:spPr>
          <a:xfrm flipH="1">
            <a:off x="4063224" y="2850625"/>
            <a:ext cx="4000669" cy="32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3A727310-7BD1-4701-9434-0080082DE236}"/>
              </a:ext>
            </a:extLst>
          </p:cNvPr>
          <p:cNvCxnSpPr>
            <a:cxnSpLocks/>
            <a:stCxn id="99" idx="3"/>
            <a:endCxn id="146" idx="1"/>
          </p:cNvCxnSpPr>
          <p:nvPr/>
        </p:nvCxnSpPr>
        <p:spPr>
          <a:xfrm>
            <a:off x="4063224" y="3312771"/>
            <a:ext cx="4000669" cy="9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858E1AB-90A9-4454-86C3-F84F7373216E}"/>
              </a:ext>
            </a:extLst>
          </p:cNvPr>
          <p:cNvCxnSpPr>
            <a:cxnSpLocks/>
            <a:stCxn id="146" idx="2"/>
            <a:endCxn id="147" idx="0"/>
          </p:cNvCxnSpPr>
          <p:nvPr/>
        </p:nvCxnSpPr>
        <p:spPr>
          <a:xfrm>
            <a:off x="8717198" y="3453081"/>
            <a:ext cx="0" cy="10021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B1C9C407-15E6-45EA-851F-54EF6EB834FF}"/>
              </a:ext>
            </a:extLst>
          </p:cNvPr>
          <p:cNvCxnSpPr>
            <a:stCxn id="147" idx="2"/>
            <a:endCxn id="148" idx="0"/>
          </p:cNvCxnSpPr>
          <p:nvPr/>
        </p:nvCxnSpPr>
        <p:spPr>
          <a:xfrm flipH="1">
            <a:off x="8715690" y="4716829"/>
            <a:ext cx="1508" cy="9364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C9B09F1A-F9A7-4692-8B58-FF1503E723E9}"/>
              </a:ext>
            </a:extLst>
          </p:cNvPr>
          <p:cNvCxnSpPr>
            <a:cxnSpLocks/>
            <a:stCxn id="178" idx="3"/>
            <a:endCxn id="148" idx="1"/>
          </p:cNvCxnSpPr>
          <p:nvPr/>
        </p:nvCxnSpPr>
        <p:spPr>
          <a:xfrm>
            <a:off x="4063222" y="5782945"/>
            <a:ext cx="4175648" cy="11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F6F771F8-246F-439D-8D0C-78D45F25B656}"/>
              </a:ext>
            </a:extLst>
          </p:cNvPr>
          <p:cNvCxnSpPr>
            <a:cxnSpLocks/>
            <a:stCxn id="148" idx="2"/>
            <a:endCxn id="149" idx="0"/>
          </p:cNvCxnSpPr>
          <p:nvPr/>
        </p:nvCxnSpPr>
        <p:spPr>
          <a:xfrm>
            <a:off x="8715690" y="5914861"/>
            <a:ext cx="1506" cy="3164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C3296283-1472-4FD3-87F5-4D178585692B}"/>
              </a:ext>
            </a:extLst>
          </p:cNvPr>
          <p:cNvSpPr txBox="1"/>
          <p:nvPr/>
        </p:nvSpPr>
        <p:spPr>
          <a:xfrm>
            <a:off x="3109582" y="5652140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Send()</a:t>
            </a:r>
            <a:endParaRPr lang="ko-KR" altLang="en-US" sz="1100" dirty="0"/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A71617D0-31B2-4296-931F-771A39764F8E}"/>
              </a:ext>
            </a:extLst>
          </p:cNvPr>
          <p:cNvCxnSpPr>
            <a:cxnSpLocks/>
            <a:stCxn id="178" idx="2"/>
            <a:endCxn id="87" idx="0"/>
          </p:cNvCxnSpPr>
          <p:nvPr/>
        </p:nvCxnSpPr>
        <p:spPr>
          <a:xfrm>
            <a:off x="3586402" y="5913750"/>
            <a:ext cx="1" cy="3175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F617CD5-6720-4A3B-B1FC-E1ECBC8F3251}"/>
              </a:ext>
            </a:extLst>
          </p:cNvPr>
          <p:cNvSpPr txBox="1"/>
          <p:nvPr/>
        </p:nvSpPr>
        <p:spPr>
          <a:xfrm>
            <a:off x="5688773" y="3089366"/>
            <a:ext cx="1306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스타트 메시지 전송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3A4C54E-2D6F-4530-AA7D-61F6CD01A11F}"/>
              </a:ext>
            </a:extLst>
          </p:cNvPr>
          <p:cNvSpPr txBox="1"/>
          <p:nvPr/>
        </p:nvSpPr>
        <p:spPr>
          <a:xfrm>
            <a:off x="4756559" y="3312971"/>
            <a:ext cx="3171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temp, moist, </a:t>
            </a:r>
            <a:r>
              <a:rPr lang="en-US" altLang="ko-KR" sz="1000" dirty="0" err="1"/>
              <a:t>water_level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feed_mode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food_empty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and_server_status</a:t>
            </a:r>
            <a:r>
              <a:rPr lang="en-US" altLang="ko-KR" sz="1000" dirty="0"/>
              <a:t>(1)</a:t>
            </a:r>
            <a:endParaRPr lang="ko-KR" altLang="en-US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7FA177D-2A56-4F29-A9C0-ECCABC86A321}"/>
              </a:ext>
            </a:extLst>
          </p:cNvPr>
          <p:cNvSpPr txBox="1"/>
          <p:nvPr/>
        </p:nvSpPr>
        <p:spPr>
          <a:xfrm>
            <a:off x="4750589" y="3968581"/>
            <a:ext cx="3171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서버 </a:t>
            </a:r>
            <a:r>
              <a:rPr lang="en-US" altLang="ko-KR" sz="1000" b="1" dirty="0"/>
              <a:t>-&gt; </a:t>
            </a:r>
            <a:r>
              <a:rPr lang="ko-KR" altLang="en-US" sz="1000" b="1" dirty="0"/>
              <a:t>안드로이드</a:t>
            </a:r>
            <a:endParaRPr lang="en-US" altLang="ko-KR" sz="1000" b="1" dirty="0"/>
          </a:p>
          <a:p>
            <a:r>
              <a:rPr lang="en-US" altLang="ko-KR" sz="1000" dirty="0"/>
              <a:t>temp, moist, </a:t>
            </a:r>
            <a:r>
              <a:rPr lang="en-US" altLang="ko-KR" sz="1000" dirty="0" err="1"/>
              <a:t>water_level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feed_mode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food_empty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en-US" altLang="ko-KR" sz="1000" dirty="0" err="1"/>
              <a:t>and_server_status</a:t>
            </a:r>
            <a:r>
              <a:rPr lang="en-US" altLang="ko-KR" sz="1000" dirty="0"/>
              <a:t>(1)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4D23B1-CFC5-43C9-BA0B-B9A318A21A2D}"/>
              </a:ext>
            </a:extLst>
          </p:cNvPr>
          <p:cNvSpPr txBox="1"/>
          <p:nvPr/>
        </p:nvSpPr>
        <p:spPr>
          <a:xfrm>
            <a:off x="4750589" y="4650318"/>
            <a:ext cx="3171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안드로이드 </a:t>
            </a:r>
            <a:r>
              <a:rPr lang="en-US" altLang="ko-KR" sz="1000" b="1" dirty="0"/>
              <a:t>-&gt; </a:t>
            </a:r>
            <a:r>
              <a:rPr lang="ko-KR" altLang="en-US" sz="1000" b="1" dirty="0"/>
              <a:t>서버</a:t>
            </a:r>
            <a:endParaRPr lang="en-US" altLang="ko-KR" sz="1000" b="1" dirty="0"/>
          </a:p>
          <a:p>
            <a:pPr algn="ctr"/>
            <a:r>
              <a:rPr lang="en-US" altLang="ko-KR" sz="1000" dirty="0" err="1"/>
              <a:t>set_temp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set_moist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feed_mode</a:t>
            </a:r>
            <a:endParaRPr lang="ko-KR" altLang="en-US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CFB8CA8-8DB2-4723-94DE-7AA02FF70FB1}"/>
              </a:ext>
            </a:extLst>
          </p:cNvPr>
          <p:cNvSpPr txBox="1"/>
          <p:nvPr/>
        </p:nvSpPr>
        <p:spPr>
          <a:xfrm>
            <a:off x="5737709" y="5541865"/>
            <a:ext cx="1306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마지막 메시지 전송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E7158F2-0953-4734-8F66-D75724D03499}"/>
              </a:ext>
            </a:extLst>
          </p:cNvPr>
          <p:cNvSpPr txBox="1"/>
          <p:nvPr/>
        </p:nvSpPr>
        <p:spPr>
          <a:xfrm>
            <a:off x="4750589" y="5799026"/>
            <a:ext cx="322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temp, moist, </a:t>
            </a:r>
            <a:r>
              <a:rPr lang="en-US" altLang="ko-KR" sz="1000" dirty="0" err="1"/>
              <a:t>water_level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feed_mode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food_empty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and_server_status</a:t>
            </a:r>
            <a:r>
              <a:rPr lang="en-US" altLang="ko-KR" sz="1000" dirty="0"/>
              <a:t>(0)</a:t>
            </a:r>
            <a:endParaRPr lang="ko-KR" altLang="en-US" sz="1000" dirty="0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43FE10E-B6F6-4CDE-9535-5954373DEAD4}"/>
              </a:ext>
            </a:extLst>
          </p:cNvPr>
          <p:cNvCxnSpPr>
            <a:cxnSpLocks/>
          </p:cNvCxnSpPr>
          <p:nvPr/>
        </p:nvCxnSpPr>
        <p:spPr>
          <a:xfrm>
            <a:off x="4239707" y="4544780"/>
            <a:ext cx="38241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E84E44E2-294A-4011-9514-DAE17B06AA54}"/>
              </a:ext>
            </a:extLst>
          </p:cNvPr>
          <p:cNvCxnSpPr>
            <a:cxnSpLocks/>
          </p:cNvCxnSpPr>
          <p:nvPr/>
        </p:nvCxnSpPr>
        <p:spPr>
          <a:xfrm flipH="1">
            <a:off x="4239707" y="4654739"/>
            <a:ext cx="3810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7C22C08-586D-40FC-AE3E-063F1ABC0F85}"/>
              </a:ext>
            </a:extLst>
          </p:cNvPr>
          <p:cNvSpPr txBox="1"/>
          <p:nvPr/>
        </p:nvSpPr>
        <p:spPr>
          <a:xfrm>
            <a:off x="1873727" y="2294526"/>
            <a:ext cx="661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Thread</a:t>
            </a:r>
          </a:p>
          <a:p>
            <a:r>
              <a:rPr lang="en-US" altLang="ko-KR" sz="1000" b="1" dirty="0"/>
              <a:t>Start</a:t>
            </a:r>
            <a:endParaRPr lang="ko-KR" altLang="en-US" sz="10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91189C-A3FB-430C-AC46-21DE5D58BEFB}"/>
              </a:ext>
            </a:extLst>
          </p:cNvPr>
          <p:cNvSpPr txBox="1"/>
          <p:nvPr/>
        </p:nvSpPr>
        <p:spPr>
          <a:xfrm>
            <a:off x="1873431" y="3615358"/>
            <a:ext cx="661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Thread</a:t>
            </a:r>
          </a:p>
          <a:p>
            <a:r>
              <a:rPr lang="en-US" altLang="ko-KR" sz="1000" b="1" dirty="0"/>
              <a:t>Start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8829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79FEFC-E148-4C42-A51C-CB5074757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92"/>
          <a:stretch/>
        </p:blipFill>
        <p:spPr>
          <a:xfrm>
            <a:off x="1588189" y="1083019"/>
            <a:ext cx="8422085" cy="4971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1520ED-A920-4C0E-BC1F-E583B75589DA}"/>
              </a:ext>
            </a:extLst>
          </p:cNvPr>
          <p:cNvSpPr txBox="1"/>
          <p:nvPr/>
        </p:nvSpPr>
        <p:spPr>
          <a:xfrm>
            <a:off x="5145404" y="2419775"/>
            <a:ext cx="20833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Protocol </a:t>
            </a:r>
            <a:endParaRPr lang="ko-KR" alt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8A71BA-FCDD-4201-9823-01B9F1A61A01}"/>
              </a:ext>
            </a:extLst>
          </p:cNvPr>
          <p:cNvSpPr txBox="1"/>
          <p:nvPr/>
        </p:nvSpPr>
        <p:spPr>
          <a:xfrm>
            <a:off x="4991270" y="4603054"/>
            <a:ext cx="17786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서버 기록 </a:t>
            </a:r>
            <a:r>
              <a:rPr lang="en-US" altLang="ko-KR" sz="1500" dirty="0"/>
              <a:t>textbox</a:t>
            </a:r>
            <a:endParaRPr lang="ko-KR" alt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CD8B49-DBBF-4C49-A0B0-20D23279EFD7}"/>
              </a:ext>
            </a:extLst>
          </p:cNvPr>
          <p:cNvSpPr txBox="1"/>
          <p:nvPr/>
        </p:nvSpPr>
        <p:spPr>
          <a:xfrm>
            <a:off x="2751754" y="4926219"/>
            <a:ext cx="11303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fff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8968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C0EDA1-25DD-4A69-B6C0-3EC438394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8" b="2616"/>
          <a:stretch/>
        </p:blipFill>
        <p:spPr>
          <a:xfrm>
            <a:off x="-1504" y="0"/>
            <a:ext cx="12191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1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F794C2-98B5-4855-8A01-8F94ED927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9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404</Words>
  <Application>Microsoft Office PowerPoint</Application>
  <PresentationFormat>와이드스크린</PresentationFormat>
  <Paragraphs>131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송연석</dc:creator>
  <cp:lastModifiedBy>송연석</cp:lastModifiedBy>
  <cp:revision>6</cp:revision>
  <dcterms:created xsi:type="dcterms:W3CDTF">2021-12-07T14:08:32Z</dcterms:created>
  <dcterms:modified xsi:type="dcterms:W3CDTF">2021-12-08T03:00:48Z</dcterms:modified>
</cp:coreProperties>
</file>