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D7F"/>
    <a:srgbClr val="6E5C7C"/>
    <a:srgbClr val="C06C86"/>
    <a:srgbClr val="F2727F"/>
    <a:srgbClr val="6F5B7D"/>
    <a:srgbClr val="F9B294"/>
    <a:srgbClr val="833CBE"/>
    <a:srgbClr val="A976D4"/>
    <a:srgbClr val="0036A2"/>
    <a:srgbClr val="543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>
        <p:scale>
          <a:sx n="50" d="100"/>
          <a:sy n="50" d="100"/>
        </p:scale>
        <p:origin x="94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7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6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8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6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4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1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1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8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57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-982222" y="-666964"/>
            <a:ext cx="19105122" cy="7385263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930218" y="774629"/>
            <a:ext cx="3601039" cy="3601039"/>
            <a:chOff x="5891753" y="1427131"/>
            <a:chExt cx="3601039" cy="3601039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891753" y="1427131"/>
              <a:ext cx="3601039" cy="360103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93411" y="2017336"/>
              <a:ext cx="141402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 smtClean="0">
                  <a:latin typeface="Arial Black" panose="020B0A04020102020204" pitchFamily="34" charset="0"/>
                  <a:ea typeface="휴먼편지체" panose="02030504000101010101" pitchFamily="18" charset="-127"/>
                </a:rPr>
                <a:t>V</a:t>
              </a:r>
              <a:endParaRPr lang="ko-KR" altLang="en-US" sz="16600" dirty="0">
                <a:latin typeface="Arial Black" panose="020B0A04020102020204" pitchFamily="34" charset="0"/>
                <a:ea typeface="휴먼편지체" panose="02030504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45052" y="2017336"/>
              <a:ext cx="141402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 smtClean="0">
                  <a:solidFill>
                    <a:schemeClr val="bg1"/>
                  </a:solidFill>
                  <a:latin typeface="Arial Black" panose="020B0A04020102020204" pitchFamily="34" charset="0"/>
                  <a:ea typeface="휴먼편지체" panose="02030504000101010101" pitchFamily="18" charset="-127"/>
                </a:rPr>
                <a:t>V</a:t>
              </a:r>
              <a:endParaRPr lang="ko-KR" altLang="en-US" sz="16600" dirty="0">
                <a:solidFill>
                  <a:schemeClr val="bg1"/>
                </a:solidFill>
                <a:latin typeface="Arial Black" panose="020B0A04020102020204" pitchFamily="34" charset="0"/>
                <a:ea typeface="휴먼편지체" panose="0203050400010101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38519" y="757830"/>
            <a:ext cx="3601039" cy="3601039"/>
            <a:chOff x="1038519" y="757830"/>
            <a:chExt cx="3601039" cy="3601039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038519" y="757830"/>
              <a:ext cx="3601039" cy="3601039"/>
            </a:xfrm>
            <a:prstGeom prst="roundRect">
              <a:avLst/>
            </a:prstGeom>
            <a:gradFill flip="none" rotWithShape="1">
              <a:gsLst>
                <a:gs pos="0">
                  <a:srgbClr val="A6B6EA">
                    <a:tint val="66000"/>
                    <a:satMod val="160000"/>
                  </a:srgbClr>
                </a:gs>
                <a:gs pos="50000">
                  <a:srgbClr val="A6B6EA">
                    <a:tint val="44500"/>
                    <a:satMod val="160000"/>
                  </a:srgbClr>
                </a:gs>
                <a:gs pos="100000">
                  <a:srgbClr val="A6B6EA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5088" y="1376697"/>
              <a:ext cx="2763534" cy="2362606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8796778" y="757480"/>
            <a:ext cx="3601039" cy="3601039"/>
            <a:chOff x="8796778" y="757480"/>
            <a:chExt cx="3601039" cy="3601039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796778" y="757480"/>
              <a:ext cx="3601039" cy="360103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772" y="1364834"/>
              <a:ext cx="2763534" cy="2362606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12688477" y="774629"/>
            <a:ext cx="3601039" cy="3601039"/>
            <a:chOff x="1405379" y="2513750"/>
            <a:chExt cx="3601039" cy="3601039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405379" y="2513750"/>
              <a:ext cx="3601039" cy="36010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32961" y="3119790"/>
              <a:ext cx="141402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 smtClean="0">
                  <a:latin typeface="Arial Black" panose="020B0A04020102020204" pitchFamily="34" charset="0"/>
                  <a:ea typeface="휴먼편지체" panose="02030504000101010101" pitchFamily="18" charset="-127"/>
                </a:rPr>
                <a:t>V</a:t>
              </a:r>
              <a:endParaRPr lang="ko-KR" altLang="en-US" sz="16600" dirty="0">
                <a:latin typeface="Arial Black" panose="020B0A04020102020204" pitchFamily="34" charset="0"/>
                <a:ea typeface="휴먼편지체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84602" y="3119790"/>
              <a:ext cx="141402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 smtClean="0">
                  <a:solidFill>
                    <a:srgbClr val="A6B6EA"/>
                  </a:solidFill>
                  <a:latin typeface="Arial Black" panose="020B0A04020102020204" pitchFamily="34" charset="0"/>
                  <a:ea typeface="휴먼편지체" panose="02030504000101010101" pitchFamily="18" charset="-127"/>
                </a:rPr>
                <a:t>V</a:t>
              </a:r>
              <a:endParaRPr lang="ko-KR" altLang="en-US" sz="16600" dirty="0">
                <a:solidFill>
                  <a:srgbClr val="A6B6EA"/>
                </a:solidFill>
                <a:latin typeface="Arial Black" panose="020B0A04020102020204" pitchFamily="34" charset="0"/>
                <a:ea typeface="휴먼편지체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10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7" r="15400" b="18810"/>
          <a:stretch/>
        </p:blipFill>
        <p:spPr>
          <a:xfrm>
            <a:off x="4279900" y="1209863"/>
            <a:ext cx="3657600" cy="360343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275" y="611525"/>
            <a:ext cx="38957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8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1148" y="280620"/>
            <a:ext cx="7401210" cy="31485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79180" y="1300899"/>
            <a:ext cx="4175841" cy="110799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소리가 보인다</a:t>
            </a:r>
            <a:endParaRPr lang="en-US" altLang="ko-KR" sz="4800" dirty="0" smtClean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Visible Voice</a:t>
            </a:r>
            <a:endParaRPr lang="ko-KR" altLang="en-US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1148" y="3522631"/>
            <a:ext cx="7401210" cy="3148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79180" y="4542910"/>
            <a:ext cx="41758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소리가 보인다</a:t>
            </a:r>
            <a:endParaRPr lang="en-US" altLang="ko-KR" sz="4800" dirty="0" smtClean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Visible Voice</a:t>
            </a:r>
            <a:endParaRPr lang="ko-KR" altLang="en-US" dirty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61123" y="521729"/>
            <a:ext cx="2976664" cy="18871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0856" y="1760799"/>
            <a:ext cx="41758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소리가 보인다</a:t>
            </a:r>
            <a:endParaRPr lang="en-US" altLang="ko-KR" sz="4800" dirty="0" smtClean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endParaRPr lang="ko-KR" altLang="en-US" dirty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56126" y="1158428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아이디를 입력하세요</a:t>
            </a:r>
            <a:endParaRPr lang="en-US" altLang="ko-KR" dirty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04662" y="5865486"/>
            <a:ext cx="1728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재생 목록</a:t>
            </a:r>
            <a:endParaRPr lang="en-US" altLang="ko-KR" sz="2800" dirty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65512" y="1945465"/>
            <a:ext cx="263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비밀 번호를 입력하세요</a:t>
            </a:r>
            <a:endParaRPr lang="en-US" altLang="ko-KR" dirty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15530" y="2933772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PW </a:t>
            </a:r>
            <a:r>
              <a:rPr lang="ko-KR" altLang="en-US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재입력</a:t>
            </a:r>
            <a:endParaRPr lang="en-US" altLang="ko-KR" dirty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7350" y="5456669"/>
            <a:ext cx="4175841" cy="115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소리가 보인다</a:t>
            </a:r>
            <a:endParaRPr lang="en-US" altLang="ko-KR" sz="4800" dirty="0" smtClean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변환 파일 생성 완료</a:t>
            </a: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endParaRPr lang="ko-KR" altLang="en-US" dirty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149863" y="3094793"/>
            <a:ext cx="2773453" cy="1463061"/>
            <a:chOff x="5149863" y="3413394"/>
            <a:chExt cx="2773453" cy="82585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149863" y="3413394"/>
              <a:ext cx="2773453" cy="82585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13338" y="3691474"/>
              <a:ext cx="2446504" cy="2684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파일 다운로드</a:t>
              </a:r>
              <a:endParaRPr lang="en-US" altLang="ko-KR" sz="28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54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0"/>
            <a:ext cx="61849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7381318" y="1892229"/>
            <a:ext cx="3601039" cy="3601039"/>
            <a:chOff x="4930218" y="774629"/>
            <a:chExt cx="3601039" cy="360103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930218" y="774629"/>
              <a:ext cx="3601039" cy="360103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231876" y="1364834"/>
              <a:ext cx="2565661" cy="2646878"/>
              <a:chOff x="5231876" y="1364834"/>
              <a:chExt cx="2565661" cy="264687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231876" y="1364834"/>
                <a:ext cx="1414020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600" dirty="0" smtClean="0">
                    <a:latin typeface="Arial Black" panose="020B0A04020102020204" pitchFamily="34" charset="0"/>
                    <a:ea typeface="휴먼편지체" panose="02030504000101010101" pitchFamily="18" charset="-127"/>
                  </a:rPr>
                  <a:t>V</a:t>
                </a:r>
                <a:endParaRPr lang="ko-KR" altLang="en-US" sz="16600" dirty="0">
                  <a:latin typeface="Arial Black" panose="020B0A04020102020204" pitchFamily="34" charset="0"/>
                  <a:ea typeface="휴먼편지체" panose="02030504000101010101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383517" y="1364834"/>
                <a:ext cx="1414020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600" dirty="0" smtClean="0">
                    <a:solidFill>
                      <a:schemeClr val="bg1"/>
                    </a:solidFill>
                    <a:latin typeface="Arial Black" panose="020B0A04020102020204" pitchFamily="34" charset="0"/>
                    <a:ea typeface="휴먼편지체" panose="02030504000101010101" pitchFamily="18" charset="-127"/>
                  </a:rPr>
                  <a:t>V</a:t>
                </a:r>
                <a:endParaRPr lang="ko-KR" altLang="en-US" sz="16600" dirty="0">
                  <a:solidFill>
                    <a:schemeClr val="bg1"/>
                  </a:solidFill>
                  <a:latin typeface="Arial Black" panose="020B0A04020102020204" pitchFamily="34" charset="0"/>
                  <a:ea typeface="휴먼편지체" panose="02030504000101010101" pitchFamily="18" charset="-127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947594" y="3116767"/>
            <a:ext cx="3035030" cy="2251554"/>
            <a:chOff x="947594" y="3116767"/>
            <a:chExt cx="3035030" cy="225155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8" t="20974" r="20873" b="38697"/>
            <a:stretch/>
          </p:blipFill>
          <p:spPr>
            <a:xfrm>
              <a:off x="947594" y="3116767"/>
              <a:ext cx="3035030" cy="1789889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290332" y="4906656"/>
              <a:ext cx="2349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Visible Voice</a:t>
              </a:r>
              <a:endParaRPr lang="ko-KR" altLang="en-US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20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32156" y="-1747370"/>
            <a:ext cx="5267578" cy="9082025"/>
          </a:xfrm>
          <a:prstGeom prst="rect">
            <a:avLst/>
          </a:prstGeom>
          <a:gradFill>
            <a:gsLst>
              <a:gs pos="77000">
                <a:srgbClr val="DAD2DF"/>
              </a:gs>
              <a:gs pos="100000">
                <a:srgbClr val="FFD1D1"/>
              </a:gs>
              <a:gs pos="26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2240114" y="-1188571"/>
            <a:ext cx="5267578" cy="9082025"/>
          </a:xfrm>
          <a:prstGeom prst="rect">
            <a:avLst/>
          </a:prstGeom>
          <a:gradFill flip="none" rotWithShape="1">
            <a:gsLst>
              <a:gs pos="48412">
                <a:srgbClr val="125B96"/>
              </a:gs>
              <a:gs pos="96000">
                <a:srgbClr val="40B878"/>
              </a:gs>
              <a:gs pos="80000">
                <a:srgbClr val="20778D"/>
              </a:gs>
              <a:gs pos="22000">
                <a:srgbClr val="0036A2"/>
              </a:gs>
              <a:gs pos="0">
                <a:srgbClr val="833CB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240114" y="-1188572"/>
            <a:ext cx="5267578" cy="9082025"/>
          </a:xfrm>
          <a:prstGeom prst="rect">
            <a:avLst/>
          </a:prstGeom>
          <a:gradFill flip="none" rotWithShape="1">
            <a:gsLst>
              <a:gs pos="48412">
                <a:srgbClr val="125B96"/>
              </a:gs>
              <a:gs pos="96000">
                <a:srgbClr val="40B878"/>
              </a:gs>
              <a:gs pos="80000">
                <a:srgbClr val="20778D"/>
              </a:gs>
              <a:gs pos="22000">
                <a:srgbClr val="0036A2"/>
              </a:gs>
              <a:gs pos="0">
                <a:srgbClr val="833CB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88531" y="-2111936"/>
            <a:ext cx="5267578" cy="9082025"/>
          </a:xfrm>
          <a:prstGeom prst="rect">
            <a:avLst/>
          </a:prstGeom>
          <a:gradFill>
            <a:gsLst>
              <a:gs pos="61500">
                <a:srgbClr val="C06C86"/>
              </a:gs>
              <a:gs pos="46000">
                <a:srgbClr val="6E5C7C"/>
              </a:gs>
              <a:gs pos="77000">
                <a:srgbClr val="F2727F"/>
              </a:gs>
              <a:gs pos="19000">
                <a:srgbClr val="325D7F"/>
              </a:gs>
              <a:gs pos="100000">
                <a:srgbClr val="F9B294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620" y="-1983708"/>
            <a:ext cx="9420225" cy="54197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038620" y="-2071985"/>
            <a:ext cx="5267578" cy="9082025"/>
          </a:xfrm>
          <a:prstGeom prst="rect">
            <a:avLst/>
          </a:prstGeom>
          <a:gradFill>
            <a:gsLst>
              <a:gs pos="10106">
                <a:schemeClr val="accent5">
                  <a:lumMod val="50000"/>
                </a:schemeClr>
              </a:gs>
              <a:gs pos="87000">
                <a:srgbClr val="B37964"/>
              </a:gs>
              <a:gs pos="45000">
                <a:schemeClr val="accent5">
                  <a:lumMod val="75000"/>
                </a:schemeClr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45274" y="-1188572"/>
            <a:ext cx="5267578" cy="9082025"/>
          </a:xfrm>
          <a:prstGeom prst="rect">
            <a:avLst/>
          </a:prstGeom>
          <a:gradFill flip="none" rotWithShape="1">
            <a:gsLst>
              <a:gs pos="48412">
                <a:srgbClr val="125B96"/>
              </a:gs>
              <a:gs pos="70000">
                <a:srgbClr val="20778D"/>
              </a:gs>
              <a:gs pos="22000">
                <a:srgbClr val="0036A2"/>
              </a:gs>
              <a:gs pos="0">
                <a:srgbClr val="833CB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40114" y="-1188572"/>
            <a:ext cx="5267578" cy="9082025"/>
          </a:xfrm>
          <a:prstGeom prst="rect">
            <a:avLst/>
          </a:prstGeom>
          <a:gradFill flip="none" rotWithShape="1">
            <a:gsLst>
              <a:gs pos="48412">
                <a:srgbClr val="125B96"/>
              </a:gs>
              <a:gs pos="96000">
                <a:srgbClr val="40B878"/>
              </a:gs>
              <a:gs pos="80000">
                <a:srgbClr val="20778D"/>
              </a:gs>
              <a:gs pos="22000">
                <a:srgbClr val="0036A2"/>
              </a:gs>
              <a:gs pos="0">
                <a:srgbClr val="833CB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76237" y="2273016"/>
            <a:ext cx="73342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-190500" y="4456246"/>
            <a:ext cx="381000" cy="409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5900737" y="3228975"/>
            <a:ext cx="390525" cy="4000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5905500" y="3295650"/>
            <a:ext cx="381000" cy="2667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73" y="3295631"/>
            <a:ext cx="381053" cy="266737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-759628" y="3304116"/>
            <a:ext cx="577070" cy="589620"/>
            <a:chOff x="-759628" y="3304116"/>
            <a:chExt cx="577070" cy="589620"/>
          </a:xfrm>
        </p:grpSpPr>
        <p:grpSp>
          <p:nvGrpSpPr>
            <p:cNvPr id="19" name="그룹 18"/>
            <p:cNvGrpSpPr/>
            <p:nvPr/>
          </p:nvGrpSpPr>
          <p:grpSpPr>
            <a:xfrm>
              <a:off x="-633413" y="3304116"/>
              <a:ext cx="450855" cy="589620"/>
              <a:chOff x="-633413" y="3304116"/>
              <a:chExt cx="450855" cy="589620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-633413" y="3683000"/>
                <a:ext cx="263641" cy="210736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flipV="1">
                <a:off x="-369771" y="3304116"/>
                <a:ext cx="0" cy="51399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-361829" y="3320160"/>
                <a:ext cx="179271" cy="95251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flipV="1">
                <a:off x="-190500" y="3396597"/>
                <a:ext cx="0" cy="13535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9" name="그룹 28"/>
            <p:cNvGrpSpPr/>
            <p:nvPr/>
          </p:nvGrpSpPr>
          <p:grpSpPr>
            <a:xfrm>
              <a:off x="-759628" y="3380485"/>
              <a:ext cx="257258" cy="168481"/>
              <a:chOff x="-765546" y="3364610"/>
              <a:chExt cx="300042" cy="196501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-765546" y="3364610"/>
                <a:ext cx="30004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765546" y="3464272"/>
                <a:ext cx="30004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765546" y="3561111"/>
                <a:ext cx="30004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1" name="순서도: 병합 30"/>
          <p:cNvSpPr/>
          <p:nvPr/>
        </p:nvSpPr>
        <p:spPr>
          <a:xfrm rot="16200000">
            <a:off x="223323" y="3334219"/>
            <a:ext cx="446636" cy="369459"/>
          </a:xfrm>
          <a:prstGeom prst="flowChartMerge">
            <a:avLst/>
          </a:pr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6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>
            <a:gsLst>
              <a:gs pos="53000">
                <a:srgbClr val="C06C86"/>
              </a:gs>
              <a:gs pos="26000">
                <a:srgbClr val="6E5C7C"/>
              </a:gs>
              <a:gs pos="77000">
                <a:srgbClr val="F2727F"/>
              </a:gs>
              <a:gs pos="3000">
                <a:srgbClr val="325D7F"/>
              </a:gs>
              <a:gs pos="100000">
                <a:srgbClr val="F9B29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410559" y="1470800"/>
            <a:ext cx="2113005" cy="4343400"/>
            <a:chOff x="1410559" y="1470800"/>
            <a:chExt cx="2113005" cy="4343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559" y="1470800"/>
              <a:ext cx="2113005" cy="43434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149" y="2510938"/>
              <a:ext cx="2000143" cy="1728887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4049586" y="1470800"/>
            <a:ext cx="2113005" cy="4343400"/>
            <a:chOff x="4049586" y="1470800"/>
            <a:chExt cx="2113005" cy="43434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586" y="1470800"/>
              <a:ext cx="2113005" cy="43434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76" y="2510937"/>
              <a:ext cx="2000143" cy="17288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688613" y="1475880"/>
            <a:ext cx="2113005" cy="4343400"/>
            <a:chOff x="6688613" y="1475880"/>
            <a:chExt cx="2113005" cy="43434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613" y="1475880"/>
              <a:ext cx="2113005" cy="43434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4975" y="2510936"/>
              <a:ext cx="2000143" cy="1728887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9327640" y="1470800"/>
            <a:ext cx="2113005" cy="4343400"/>
            <a:chOff x="9327640" y="1470800"/>
            <a:chExt cx="2113005" cy="43434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640" y="1470800"/>
              <a:ext cx="2113005" cy="43434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7220" y="2510935"/>
              <a:ext cx="2000143" cy="1728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23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3447" y="725864"/>
            <a:ext cx="9587060" cy="5854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12" y="3051015"/>
            <a:ext cx="743776" cy="75597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963424" y="3106987"/>
            <a:ext cx="795488" cy="696890"/>
            <a:chOff x="4928624" y="3079522"/>
            <a:chExt cx="795488" cy="696890"/>
          </a:xfrm>
        </p:grpSpPr>
        <p:sp>
          <p:nvSpPr>
            <p:cNvPr id="7" name="직사각형 6"/>
            <p:cNvSpPr/>
            <p:nvPr/>
          </p:nvSpPr>
          <p:spPr>
            <a:xfrm>
              <a:off x="4933704" y="3079522"/>
              <a:ext cx="790408" cy="12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28624" y="3653562"/>
              <a:ext cx="790408" cy="12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933704" y="3364002"/>
              <a:ext cx="790408" cy="12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57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35</Words>
  <Application>Microsoft Office PowerPoint</Application>
  <PresentationFormat>와이드스크린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타이포_쌍문동 B</vt:lpstr>
      <vt:lpstr>휴먼편지체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27</cp:revision>
  <dcterms:created xsi:type="dcterms:W3CDTF">2019-10-26T02:18:16Z</dcterms:created>
  <dcterms:modified xsi:type="dcterms:W3CDTF">2019-11-03T06:25:15Z</dcterms:modified>
</cp:coreProperties>
</file>