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3b9d4fd6e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3b9d4fd6e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3b9d4fd6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3b9d4fd6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3b9d4fd6e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3b9d4fd6e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b9d4fd6e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b9d4fd6e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3b9d4fd6e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3b9d4fd6e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b9d4fd6e_0_2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b9d4fd6e_0_2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3b9d4fd6e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3b9d4fd6e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3b9d4fd6e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3b9d4fd6e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3b9d4fd6e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3b9d4fd6e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00450" y="797400"/>
            <a:ext cx="70281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1</a:t>
            </a:r>
            <a:endParaRPr b="1" sz="4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SAT &amp; ACT Analysis</a:t>
            </a:r>
            <a:endParaRPr b="1" sz="4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Chan Song Yuan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 Assembly DSI14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November 4, 2020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0" y="24225"/>
            <a:ext cx="90663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END</a:t>
            </a:r>
            <a:endParaRPr b="1" sz="5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0" y="0"/>
            <a:ext cx="9144000" cy="14103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ACT &amp; SAT Testing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407450" y="1642025"/>
            <a:ext cx="8383800" cy="288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In this project, we use codes to plot and identify the key questions by comparing ACT &amp; SAT data set.</a:t>
            </a:r>
            <a:endParaRPr b="1"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to be study and learn from  ACT &amp; SAT test data of year 2017 &amp; 2018?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Recommendation</a:t>
            </a:r>
            <a:r>
              <a:rPr lang="en" sz="2200"/>
              <a:t> on how to improve the SAT participation rate?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0" y="0"/>
            <a:ext cx="9144000" cy="1394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Data That We Reviewed...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407450" y="1394700"/>
            <a:ext cx="83838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data reviewed from SAT and ACT datasets for all US states from 2017 and 2018 :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90" name="Google Shape;290;p15"/>
          <p:cNvSpPr txBox="1"/>
          <p:nvPr/>
        </p:nvSpPr>
        <p:spPr>
          <a:xfrm>
            <a:off x="449450" y="2329100"/>
            <a:ext cx="3595500" cy="2673300"/>
          </a:xfrm>
          <a:prstGeom prst="rect">
            <a:avLst/>
          </a:prstGeom>
          <a:noFill/>
          <a:ln cap="sq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Participation Rates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English Scores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Maths Scores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Reading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Science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Composite Scores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4640450" y="2329100"/>
            <a:ext cx="3595500" cy="267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SAT Participation Rates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SAT Evidence-based Reading &amp; Writing Scores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SAT Maths Scores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Total Scores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0" y="0"/>
            <a:ext cx="9144000" cy="1394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The Data is Messy!  Clean Up Data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07450" y="1394700"/>
            <a:ext cx="83838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data were come from different sources so we before we start analysis the data, data study and cleaning is important!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98" name="Google Shape;298;p16"/>
          <p:cNvSpPr txBox="1"/>
          <p:nvPr/>
        </p:nvSpPr>
        <p:spPr>
          <a:xfrm>
            <a:off x="449450" y="2329100"/>
            <a:ext cx="5775900" cy="267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Check the format consistency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 the values which is not in use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 empty cells / row / colums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Combining datasets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Check for error in values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 the errors and do data cleaning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Amend the error and start analysis!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0" y="0"/>
            <a:ext cx="9144000" cy="1394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Exploratory Data Analysis (EDA)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07450" y="1394700"/>
            <a:ext cx="83838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Once the data cleaning process done, now let’s start analyze the datas! 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305" name="Google Shape;305;p17"/>
          <p:cNvSpPr txBox="1"/>
          <p:nvPr/>
        </p:nvSpPr>
        <p:spPr>
          <a:xfrm>
            <a:off x="449450" y="2329100"/>
            <a:ext cx="6723000" cy="267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 vs SAT Scores within states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Participation rates vs scores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Changes in scores and rates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Year 2017 vs 2018 performance for each subject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Participation rates of Year 2017 vs 2018’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Then we can start to plot graphs to visualize our datasets !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0" y="0"/>
            <a:ext cx="9144000" cy="1394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Observations From ACT &amp; SAT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  Visualization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94675" y="1394700"/>
            <a:ext cx="37569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ACT &amp; SAT Test Scores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By comparing both ACT and SAT test scores we can identify </a:t>
            </a:r>
            <a:r>
              <a:rPr b="1" lang="en" sz="1400"/>
              <a:t>particular</a:t>
            </a:r>
            <a:r>
              <a:rPr b="1" lang="en" sz="1400"/>
              <a:t> states student performance. Each data hold a relationship with each other. As example, the higher score in one test, the average score for the other will tend to be lower.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The relationship can be seen  in the regressed linear line on the scatter plot of comparison ACT composite score and SAT total scores in year 2017.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175" y="1547100"/>
            <a:ext cx="3862607" cy="34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0" y="0"/>
            <a:ext cx="9144000" cy="1394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Observations From ACT &amp; SAT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  Visualization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494675" y="1394700"/>
            <a:ext cx="37569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Participation Rates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There is contrast between the ACT and SAT participation rates among each states.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ACT seems more popular than SAT as we can see obvius skewness to the right in 90% - 100% participation due to the change of policy of college admissions.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Increased to 6 to 10 states in a year of 100% participation rate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175" y="1547100"/>
            <a:ext cx="3561077" cy="34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0" y="0"/>
            <a:ext cx="9144000" cy="1394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Observations From ACT &amp; SAT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  Visualization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494675" y="1394700"/>
            <a:ext cx="83238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50" y="1534325"/>
            <a:ext cx="4274699" cy="35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494675" y="1394700"/>
            <a:ext cx="37569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Participation Rates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By comparing the map which indicate the darkest orange color indicate the 100% participation rate of ACT test while darkest blue indicate the 100% participation rate of SAT test.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The ACT is more concentrated in central of US while SAT is popular in coastal states,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0" y="0"/>
            <a:ext cx="9144000" cy="13947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lang="en" sz="3000">
                <a:solidFill>
                  <a:srgbClr val="FFFFFF"/>
                </a:solidFill>
              </a:rPr>
              <a:t>Conclusions &amp; Recommendations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494675" y="1394700"/>
            <a:ext cx="83238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494675" y="1394700"/>
            <a:ext cx="84012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Recommendation </a:t>
            </a:r>
            <a:endParaRPr b="1" sz="2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Target the states which yet to review local college admission provider policies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Lower the test entry cost to reduce the low income family burden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Create workshops and seminar to increase student interest on the test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Showcase the improvement of the test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Engaging local department of education to offer discounted price to needed student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Conclusion</a:t>
            </a:r>
            <a:endParaRPr b="1" sz="2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Additional data of headcount of the student in respective states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Having university admission criteria of each state which lead to spike or nosediving of the participation of the test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