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8" d="100"/>
          <a:sy n="68" d="100"/>
        </p:scale>
        <p:origin x="792" y="66"/>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88FEF8-7B06-4A66-AE51-3B6DE0F91F19}"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9A9BB84B-C3D7-43E7-A511-A386F6F4D013}">
      <dgm:prSet phldrT="[文本]"/>
      <dgm:spPr/>
      <dgm:t>
        <a:bodyPr/>
        <a:lstStyle/>
        <a:p>
          <a:r>
            <a:rPr lang="zh-CN" altLang="en-US" dirty="0"/>
            <a:t>商品的病毒式营销</a:t>
          </a:r>
        </a:p>
      </dgm:t>
    </dgm:pt>
    <dgm:pt modelId="{F4ABC763-5984-4B72-9F1B-01345CEA9EEB}" type="parTrans" cxnId="{B682E977-562F-4B0E-8342-A6A476F15031}">
      <dgm:prSet/>
      <dgm:spPr/>
      <dgm:t>
        <a:bodyPr/>
        <a:lstStyle/>
        <a:p>
          <a:endParaRPr lang="zh-CN" altLang="en-US"/>
        </a:p>
      </dgm:t>
    </dgm:pt>
    <dgm:pt modelId="{CC31405E-A2DB-4A84-810F-B060E311E624}" type="sibTrans" cxnId="{B682E977-562F-4B0E-8342-A6A476F15031}">
      <dgm:prSet/>
      <dgm:spPr/>
      <dgm:t>
        <a:bodyPr/>
        <a:lstStyle/>
        <a:p>
          <a:endParaRPr lang="zh-CN" altLang="en-US"/>
        </a:p>
      </dgm:t>
    </dgm:pt>
    <dgm:pt modelId="{F3D19FA4-99D5-4C5B-AA52-DE6894D0C1AC}">
      <dgm:prSet phldrT="[文本]"/>
      <dgm:spPr/>
      <dgm:t>
        <a:bodyPr/>
        <a:lstStyle/>
        <a:p>
          <a:r>
            <a:rPr lang="zh-CN" altLang="en-US" dirty="0"/>
            <a:t>带货主播（</a:t>
          </a:r>
          <a:r>
            <a:rPr lang="en-US" altLang="zh-CN" dirty="0"/>
            <a:t>KOL</a:t>
          </a:r>
          <a:r>
            <a:rPr lang="zh-CN" altLang="en-US" dirty="0"/>
            <a:t>）的挖掘</a:t>
          </a:r>
        </a:p>
      </dgm:t>
    </dgm:pt>
    <dgm:pt modelId="{C80B358D-2795-4F25-A7EF-AEC6C196299B}" type="parTrans" cxnId="{D7294450-EC13-4C73-9CB0-6AA5F06D99DF}">
      <dgm:prSet/>
      <dgm:spPr/>
      <dgm:t>
        <a:bodyPr/>
        <a:lstStyle/>
        <a:p>
          <a:endParaRPr lang="zh-CN" altLang="en-US"/>
        </a:p>
      </dgm:t>
    </dgm:pt>
    <dgm:pt modelId="{4CDD2350-846F-4C18-BEE1-EB14DC5BF392}" type="sibTrans" cxnId="{D7294450-EC13-4C73-9CB0-6AA5F06D99DF}">
      <dgm:prSet/>
      <dgm:spPr/>
      <dgm:t>
        <a:bodyPr/>
        <a:lstStyle/>
        <a:p>
          <a:endParaRPr lang="zh-CN" altLang="en-US"/>
        </a:p>
      </dgm:t>
    </dgm:pt>
    <dgm:pt modelId="{63DC702F-6BC5-41B1-8A20-FBB983765349}">
      <dgm:prSet phldrT="[文本]"/>
      <dgm:spPr/>
      <dgm:t>
        <a:bodyPr/>
        <a:lstStyle/>
        <a:p>
          <a:r>
            <a:rPr lang="zh-CN" altLang="en-US" dirty="0"/>
            <a:t>加速政策宣传</a:t>
          </a:r>
        </a:p>
      </dgm:t>
    </dgm:pt>
    <dgm:pt modelId="{913FCD54-75A6-41AB-9406-63AFA3A9FCBC}" type="parTrans" cxnId="{6001D3C4-E673-49E4-990F-221AB50F5E59}">
      <dgm:prSet/>
      <dgm:spPr/>
      <dgm:t>
        <a:bodyPr/>
        <a:lstStyle/>
        <a:p>
          <a:endParaRPr lang="zh-CN" altLang="en-US"/>
        </a:p>
      </dgm:t>
    </dgm:pt>
    <dgm:pt modelId="{2D3B1B46-5F27-4B96-BE66-18E75516663E}" type="sibTrans" cxnId="{6001D3C4-E673-49E4-990F-221AB50F5E59}">
      <dgm:prSet/>
      <dgm:spPr/>
      <dgm:t>
        <a:bodyPr/>
        <a:lstStyle/>
        <a:p>
          <a:endParaRPr lang="zh-CN" altLang="en-US"/>
        </a:p>
      </dgm:t>
    </dgm:pt>
    <dgm:pt modelId="{F022A9E6-FAB1-48EB-81E5-9B7349CE2B72}">
      <dgm:prSet phldrT="[文本]"/>
      <dgm:spPr/>
      <dgm:t>
        <a:bodyPr/>
        <a:lstStyle/>
        <a:p>
          <a:r>
            <a:rPr lang="zh-CN" altLang="en-US" dirty="0"/>
            <a:t>抑制谣言传播</a:t>
          </a:r>
        </a:p>
      </dgm:t>
    </dgm:pt>
    <dgm:pt modelId="{E9F7BA6E-3062-4640-B4EC-2F1705B0F460}" type="parTrans" cxnId="{ABEA12AA-B7F1-4B12-9FAB-86F3A5CFDE5F}">
      <dgm:prSet/>
      <dgm:spPr/>
      <dgm:t>
        <a:bodyPr/>
        <a:lstStyle/>
        <a:p>
          <a:endParaRPr lang="zh-CN" altLang="en-US"/>
        </a:p>
      </dgm:t>
    </dgm:pt>
    <dgm:pt modelId="{1769F38D-1FC2-4823-B84A-04521ACF9FA6}" type="sibTrans" cxnId="{ABEA12AA-B7F1-4B12-9FAB-86F3A5CFDE5F}">
      <dgm:prSet/>
      <dgm:spPr/>
      <dgm:t>
        <a:bodyPr/>
        <a:lstStyle/>
        <a:p>
          <a:endParaRPr lang="zh-CN" altLang="en-US"/>
        </a:p>
      </dgm:t>
    </dgm:pt>
    <dgm:pt modelId="{486F4968-9F90-4F56-8EDA-9F67F2F3E94A}">
      <dgm:prSet phldrT="[文本]"/>
      <dgm:spPr/>
      <dgm:t>
        <a:bodyPr/>
        <a:lstStyle/>
        <a:p>
          <a:r>
            <a:rPr lang="zh-CN" altLang="en-US" dirty="0"/>
            <a:t>抑制病毒传播</a:t>
          </a:r>
        </a:p>
      </dgm:t>
    </dgm:pt>
    <dgm:pt modelId="{D204DA0F-6A89-4636-9548-9309AA055FCA}" type="parTrans" cxnId="{2A018384-1468-4DEC-AE67-9AC50A4F0CA8}">
      <dgm:prSet/>
      <dgm:spPr/>
      <dgm:t>
        <a:bodyPr/>
        <a:lstStyle/>
        <a:p>
          <a:endParaRPr lang="zh-CN" altLang="en-US"/>
        </a:p>
      </dgm:t>
    </dgm:pt>
    <dgm:pt modelId="{F6FA86E6-0BBA-405B-AC8A-1AFB8A7B2B38}" type="sibTrans" cxnId="{2A018384-1468-4DEC-AE67-9AC50A4F0CA8}">
      <dgm:prSet/>
      <dgm:spPr/>
      <dgm:t>
        <a:bodyPr/>
        <a:lstStyle/>
        <a:p>
          <a:endParaRPr lang="zh-CN" altLang="en-US"/>
        </a:p>
      </dgm:t>
    </dgm:pt>
    <dgm:pt modelId="{8FEE2890-9E09-4CDD-BC24-8A66E3FFFD04}">
      <dgm:prSet phldrT="[文本]" phldr="1"/>
      <dgm:spPr/>
      <dgm:t>
        <a:bodyPr/>
        <a:lstStyle/>
        <a:p>
          <a:endParaRPr lang="zh-CN" altLang="en-US"/>
        </a:p>
      </dgm:t>
    </dgm:pt>
    <dgm:pt modelId="{D9846C74-34C9-4C90-AB8D-EADB78A41234}" type="parTrans" cxnId="{DB7C6D01-06D5-4BED-B3C4-CD19E98E821B}">
      <dgm:prSet/>
      <dgm:spPr/>
      <dgm:t>
        <a:bodyPr/>
        <a:lstStyle/>
        <a:p>
          <a:endParaRPr lang="zh-CN" altLang="en-US"/>
        </a:p>
      </dgm:t>
    </dgm:pt>
    <dgm:pt modelId="{F5185AE1-E831-43A4-97D7-77EACBF52067}" type="sibTrans" cxnId="{DB7C6D01-06D5-4BED-B3C4-CD19E98E821B}">
      <dgm:prSet/>
      <dgm:spPr/>
      <dgm:t>
        <a:bodyPr/>
        <a:lstStyle/>
        <a:p>
          <a:endParaRPr lang="zh-CN" altLang="en-US"/>
        </a:p>
      </dgm:t>
    </dgm:pt>
    <dgm:pt modelId="{7072B419-B202-4A48-A1C4-6B72C4DFF965}" type="pres">
      <dgm:prSet presAssocID="{2788FEF8-7B06-4A66-AE51-3B6DE0F91F19}" presName="Name0" presStyleCnt="0">
        <dgm:presLayoutVars>
          <dgm:chMax/>
          <dgm:chPref/>
          <dgm:dir/>
          <dgm:animLvl val="lvl"/>
        </dgm:presLayoutVars>
      </dgm:prSet>
      <dgm:spPr/>
    </dgm:pt>
    <dgm:pt modelId="{A2ABAC60-7BEE-41AE-8F02-934A488A7646}" type="pres">
      <dgm:prSet presAssocID="{9A9BB84B-C3D7-43E7-A511-A386F6F4D013}" presName="composite" presStyleCnt="0"/>
      <dgm:spPr/>
    </dgm:pt>
    <dgm:pt modelId="{1EB115E9-7180-48A7-A131-93E474DCCC66}" type="pres">
      <dgm:prSet presAssocID="{9A9BB84B-C3D7-43E7-A511-A386F6F4D013}" presName="Parent1" presStyleLbl="node1" presStyleIdx="0" presStyleCnt="6">
        <dgm:presLayoutVars>
          <dgm:chMax val="1"/>
          <dgm:chPref val="1"/>
          <dgm:bulletEnabled val="1"/>
        </dgm:presLayoutVars>
      </dgm:prSet>
      <dgm:spPr/>
    </dgm:pt>
    <dgm:pt modelId="{97583BDF-9C77-45EA-8EE1-38DE00AAA9D3}" type="pres">
      <dgm:prSet presAssocID="{9A9BB84B-C3D7-43E7-A511-A386F6F4D013}" presName="Childtext1" presStyleLbl="revTx" presStyleIdx="0" presStyleCnt="3">
        <dgm:presLayoutVars>
          <dgm:chMax val="0"/>
          <dgm:chPref val="0"/>
          <dgm:bulletEnabled val="1"/>
        </dgm:presLayoutVars>
      </dgm:prSet>
      <dgm:spPr/>
    </dgm:pt>
    <dgm:pt modelId="{3A071E72-7C18-4EEF-A800-367AC6A9AB46}" type="pres">
      <dgm:prSet presAssocID="{9A9BB84B-C3D7-43E7-A511-A386F6F4D013}" presName="BalanceSpacing" presStyleCnt="0"/>
      <dgm:spPr/>
    </dgm:pt>
    <dgm:pt modelId="{1F592159-5492-4CA4-A2AB-C9ABC4E4D160}" type="pres">
      <dgm:prSet presAssocID="{9A9BB84B-C3D7-43E7-A511-A386F6F4D013}" presName="BalanceSpacing1" presStyleCnt="0"/>
      <dgm:spPr/>
    </dgm:pt>
    <dgm:pt modelId="{86235515-7587-4EA1-82D6-0AEC9F47BC95}" type="pres">
      <dgm:prSet presAssocID="{CC31405E-A2DB-4A84-810F-B060E311E624}" presName="Accent1Text" presStyleLbl="node1" presStyleIdx="1" presStyleCnt="6" custLinFactNeighborX="-98" custLinFactNeighborY="3345"/>
      <dgm:spPr/>
    </dgm:pt>
    <dgm:pt modelId="{A4A32C5B-2029-4289-A7BE-F674B100244F}" type="pres">
      <dgm:prSet presAssocID="{CC31405E-A2DB-4A84-810F-B060E311E624}" presName="spaceBetweenRectangles" presStyleCnt="0"/>
      <dgm:spPr/>
    </dgm:pt>
    <dgm:pt modelId="{F4F23D24-B546-4969-82E1-439A4D4FBA19}" type="pres">
      <dgm:prSet presAssocID="{63DC702F-6BC5-41B1-8A20-FBB983765349}" presName="composite" presStyleCnt="0"/>
      <dgm:spPr/>
    </dgm:pt>
    <dgm:pt modelId="{8A47A7A3-52EC-4296-BAAF-6999B17DF3D6}" type="pres">
      <dgm:prSet presAssocID="{63DC702F-6BC5-41B1-8A20-FBB983765349}" presName="Parent1" presStyleLbl="node1" presStyleIdx="2" presStyleCnt="6">
        <dgm:presLayoutVars>
          <dgm:chMax val="1"/>
          <dgm:chPref val="1"/>
          <dgm:bulletEnabled val="1"/>
        </dgm:presLayoutVars>
      </dgm:prSet>
      <dgm:spPr/>
    </dgm:pt>
    <dgm:pt modelId="{43E353F3-7F18-4965-AAD8-CB49C3697E2D}" type="pres">
      <dgm:prSet presAssocID="{63DC702F-6BC5-41B1-8A20-FBB983765349}" presName="Childtext1" presStyleLbl="revTx" presStyleIdx="1" presStyleCnt="3">
        <dgm:presLayoutVars>
          <dgm:chMax val="0"/>
          <dgm:chPref val="0"/>
          <dgm:bulletEnabled val="1"/>
        </dgm:presLayoutVars>
      </dgm:prSet>
      <dgm:spPr/>
    </dgm:pt>
    <dgm:pt modelId="{03F3D7C6-9BE9-411E-B8C6-FDC468EF4E2F}" type="pres">
      <dgm:prSet presAssocID="{63DC702F-6BC5-41B1-8A20-FBB983765349}" presName="BalanceSpacing" presStyleCnt="0"/>
      <dgm:spPr/>
    </dgm:pt>
    <dgm:pt modelId="{128F41AE-6498-4723-BA93-4476DA97A859}" type="pres">
      <dgm:prSet presAssocID="{63DC702F-6BC5-41B1-8A20-FBB983765349}" presName="BalanceSpacing1" presStyleCnt="0"/>
      <dgm:spPr/>
    </dgm:pt>
    <dgm:pt modelId="{85B1EEF2-C827-434F-8BCF-74B37DBE3166}" type="pres">
      <dgm:prSet presAssocID="{2D3B1B46-5F27-4B96-BE66-18E75516663E}" presName="Accent1Text" presStyleLbl="node1" presStyleIdx="3" presStyleCnt="6"/>
      <dgm:spPr/>
    </dgm:pt>
    <dgm:pt modelId="{0AE35527-4351-43E5-8005-2020A3986CF0}" type="pres">
      <dgm:prSet presAssocID="{2D3B1B46-5F27-4B96-BE66-18E75516663E}" presName="spaceBetweenRectangles" presStyleCnt="0"/>
      <dgm:spPr/>
    </dgm:pt>
    <dgm:pt modelId="{262A5180-2A8E-4AFD-9888-98EEBF2CB96D}" type="pres">
      <dgm:prSet presAssocID="{486F4968-9F90-4F56-8EDA-9F67F2F3E94A}" presName="composite" presStyleCnt="0"/>
      <dgm:spPr/>
    </dgm:pt>
    <dgm:pt modelId="{9CE340A1-EE40-402A-8588-A2CA2AC0199F}" type="pres">
      <dgm:prSet presAssocID="{486F4968-9F90-4F56-8EDA-9F67F2F3E94A}" presName="Parent1" presStyleLbl="node1" presStyleIdx="4" presStyleCnt="6">
        <dgm:presLayoutVars>
          <dgm:chMax val="1"/>
          <dgm:chPref val="1"/>
          <dgm:bulletEnabled val="1"/>
        </dgm:presLayoutVars>
      </dgm:prSet>
      <dgm:spPr/>
    </dgm:pt>
    <dgm:pt modelId="{D57560E7-EB3B-4D2D-B7EF-3BCEDC0DBB9B}" type="pres">
      <dgm:prSet presAssocID="{486F4968-9F90-4F56-8EDA-9F67F2F3E94A}" presName="Childtext1" presStyleLbl="revTx" presStyleIdx="2" presStyleCnt="3">
        <dgm:presLayoutVars>
          <dgm:chMax val="0"/>
          <dgm:chPref val="0"/>
          <dgm:bulletEnabled val="1"/>
        </dgm:presLayoutVars>
      </dgm:prSet>
      <dgm:spPr/>
    </dgm:pt>
    <dgm:pt modelId="{69401024-3B30-4125-9754-A5A270B3860A}" type="pres">
      <dgm:prSet presAssocID="{486F4968-9F90-4F56-8EDA-9F67F2F3E94A}" presName="BalanceSpacing" presStyleCnt="0"/>
      <dgm:spPr/>
    </dgm:pt>
    <dgm:pt modelId="{B415DB65-8494-43DE-95AD-1F99BA67EE7C}" type="pres">
      <dgm:prSet presAssocID="{486F4968-9F90-4F56-8EDA-9F67F2F3E94A}" presName="BalanceSpacing1" presStyleCnt="0"/>
      <dgm:spPr/>
    </dgm:pt>
    <dgm:pt modelId="{AADF66C9-84A4-46DE-8B69-C2F1C3E0A630}" type="pres">
      <dgm:prSet presAssocID="{F6FA86E6-0BBA-405B-AC8A-1AFB8A7B2B38}" presName="Accent1Text" presStyleLbl="node1" presStyleIdx="5" presStyleCnt="6"/>
      <dgm:spPr/>
    </dgm:pt>
  </dgm:ptLst>
  <dgm:cxnLst>
    <dgm:cxn modelId="{DB7C6D01-06D5-4BED-B3C4-CD19E98E821B}" srcId="{486F4968-9F90-4F56-8EDA-9F67F2F3E94A}" destId="{8FEE2890-9E09-4CDD-BC24-8A66E3FFFD04}" srcOrd="0" destOrd="0" parTransId="{D9846C74-34C9-4C90-AB8D-EADB78A41234}" sibTransId="{F5185AE1-E831-43A4-97D7-77EACBF52067}"/>
    <dgm:cxn modelId="{2753D513-F3A3-44E8-9038-DC238DCFE1D4}" type="presOf" srcId="{F022A9E6-FAB1-48EB-81E5-9B7349CE2B72}" destId="{43E353F3-7F18-4965-AAD8-CB49C3697E2D}" srcOrd="0" destOrd="0" presId="urn:microsoft.com/office/officeart/2008/layout/AlternatingHexagons"/>
    <dgm:cxn modelId="{F0B3101A-F85C-4E47-9A04-41F4F5C5392B}" type="presOf" srcId="{2788FEF8-7B06-4A66-AE51-3B6DE0F91F19}" destId="{7072B419-B202-4A48-A1C4-6B72C4DFF965}" srcOrd="0" destOrd="0" presId="urn:microsoft.com/office/officeart/2008/layout/AlternatingHexagons"/>
    <dgm:cxn modelId="{98433A68-BEB9-4E90-903D-D663C789D78B}" type="presOf" srcId="{F6FA86E6-0BBA-405B-AC8A-1AFB8A7B2B38}" destId="{AADF66C9-84A4-46DE-8B69-C2F1C3E0A630}" srcOrd="0" destOrd="0" presId="urn:microsoft.com/office/officeart/2008/layout/AlternatingHexagons"/>
    <dgm:cxn modelId="{C1FA2F6A-DFFB-4252-B9F7-E6A1B041E854}" type="presOf" srcId="{63DC702F-6BC5-41B1-8A20-FBB983765349}" destId="{8A47A7A3-52EC-4296-BAAF-6999B17DF3D6}" srcOrd="0" destOrd="0" presId="urn:microsoft.com/office/officeart/2008/layout/AlternatingHexagons"/>
    <dgm:cxn modelId="{75EDDA6A-6A9C-463A-8605-9A8B415AED8F}" type="presOf" srcId="{8FEE2890-9E09-4CDD-BC24-8A66E3FFFD04}" destId="{D57560E7-EB3B-4D2D-B7EF-3BCEDC0DBB9B}" srcOrd="0" destOrd="0" presId="urn:microsoft.com/office/officeart/2008/layout/AlternatingHexagons"/>
    <dgm:cxn modelId="{D7294450-EC13-4C73-9CB0-6AA5F06D99DF}" srcId="{9A9BB84B-C3D7-43E7-A511-A386F6F4D013}" destId="{F3D19FA4-99D5-4C5B-AA52-DE6894D0C1AC}" srcOrd="0" destOrd="0" parTransId="{C80B358D-2795-4F25-A7EF-AEC6C196299B}" sibTransId="{4CDD2350-846F-4C18-BEE1-EB14DC5BF392}"/>
    <dgm:cxn modelId="{86258671-E2DE-4385-8F53-866A7C329E60}" type="presOf" srcId="{F3D19FA4-99D5-4C5B-AA52-DE6894D0C1AC}" destId="{97583BDF-9C77-45EA-8EE1-38DE00AAA9D3}" srcOrd="0" destOrd="0" presId="urn:microsoft.com/office/officeart/2008/layout/AlternatingHexagons"/>
    <dgm:cxn modelId="{793F3A55-9E6E-4EB3-AECF-B6B13AFBE55A}" type="presOf" srcId="{486F4968-9F90-4F56-8EDA-9F67F2F3E94A}" destId="{9CE340A1-EE40-402A-8588-A2CA2AC0199F}" srcOrd="0" destOrd="0" presId="urn:microsoft.com/office/officeart/2008/layout/AlternatingHexagons"/>
    <dgm:cxn modelId="{B682E977-562F-4B0E-8342-A6A476F15031}" srcId="{2788FEF8-7B06-4A66-AE51-3B6DE0F91F19}" destId="{9A9BB84B-C3D7-43E7-A511-A386F6F4D013}" srcOrd="0" destOrd="0" parTransId="{F4ABC763-5984-4B72-9F1B-01345CEA9EEB}" sibTransId="{CC31405E-A2DB-4A84-810F-B060E311E624}"/>
    <dgm:cxn modelId="{2A018384-1468-4DEC-AE67-9AC50A4F0CA8}" srcId="{2788FEF8-7B06-4A66-AE51-3B6DE0F91F19}" destId="{486F4968-9F90-4F56-8EDA-9F67F2F3E94A}" srcOrd="2" destOrd="0" parTransId="{D204DA0F-6A89-4636-9548-9309AA055FCA}" sibTransId="{F6FA86E6-0BBA-405B-AC8A-1AFB8A7B2B38}"/>
    <dgm:cxn modelId="{ABEA12AA-B7F1-4B12-9FAB-86F3A5CFDE5F}" srcId="{63DC702F-6BC5-41B1-8A20-FBB983765349}" destId="{F022A9E6-FAB1-48EB-81E5-9B7349CE2B72}" srcOrd="0" destOrd="0" parTransId="{E9F7BA6E-3062-4640-B4EC-2F1705B0F460}" sibTransId="{1769F38D-1FC2-4823-B84A-04521ACF9FA6}"/>
    <dgm:cxn modelId="{1BE99BC2-1C28-449A-94B6-C6CB52A134C9}" type="presOf" srcId="{9A9BB84B-C3D7-43E7-A511-A386F6F4D013}" destId="{1EB115E9-7180-48A7-A131-93E474DCCC66}" srcOrd="0" destOrd="0" presId="urn:microsoft.com/office/officeart/2008/layout/AlternatingHexagons"/>
    <dgm:cxn modelId="{26409BC3-C2F4-46E8-B1C2-C877A8C71686}" type="presOf" srcId="{2D3B1B46-5F27-4B96-BE66-18E75516663E}" destId="{85B1EEF2-C827-434F-8BCF-74B37DBE3166}" srcOrd="0" destOrd="0" presId="urn:microsoft.com/office/officeart/2008/layout/AlternatingHexagons"/>
    <dgm:cxn modelId="{6001D3C4-E673-49E4-990F-221AB50F5E59}" srcId="{2788FEF8-7B06-4A66-AE51-3B6DE0F91F19}" destId="{63DC702F-6BC5-41B1-8A20-FBB983765349}" srcOrd="1" destOrd="0" parTransId="{913FCD54-75A6-41AB-9406-63AFA3A9FCBC}" sibTransId="{2D3B1B46-5F27-4B96-BE66-18E75516663E}"/>
    <dgm:cxn modelId="{1A35FFE0-79D4-4A45-B823-1C47B0C0C3E2}" type="presOf" srcId="{CC31405E-A2DB-4A84-810F-B060E311E624}" destId="{86235515-7587-4EA1-82D6-0AEC9F47BC95}" srcOrd="0" destOrd="0" presId="urn:microsoft.com/office/officeart/2008/layout/AlternatingHexagons"/>
    <dgm:cxn modelId="{94575E35-1C72-4801-A84C-F0CF67662478}" type="presParOf" srcId="{7072B419-B202-4A48-A1C4-6B72C4DFF965}" destId="{A2ABAC60-7BEE-41AE-8F02-934A488A7646}" srcOrd="0" destOrd="0" presId="urn:microsoft.com/office/officeart/2008/layout/AlternatingHexagons"/>
    <dgm:cxn modelId="{24DB6796-49B8-43AF-A131-E67536A96010}" type="presParOf" srcId="{A2ABAC60-7BEE-41AE-8F02-934A488A7646}" destId="{1EB115E9-7180-48A7-A131-93E474DCCC66}" srcOrd="0" destOrd="0" presId="urn:microsoft.com/office/officeart/2008/layout/AlternatingHexagons"/>
    <dgm:cxn modelId="{3E1A100A-997B-4C10-A4FB-E186B6D0C38D}" type="presParOf" srcId="{A2ABAC60-7BEE-41AE-8F02-934A488A7646}" destId="{97583BDF-9C77-45EA-8EE1-38DE00AAA9D3}" srcOrd="1" destOrd="0" presId="urn:microsoft.com/office/officeart/2008/layout/AlternatingHexagons"/>
    <dgm:cxn modelId="{995D5B7C-06DE-4B9A-956C-2B398BC74D85}" type="presParOf" srcId="{A2ABAC60-7BEE-41AE-8F02-934A488A7646}" destId="{3A071E72-7C18-4EEF-A800-367AC6A9AB46}" srcOrd="2" destOrd="0" presId="urn:microsoft.com/office/officeart/2008/layout/AlternatingHexagons"/>
    <dgm:cxn modelId="{349DBF0B-3D8B-422F-96F4-70027EB09B36}" type="presParOf" srcId="{A2ABAC60-7BEE-41AE-8F02-934A488A7646}" destId="{1F592159-5492-4CA4-A2AB-C9ABC4E4D160}" srcOrd="3" destOrd="0" presId="urn:microsoft.com/office/officeart/2008/layout/AlternatingHexagons"/>
    <dgm:cxn modelId="{DCEF2CBE-8A36-4A9F-B682-1ACABE526A31}" type="presParOf" srcId="{A2ABAC60-7BEE-41AE-8F02-934A488A7646}" destId="{86235515-7587-4EA1-82D6-0AEC9F47BC95}" srcOrd="4" destOrd="0" presId="urn:microsoft.com/office/officeart/2008/layout/AlternatingHexagons"/>
    <dgm:cxn modelId="{0B33EE0E-9A24-4DB1-BD1E-49B21C1FF3E6}" type="presParOf" srcId="{7072B419-B202-4A48-A1C4-6B72C4DFF965}" destId="{A4A32C5B-2029-4289-A7BE-F674B100244F}" srcOrd="1" destOrd="0" presId="urn:microsoft.com/office/officeart/2008/layout/AlternatingHexagons"/>
    <dgm:cxn modelId="{2DEAF177-8D8F-4256-A53A-3D73E98962D3}" type="presParOf" srcId="{7072B419-B202-4A48-A1C4-6B72C4DFF965}" destId="{F4F23D24-B546-4969-82E1-439A4D4FBA19}" srcOrd="2" destOrd="0" presId="urn:microsoft.com/office/officeart/2008/layout/AlternatingHexagons"/>
    <dgm:cxn modelId="{7120A353-50FF-49FA-B5A5-7727C8CF5788}" type="presParOf" srcId="{F4F23D24-B546-4969-82E1-439A4D4FBA19}" destId="{8A47A7A3-52EC-4296-BAAF-6999B17DF3D6}" srcOrd="0" destOrd="0" presId="urn:microsoft.com/office/officeart/2008/layout/AlternatingHexagons"/>
    <dgm:cxn modelId="{7AED5DC0-809B-4019-93F2-886C2B77B178}" type="presParOf" srcId="{F4F23D24-B546-4969-82E1-439A4D4FBA19}" destId="{43E353F3-7F18-4965-AAD8-CB49C3697E2D}" srcOrd="1" destOrd="0" presId="urn:microsoft.com/office/officeart/2008/layout/AlternatingHexagons"/>
    <dgm:cxn modelId="{BB424640-1B30-4608-8318-A486B57F46D6}" type="presParOf" srcId="{F4F23D24-B546-4969-82E1-439A4D4FBA19}" destId="{03F3D7C6-9BE9-411E-B8C6-FDC468EF4E2F}" srcOrd="2" destOrd="0" presId="urn:microsoft.com/office/officeart/2008/layout/AlternatingHexagons"/>
    <dgm:cxn modelId="{ACE32854-4F55-4FF4-8630-21AA46C6AD08}" type="presParOf" srcId="{F4F23D24-B546-4969-82E1-439A4D4FBA19}" destId="{128F41AE-6498-4723-BA93-4476DA97A859}" srcOrd="3" destOrd="0" presId="urn:microsoft.com/office/officeart/2008/layout/AlternatingHexagons"/>
    <dgm:cxn modelId="{1CF8D1AD-E2B5-4CE8-89BB-CF520239D181}" type="presParOf" srcId="{F4F23D24-B546-4969-82E1-439A4D4FBA19}" destId="{85B1EEF2-C827-434F-8BCF-74B37DBE3166}" srcOrd="4" destOrd="0" presId="urn:microsoft.com/office/officeart/2008/layout/AlternatingHexagons"/>
    <dgm:cxn modelId="{C1C55C59-3A4A-4346-859F-2174256B36A8}" type="presParOf" srcId="{7072B419-B202-4A48-A1C4-6B72C4DFF965}" destId="{0AE35527-4351-43E5-8005-2020A3986CF0}" srcOrd="3" destOrd="0" presId="urn:microsoft.com/office/officeart/2008/layout/AlternatingHexagons"/>
    <dgm:cxn modelId="{08DE73D7-EAB6-45A8-BBAF-DF35B84AE339}" type="presParOf" srcId="{7072B419-B202-4A48-A1C4-6B72C4DFF965}" destId="{262A5180-2A8E-4AFD-9888-98EEBF2CB96D}" srcOrd="4" destOrd="0" presId="urn:microsoft.com/office/officeart/2008/layout/AlternatingHexagons"/>
    <dgm:cxn modelId="{CD302B72-97F8-4EB6-87CC-5893D6ECF126}" type="presParOf" srcId="{262A5180-2A8E-4AFD-9888-98EEBF2CB96D}" destId="{9CE340A1-EE40-402A-8588-A2CA2AC0199F}" srcOrd="0" destOrd="0" presId="urn:microsoft.com/office/officeart/2008/layout/AlternatingHexagons"/>
    <dgm:cxn modelId="{E5ABC5C4-ABB2-4E71-ABEB-FA9D3812D760}" type="presParOf" srcId="{262A5180-2A8E-4AFD-9888-98EEBF2CB96D}" destId="{D57560E7-EB3B-4D2D-B7EF-3BCEDC0DBB9B}" srcOrd="1" destOrd="0" presId="urn:microsoft.com/office/officeart/2008/layout/AlternatingHexagons"/>
    <dgm:cxn modelId="{01F7A1C8-1A0B-44F6-A2E4-AD7714ED0E90}" type="presParOf" srcId="{262A5180-2A8E-4AFD-9888-98EEBF2CB96D}" destId="{69401024-3B30-4125-9754-A5A270B3860A}" srcOrd="2" destOrd="0" presId="urn:microsoft.com/office/officeart/2008/layout/AlternatingHexagons"/>
    <dgm:cxn modelId="{7A61816F-4225-4484-A938-6A0491808E5C}" type="presParOf" srcId="{262A5180-2A8E-4AFD-9888-98EEBF2CB96D}" destId="{B415DB65-8494-43DE-95AD-1F99BA67EE7C}" srcOrd="3" destOrd="0" presId="urn:microsoft.com/office/officeart/2008/layout/AlternatingHexagons"/>
    <dgm:cxn modelId="{33BC9790-2D90-4A15-970C-4826BCFE6027}" type="presParOf" srcId="{262A5180-2A8E-4AFD-9888-98EEBF2CB96D}" destId="{AADF66C9-84A4-46DE-8B69-C2F1C3E0A630}" srcOrd="4" destOrd="0" presId="urn:microsoft.com/office/officeart/2008/layout/AlternatingHexagon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B115E9-7180-48A7-A131-93E474DCCC66}">
      <dsp:nvSpPr>
        <dsp:cNvPr id="0" name=""/>
        <dsp:cNvSpPr/>
      </dsp:nvSpPr>
      <dsp:spPr>
        <a:xfrm rot="5400000">
          <a:off x="1637647" y="491343"/>
          <a:ext cx="1075560" cy="935737"/>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t>商品的病毒式营销</a:t>
          </a:r>
        </a:p>
      </dsp:txBody>
      <dsp:txXfrm rot="-5400000">
        <a:off x="1853377" y="589040"/>
        <a:ext cx="644099" cy="740344"/>
      </dsp:txXfrm>
    </dsp:sp>
    <dsp:sp modelId="{97583BDF-9C77-45EA-8EE1-38DE00AAA9D3}">
      <dsp:nvSpPr>
        <dsp:cNvPr id="0" name=""/>
        <dsp:cNvSpPr/>
      </dsp:nvSpPr>
      <dsp:spPr>
        <a:xfrm>
          <a:off x="2671691" y="636543"/>
          <a:ext cx="1200324" cy="645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zh-CN" altLang="en-US" sz="1100" kern="1200" dirty="0"/>
            <a:t>带货主播（</a:t>
          </a:r>
          <a:r>
            <a:rPr lang="en-US" altLang="zh-CN" sz="1100" kern="1200" dirty="0"/>
            <a:t>KOL</a:t>
          </a:r>
          <a:r>
            <a:rPr lang="zh-CN" altLang="en-US" sz="1100" kern="1200" dirty="0"/>
            <a:t>）的挖掘</a:t>
          </a:r>
        </a:p>
      </dsp:txBody>
      <dsp:txXfrm>
        <a:off x="2671691" y="636543"/>
        <a:ext cx="1200324" cy="645336"/>
      </dsp:txXfrm>
    </dsp:sp>
    <dsp:sp modelId="{86235515-7587-4EA1-82D6-0AEC9F47BC95}">
      <dsp:nvSpPr>
        <dsp:cNvPr id="0" name=""/>
        <dsp:cNvSpPr/>
      </dsp:nvSpPr>
      <dsp:spPr>
        <a:xfrm rot="5400000">
          <a:off x="626134" y="527320"/>
          <a:ext cx="1075560" cy="935737"/>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rot="-5400000">
        <a:off x="841864" y="625017"/>
        <a:ext cx="644099" cy="740344"/>
      </dsp:txXfrm>
    </dsp:sp>
    <dsp:sp modelId="{8A47A7A3-52EC-4296-BAAF-6999B17DF3D6}">
      <dsp:nvSpPr>
        <dsp:cNvPr id="0" name=""/>
        <dsp:cNvSpPr/>
      </dsp:nvSpPr>
      <dsp:spPr>
        <a:xfrm rot="5400000">
          <a:off x="1130413" y="1404278"/>
          <a:ext cx="1075560" cy="935737"/>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t>加速政策宣传</a:t>
          </a:r>
        </a:p>
      </dsp:txBody>
      <dsp:txXfrm rot="-5400000">
        <a:off x="1346143" y="1501975"/>
        <a:ext cx="644099" cy="740344"/>
      </dsp:txXfrm>
    </dsp:sp>
    <dsp:sp modelId="{43E353F3-7F18-4965-AAD8-CB49C3697E2D}">
      <dsp:nvSpPr>
        <dsp:cNvPr id="0" name=""/>
        <dsp:cNvSpPr/>
      </dsp:nvSpPr>
      <dsp:spPr>
        <a:xfrm>
          <a:off x="0" y="1549479"/>
          <a:ext cx="1161604" cy="645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r" defTabSz="488950">
            <a:lnSpc>
              <a:spcPct val="90000"/>
            </a:lnSpc>
            <a:spcBef>
              <a:spcPct val="0"/>
            </a:spcBef>
            <a:spcAft>
              <a:spcPct val="35000"/>
            </a:spcAft>
            <a:buNone/>
          </a:pPr>
          <a:r>
            <a:rPr lang="zh-CN" altLang="en-US" sz="1100" kern="1200" dirty="0"/>
            <a:t>抑制谣言传播</a:t>
          </a:r>
        </a:p>
      </dsp:txBody>
      <dsp:txXfrm>
        <a:off x="0" y="1549479"/>
        <a:ext cx="1161604" cy="645336"/>
      </dsp:txXfrm>
    </dsp:sp>
    <dsp:sp modelId="{85B1EEF2-C827-434F-8BCF-74B37DBE3166}">
      <dsp:nvSpPr>
        <dsp:cNvPr id="0" name=""/>
        <dsp:cNvSpPr/>
      </dsp:nvSpPr>
      <dsp:spPr>
        <a:xfrm rot="5400000">
          <a:off x="2141009" y="1404278"/>
          <a:ext cx="1075560" cy="935737"/>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rot="-5400000">
        <a:off x="2356739" y="1501975"/>
        <a:ext cx="644099" cy="740344"/>
      </dsp:txXfrm>
    </dsp:sp>
    <dsp:sp modelId="{9CE340A1-EE40-402A-8588-A2CA2AC0199F}">
      <dsp:nvSpPr>
        <dsp:cNvPr id="0" name=""/>
        <dsp:cNvSpPr/>
      </dsp:nvSpPr>
      <dsp:spPr>
        <a:xfrm rot="5400000">
          <a:off x="1637647" y="2317213"/>
          <a:ext cx="1075560" cy="935737"/>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t>抑制病毒传播</a:t>
          </a:r>
        </a:p>
      </dsp:txBody>
      <dsp:txXfrm rot="-5400000">
        <a:off x="1853377" y="2414910"/>
        <a:ext cx="644099" cy="740344"/>
      </dsp:txXfrm>
    </dsp:sp>
    <dsp:sp modelId="{D57560E7-EB3B-4D2D-B7EF-3BCEDC0DBB9B}">
      <dsp:nvSpPr>
        <dsp:cNvPr id="0" name=""/>
        <dsp:cNvSpPr/>
      </dsp:nvSpPr>
      <dsp:spPr>
        <a:xfrm>
          <a:off x="2671691" y="2462414"/>
          <a:ext cx="1200324" cy="645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endParaRPr lang="zh-CN" altLang="en-US" sz="1100" kern="1200"/>
        </a:p>
      </dsp:txBody>
      <dsp:txXfrm>
        <a:off x="2671691" y="2462414"/>
        <a:ext cx="1200324" cy="645336"/>
      </dsp:txXfrm>
    </dsp:sp>
    <dsp:sp modelId="{AADF66C9-84A4-46DE-8B69-C2F1C3E0A630}">
      <dsp:nvSpPr>
        <dsp:cNvPr id="0" name=""/>
        <dsp:cNvSpPr/>
      </dsp:nvSpPr>
      <dsp:spPr>
        <a:xfrm rot="5400000">
          <a:off x="627051" y="2317213"/>
          <a:ext cx="1075560" cy="935737"/>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rot="-5400000">
        <a:off x="842781" y="2414910"/>
        <a:ext cx="644099" cy="740344"/>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封面页">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gradFill flip="none" rotWithShape="1">
            <a:gsLst>
              <a:gs pos="100000">
                <a:schemeClr val="accent2">
                  <a:lumMod val="50000"/>
                </a:schemeClr>
              </a:gs>
              <a:gs pos="41000">
                <a:schemeClr val="accent1">
                  <a:lumMod val="75000"/>
                </a:schemeClr>
              </a:gs>
              <a:gs pos="0">
                <a:schemeClr val="accent3">
                  <a:lumMod val="75000"/>
                </a:schemeClr>
              </a:gs>
              <a:gs pos="72000">
                <a:schemeClr val="accent2">
                  <a:lumMod val="7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6"/>
          <p:cNvSpPr>
            <a:spLocks noGrp="1"/>
          </p:cNvSpPr>
          <p:nvPr>
            <p:ph type="body" sz="quarter" idx="13"/>
          </p:nvPr>
        </p:nvSpPr>
        <p:spPr>
          <a:xfrm>
            <a:off x="2915213" y="2128074"/>
            <a:ext cx="8084654" cy="1041761"/>
          </a:xfrm>
          <a:prstGeom prst="rect">
            <a:avLst/>
          </a:prstGeom>
        </p:spPr>
        <p:txBody>
          <a:bodyPr anchor="t"/>
          <a:lstStyle>
            <a:lvl1pPr marL="0" indent="0" algn="l">
              <a:lnSpc>
                <a:spcPct val="100000"/>
              </a:lnSpc>
              <a:buNone/>
              <a:defRPr sz="54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单击此处编辑母版文本样式</a:t>
            </a:r>
          </a:p>
        </p:txBody>
      </p:sp>
      <p:grpSp>
        <p:nvGrpSpPr>
          <p:cNvPr id="9" name="组 8"/>
          <p:cNvGrpSpPr/>
          <p:nvPr/>
        </p:nvGrpSpPr>
        <p:grpSpPr>
          <a:xfrm rot="18636342">
            <a:off x="-4842314" y="-4768554"/>
            <a:ext cx="9526783" cy="8018066"/>
            <a:chOff x="-1833690" y="-2141397"/>
            <a:chExt cx="9526783" cy="9526783"/>
          </a:xfrm>
        </p:grpSpPr>
        <p:sp>
          <p:nvSpPr>
            <p:cNvPr id="7" name="椭圆 1"/>
            <p:cNvSpPr/>
            <p:nvPr/>
          </p:nvSpPr>
          <p:spPr>
            <a:xfrm rot="19800000">
              <a:off x="-1833690" y="-185788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椭圆 1"/>
            <p:cNvSpPr/>
            <p:nvPr/>
          </p:nvSpPr>
          <p:spPr>
            <a:xfrm rot="16690395">
              <a:off x="-1479391" y="-176863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0" name="文本占位符 6"/>
          <p:cNvSpPr>
            <a:spLocks noGrp="1"/>
          </p:cNvSpPr>
          <p:nvPr>
            <p:ph type="body" sz="quarter" idx="14"/>
          </p:nvPr>
        </p:nvSpPr>
        <p:spPr>
          <a:xfrm>
            <a:off x="2915213" y="3169834"/>
            <a:ext cx="8084654" cy="588643"/>
          </a:xfrm>
          <a:prstGeom prst="rect">
            <a:avLst/>
          </a:prstGeom>
        </p:spPr>
        <p:txBody>
          <a:bodyPr anchor="t"/>
          <a:lstStyle>
            <a:lvl1pPr marL="0" indent="0" algn="l">
              <a:lnSpc>
                <a:spcPct val="100000"/>
              </a:lnSpc>
              <a:buNone/>
              <a:defRPr sz="2400" b="0">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单击此处编辑母版文本样式</a:t>
            </a:r>
          </a:p>
        </p:txBody>
      </p:sp>
      <p:grpSp>
        <p:nvGrpSpPr>
          <p:cNvPr id="11" name="组 10"/>
          <p:cNvGrpSpPr/>
          <p:nvPr/>
        </p:nvGrpSpPr>
        <p:grpSpPr>
          <a:xfrm rot="18636342">
            <a:off x="7423535" y="5313870"/>
            <a:ext cx="9526783" cy="8018066"/>
            <a:chOff x="-1833690" y="-2141397"/>
            <a:chExt cx="9526783" cy="9526783"/>
          </a:xfrm>
        </p:grpSpPr>
        <p:sp>
          <p:nvSpPr>
            <p:cNvPr id="12" name="椭圆 1"/>
            <p:cNvSpPr/>
            <p:nvPr/>
          </p:nvSpPr>
          <p:spPr>
            <a:xfrm rot="19800000">
              <a:off x="-1833690" y="-185788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3" name="椭圆 1"/>
            <p:cNvSpPr/>
            <p:nvPr/>
          </p:nvSpPr>
          <p:spPr>
            <a:xfrm rot="16690395">
              <a:off x="-1479391" y="-176863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4" name="文本占位符 6"/>
          <p:cNvSpPr>
            <a:spLocks noGrp="1"/>
          </p:cNvSpPr>
          <p:nvPr>
            <p:ph type="body" sz="quarter" idx="15"/>
          </p:nvPr>
        </p:nvSpPr>
        <p:spPr>
          <a:xfrm>
            <a:off x="2915213" y="4033466"/>
            <a:ext cx="8084654" cy="588643"/>
          </a:xfrm>
          <a:prstGeom prst="rect">
            <a:avLst/>
          </a:prstGeom>
        </p:spPr>
        <p:txBody>
          <a:bodyPr anchor="t"/>
          <a:lstStyle>
            <a:lvl1pPr marL="285750" indent="-285750" algn="l">
              <a:lnSpc>
                <a:spcPct val="100000"/>
              </a:lnSpc>
              <a:buFont typeface="Arial" charset="0"/>
              <a:buChar char="•"/>
              <a:defRPr sz="1400" b="0">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单击此处编辑母版文本样式</a:t>
            </a:r>
          </a:p>
        </p:txBody>
      </p:sp>
    </p:spTree>
    <p:extLst>
      <p:ext uri="{BB962C8B-B14F-4D97-AF65-F5344CB8AC3E}">
        <p14:creationId xmlns:p14="http://schemas.microsoft.com/office/powerpoint/2010/main" val="4098683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副标题页_5">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p:nvGrpSpPr>
        <p:grpSpPr>
          <a:xfrm>
            <a:off x="1955282" y="-1803666"/>
            <a:ext cx="7870890" cy="6691365"/>
            <a:chOff x="5067768" y="-852735"/>
            <a:chExt cx="9613786" cy="9526783"/>
          </a:xfrm>
        </p:grpSpPr>
        <p:sp>
          <p:nvSpPr>
            <p:cNvPr id="5" name="椭圆 1"/>
            <p:cNvSpPr/>
            <p:nvPr/>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5">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5">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单击此处编辑母版文本样式</a:t>
            </a:r>
          </a:p>
        </p:txBody>
      </p:sp>
    </p:spTree>
    <p:extLst>
      <p:ext uri="{BB962C8B-B14F-4D97-AF65-F5344CB8AC3E}">
        <p14:creationId xmlns:p14="http://schemas.microsoft.com/office/powerpoint/2010/main" val="331260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内容页_1">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6" name="组 5"/>
          <p:cNvGrpSpPr/>
          <p:nvPr/>
        </p:nvGrpSpPr>
        <p:grpSpPr>
          <a:xfrm rot="17100000" flipH="1">
            <a:off x="1415669" y="-1088262"/>
            <a:ext cx="12969854" cy="15178844"/>
            <a:chOff x="-3533241" y="-1493421"/>
            <a:chExt cx="10611835" cy="9526783"/>
          </a:xfrm>
        </p:grpSpPr>
        <p:sp>
          <p:nvSpPr>
            <p:cNvPr id="3" name="椭圆 1"/>
            <p:cNvSpPr/>
            <p:nvPr/>
          </p:nvSpPr>
          <p:spPr>
            <a:xfrm rot="19800000">
              <a:off x="-3533241" y="-1061330"/>
              <a:ext cx="10611835" cy="8841402"/>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p:nvSpPr>
          <p:spPr>
            <a:xfrm rot="17526771">
              <a:off x="-3623933" y="-1120658"/>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0"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4025141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内容页_2">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1"/>
          <p:cNvSpPr/>
          <p:nvPr/>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5" name="椭圆 1"/>
          <p:cNvSpPr/>
          <p:nvPr/>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856284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内容页_3">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 3"/>
          <p:cNvGrpSpPr/>
          <p:nvPr/>
        </p:nvGrpSpPr>
        <p:grpSpPr>
          <a:xfrm rot="21247073">
            <a:off x="-1761892" y="-334537"/>
            <a:ext cx="19187532" cy="9077094"/>
            <a:chOff x="-2207941" y="334536"/>
            <a:chExt cx="19187532" cy="9077094"/>
          </a:xfrm>
        </p:grpSpPr>
        <p:sp>
          <p:nvSpPr>
            <p:cNvPr id="3" name="椭圆 1"/>
            <p:cNvSpPr/>
            <p:nvPr/>
          </p:nvSpPr>
          <p:spPr>
            <a:xfrm rot="354265">
              <a:off x="-2207941"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p:nvSpPr>
          <p:spPr>
            <a:xfrm>
              <a:off x="-1709853"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7"/>
          <p:cNvSpPr>
            <a:spLocks noGrp="1"/>
          </p:cNvSpPr>
          <p:nvPr>
            <p:ph type="body" sz="quarter" idx="10" hasCustomPrompt="1"/>
          </p:nvPr>
        </p:nvSpPr>
        <p:spPr>
          <a:xfrm>
            <a:off x="6607140" y="258233"/>
            <a:ext cx="5302783" cy="721395"/>
          </a:xfrm>
          <a:prstGeom prst="rect">
            <a:avLst/>
          </a:prstGeom>
          <a:ln w="12700" cmpd="sng">
            <a:noFill/>
          </a:ln>
        </p:spPr>
        <p:txBody>
          <a:bodyPr vert="horz" anchor="ctr"/>
          <a:lstStyle>
            <a:lvl1pPr marL="0" indent="0" algn="r">
              <a:buNone/>
              <a:defRPr sz="2400" b="1">
                <a:solidFill>
                  <a:schemeClr val="accent3">
                    <a:lumMod val="7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398367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内容页_4">
    <p:spTree>
      <p:nvGrpSpPr>
        <p:cNvPr id="1" name=""/>
        <p:cNvGrpSpPr/>
        <p:nvPr/>
      </p:nvGrpSpPr>
      <p:grpSpPr>
        <a:xfrm>
          <a:off x="0" y="0"/>
          <a:ext cx="0" cy="0"/>
          <a:chOff x="0" y="0"/>
          <a:chExt cx="0" cy="0"/>
        </a:xfrm>
      </p:grpSpPr>
      <p:sp>
        <p:nvSpPr>
          <p:cNvPr id="7" name="矩形 6"/>
          <p:cNvSpPr/>
          <p:nvPr/>
        </p:nvSpPr>
        <p:spPr>
          <a:xfrm>
            <a:off x="0" y="0"/>
            <a:ext cx="12192000" cy="6858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9" name="组 8"/>
          <p:cNvGrpSpPr/>
          <p:nvPr/>
        </p:nvGrpSpPr>
        <p:grpSpPr>
          <a:xfrm rot="17100000" flipH="1">
            <a:off x="-1996604" y="-2649433"/>
            <a:ext cx="12969854" cy="15178844"/>
            <a:chOff x="-3533241" y="-1493421"/>
            <a:chExt cx="10611835" cy="9526783"/>
          </a:xfrm>
        </p:grpSpPr>
        <p:sp>
          <p:nvSpPr>
            <p:cNvPr id="10" name="椭圆 1"/>
            <p:cNvSpPr/>
            <p:nvPr/>
          </p:nvSpPr>
          <p:spPr>
            <a:xfrm rot="19800000">
              <a:off x="-3533241" y="-1061330"/>
              <a:ext cx="10611835" cy="8841402"/>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椭圆 1"/>
            <p:cNvSpPr/>
            <p:nvPr/>
          </p:nvSpPr>
          <p:spPr>
            <a:xfrm rot="17526771">
              <a:off x="-3623933" y="-1120658"/>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accent2">
                    <a:lumMod val="7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799902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内容页_5">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0"/>
            <a:ext cx="12192000" cy="6854653"/>
          </a:xfrm>
          <a:prstGeom prst="rect">
            <a:avLst/>
          </a:prstGeom>
        </p:spPr>
      </p:pic>
      <p:sp>
        <p:nvSpPr>
          <p:cNvPr id="3" name="矩形 2"/>
          <p:cNvSpPr/>
          <p:nvPr/>
        </p:nvSpPr>
        <p:spPr>
          <a:xfrm>
            <a:off x="0" y="0"/>
            <a:ext cx="12192000" cy="6858000"/>
          </a:xfrm>
          <a:prstGeom prst="rect">
            <a:avLst/>
          </a:pr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3967772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内容页_6">
    <p:bg>
      <p:bgPr>
        <a:solidFill>
          <a:schemeClr val="accent1">
            <a:lumMod val="75000"/>
          </a:schemeClr>
        </a:solidFill>
        <a:effectLst/>
      </p:bgPr>
    </p:bg>
    <p:spTree>
      <p:nvGrpSpPr>
        <p:cNvPr id="1" name=""/>
        <p:cNvGrpSpPr/>
        <p:nvPr/>
      </p:nvGrpSpPr>
      <p:grpSpPr>
        <a:xfrm>
          <a:off x="0" y="0"/>
          <a:ext cx="0" cy="0"/>
          <a:chOff x="0" y="0"/>
          <a:chExt cx="0" cy="0"/>
        </a:xfrm>
      </p:grpSpPr>
      <p:sp>
        <p:nvSpPr>
          <p:cNvPr id="7"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矩形 2"/>
          <p:cNvSpPr/>
          <p:nvPr/>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180544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内容页_7">
    <p:bg>
      <p:bgPr>
        <a:solidFill>
          <a:schemeClr val="accent2">
            <a:lumMod val="7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矩形 2"/>
          <p:cNvSpPr/>
          <p:nvPr/>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3722643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内容页_8">
    <p:bg>
      <p:bgPr>
        <a:solidFill>
          <a:schemeClr val="accent3">
            <a:lumMod val="7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矩形 2"/>
          <p:cNvSpPr/>
          <p:nvPr/>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941634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内容页_9">
    <p:spTree>
      <p:nvGrpSpPr>
        <p:cNvPr id="1" name=""/>
        <p:cNvGrpSpPr/>
        <p:nvPr/>
      </p:nvGrpSpPr>
      <p:grpSpPr>
        <a:xfrm>
          <a:off x="0" y="0"/>
          <a:ext cx="0" cy="0"/>
          <a:chOff x="0" y="0"/>
          <a:chExt cx="0" cy="0"/>
        </a:xfrm>
      </p:grpSpPr>
      <p:sp>
        <p:nvSpPr>
          <p:cNvPr id="7" name="矩形 6"/>
          <p:cNvSpPr/>
          <p:nvPr/>
        </p:nvSpPr>
        <p:spPr>
          <a:xfrm>
            <a:off x="0" y="0"/>
            <a:ext cx="12192000" cy="6858000"/>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 3"/>
          <p:cNvGrpSpPr/>
          <p:nvPr/>
        </p:nvGrpSpPr>
        <p:grpSpPr>
          <a:xfrm rot="21247073">
            <a:off x="-1761892" y="-334537"/>
            <a:ext cx="19187532" cy="9077094"/>
            <a:chOff x="-2207941" y="334536"/>
            <a:chExt cx="19187532" cy="9077094"/>
          </a:xfrm>
        </p:grpSpPr>
        <p:sp>
          <p:nvSpPr>
            <p:cNvPr id="3" name="椭圆 1"/>
            <p:cNvSpPr/>
            <p:nvPr/>
          </p:nvSpPr>
          <p:spPr>
            <a:xfrm rot="354265">
              <a:off x="-2207941"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p:nvSpPr>
          <p:spPr>
            <a:xfrm>
              <a:off x="-1709853"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7"/>
          <p:cNvSpPr>
            <a:spLocks noGrp="1"/>
          </p:cNvSpPr>
          <p:nvPr>
            <p:ph type="body" sz="quarter" idx="10" hasCustomPrompt="1"/>
          </p:nvPr>
        </p:nvSpPr>
        <p:spPr>
          <a:xfrm>
            <a:off x="6607140" y="258233"/>
            <a:ext cx="5302783" cy="721395"/>
          </a:xfrm>
          <a:prstGeom prst="rect">
            <a:avLst/>
          </a:prstGeom>
          <a:ln w="12700" cmpd="sng">
            <a:noFill/>
          </a:ln>
        </p:spPr>
        <p:txBody>
          <a:bodyPr vert="horz" anchor="ctr"/>
          <a:lstStyle>
            <a:lvl1pPr marL="0" indent="0" algn="r">
              <a:buNone/>
              <a:defRPr sz="2400" b="1">
                <a:solidFill>
                  <a:schemeClr val="accent4">
                    <a:lumMod val="7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3994622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目录页_三项目录">
    <p:spTree>
      <p:nvGrpSpPr>
        <p:cNvPr id="1" name=""/>
        <p:cNvGrpSpPr/>
        <p:nvPr/>
      </p:nvGrpSpPr>
      <p:grpSpPr>
        <a:xfrm>
          <a:off x="0" y="0"/>
          <a:ext cx="0" cy="0"/>
          <a:chOff x="0" y="0"/>
          <a:chExt cx="0" cy="0"/>
        </a:xfrm>
      </p:grpSpPr>
      <p:grpSp>
        <p:nvGrpSpPr>
          <p:cNvPr id="6" name="组 5"/>
          <p:cNvGrpSpPr/>
          <p:nvPr/>
        </p:nvGrpSpPr>
        <p:grpSpPr>
          <a:xfrm>
            <a:off x="-2024818" y="-1006438"/>
            <a:ext cx="8744932" cy="8460344"/>
            <a:chOff x="3447068" y="836877"/>
            <a:chExt cx="5039295" cy="4875300"/>
          </a:xfrm>
        </p:grpSpPr>
        <p:sp>
          <p:nvSpPr>
            <p:cNvPr id="2" name="椭圆 1"/>
            <p:cNvSpPr/>
            <p:nvPr/>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CONTENTS</a:t>
            </a:r>
            <a:endParaRPr kumimoji="1" lang="zh-CN" altLang="en-US" dirty="0"/>
          </a:p>
        </p:txBody>
      </p:sp>
      <p:sp>
        <p:nvSpPr>
          <p:cNvPr id="9" name="文本占位符 6"/>
          <p:cNvSpPr>
            <a:spLocks noGrp="1"/>
          </p:cNvSpPr>
          <p:nvPr>
            <p:ph type="body" sz="quarter" idx="15" hasCustomPrompt="1"/>
          </p:nvPr>
        </p:nvSpPr>
        <p:spPr>
          <a:xfrm>
            <a:off x="7082848" y="1693799"/>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0" name="文本占位符 6"/>
          <p:cNvSpPr>
            <a:spLocks noGrp="1"/>
          </p:cNvSpPr>
          <p:nvPr>
            <p:ph type="body" sz="quarter" idx="16"/>
          </p:nvPr>
        </p:nvSpPr>
        <p:spPr>
          <a:xfrm>
            <a:off x="8015489" y="1693799"/>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单击此处编辑母版文本样式</a:t>
            </a:r>
          </a:p>
        </p:txBody>
      </p:sp>
      <p:sp>
        <p:nvSpPr>
          <p:cNvPr id="15" name="文本占位符 6"/>
          <p:cNvSpPr>
            <a:spLocks noGrp="1"/>
          </p:cNvSpPr>
          <p:nvPr>
            <p:ph type="body" sz="quarter" idx="17" hasCustomPrompt="1"/>
          </p:nvPr>
        </p:nvSpPr>
        <p:spPr>
          <a:xfrm>
            <a:off x="7082848" y="3093408"/>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6" name="文本占位符 6"/>
          <p:cNvSpPr>
            <a:spLocks noGrp="1"/>
          </p:cNvSpPr>
          <p:nvPr>
            <p:ph type="body" sz="quarter" idx="18"/>
          </p:nvPr>
        </p:nvSpPr>
        <p:spPr>
          <a:xfrm>
            <a:off x="8015489" y="3093408"/>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单击此处编辑母版文本样式</a:t>
            </a:r>
          </a:p>
        </p:txBody>
      </p:sp>
      <p:sp>
        <p:nvSpPr>
          <p:cNvPr id="17" name="文本占位符 6"/>
          <p:cNvSpPr>
            <a:spLocks noGrp="1"/>
          </p:cNvSpPr>
          <p:nvPr>
            <p:ph type="body" sz="quarter" idx="19" hasCustomPrompt="1"/>
          </p:nvPr>
        </p:nvSpPr>
        <p:spPr>
          <a:xfrm>
            <a:off x="7086211" y="4493017"/>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8" name="文本占位符 6"/>
          <p:cNvSpPr>
            <a:spLocks noGrp="1"/>
          </p:cNvSpPr>
          <p:nvPr>
            <p:ph type="body" sz="quarter" idx="20"/>
          </p:nvPr>
        </p:nvSpPr>
        <p:spPr>
          <a:xfrm>
            <a:off x="8018852" y="4493017"/>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单击此处编辑母版文本样式</a:t>
            </a:r>
          </a:p>
        </p:txBody>
      </p:sp>
    </p:spTree>
    <p:extLst>
      <p:ext uri="{BB962C8B-B14F-4D97-AF65-F5344CB8AC3E}">
        <p14:creationId xmlns:p14="http://schemas.microsoft.com/office/powerpoint/2010/main" val="14832271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内容页_10">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1"/>
          <p:cNvSpPr/>
          <p:nvPr/>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5" name="椭圆 1"/>
          <p:cNvSpPr/>
          <p:nvPr/>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2707237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内容页_11">
    <p:bg>
      <p:bgPr>
        <a:solidFill>
          <a:schemeClr val="accent5">
            <a:lumMod val="7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矩形 2"/>
          <p:cNvSpPr/>
          <p:nvPr/>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7918858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62587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4AB558-3E7A-45AF-827A-4A11A411B80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69AC9D4-F98E-43CB-A52E-EF06ED00EF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EBE634C-574B-4F68-A701-C692FC3D8906}"/>
              </a:ext>
            </a:extLst>
          </p:cNvPr>
          <p:cNvSpPr>
            <a:spLocks noGrp="1"/>
          </p:cNvSpPr>
          <p:nvPr>
            <p:ph type="dt" sz="half" idx="10"/>
          </p:nvPr>
        </p:nvSpPr>
        <p:spPr/>
        <p:txBody>
          <a:bodyPr/>
          <a:lstStyle/>
          <a:p>
            <a:fld id="{D62F6DBA-11DA-41E8-A0A5-96C8EFD51677}" type="datetimeFigureOut">
              <a:rPr lang="zh-CN" altLang="en-US" smtClean="0"/>
              <a:t>2021/1/6</a:t>
            </a:fld>
            <a:endParaRPr lang="zh-CN" altLang="en-US"/>
          </a:p>
        </p:txBody>
      </p:sp>
      <p:sp>
        <p:nvSpPr>
          <p:cNvPr id="5" name="页脚占位符 4">
            <a:extLst>
              <a:ext uri="{FF2B5EF4-FFF2-40B4-BE49-F238E27FC236}">
                <a16:creationId xmlns:a16="http://schemas.microsoft.com/office/drawing/2014/main" id="{FA93D76C-C71C-4136-9D89-DC1DC3AADB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099E68-47B2-4C68-B05B-BD6E5FF78B5F}"/>
              </a:ext>
            </a:extLst>
          </p:cNvPr>
          <p:cNvSpPr>
            <a:spLocks noGrp="1"/>
          </p:cNvSpPr>
          <p:nvPr>
            <p:ph type="sldNum" sz="quarter" idx="12"/>
          </p:nvPr>
        </p:nvSpPr>
        <p:spPr/>
        <p:txBody>
          <a:bodyPr/>
          <a:lstStyle/>
          <a:p>
            <a:fld id="{13075E2C-72D9-438B-A4D0-A728F45D541F}" type="slidenum">
              <a:rPr lang="zh-CN" altLang="en-US" smtClean="0"/>
              <a:t>‹#›</a:t>
            </a:fld>
            <a:endParaRPr lang="zh-CN" altLang="en-US"/>
          </a:p>
        </p:txBody>
      </p:sp>
    </p:spTree>
    <p:extLst>
      <p:ext uri="{BB962C8B-B14F-4D97-AF65-F5344CB8AC3E}">
        <p14:creationId xmlns:p14="http://schemas.microsoft.com/office/powerpoint/2010/main" val="3288500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5B3FDC-8987-4557-8094-56B01A52CD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291800C-CC0D-4ED3-9F4E-9073C6ADF06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4058AD-DAC4-4C1D-ABB4-2CF1D1FFC852}"/>
              </a:ext>
            </a:extLst>
          </p:cNvPr>
          <p:cNvSpPr>
            <a:spLocks noGrp="1"/>
          </p:cNvSpPr>
          <p:nvPr>
            <p:ph type="dt" sz="half" idx="10"/>
          </p:nvPr>
        </p:nvSpPr>
        <p:spPr/>
        <p:txBody>
          <a:bodyPr/>
          <a:lstStyle/>
          <a:p>
            <a:fld id="{D62F6DBA-11DA-41E8-A0A5-96C8EFD51677}" type="datetimeFigureOut">
              <a:rPr lang="zh-CN" altLang="en-US" smtClean="0"/>
              <a:t>2021/1/6</a:t>
            </a:fld>
            <a:endParaRPr lang="zh-CN" altLang="en-US"/>
          </a:p>
        </p:txBody>
      </p:sp>
      <p:sp>
        <p:nvSpPr>
          <p:cNvPr id="5" name="页脚占位符 4">
            <a:extLst>
              <a:ext uri="{FF2B5EF4-FFF2-40B4-BE49-F238E27FC236}">
                <a16:creationId xmlns:a16="http://schemas.microsoft.com/office/drawing/2014/main" id="{033D2B45-61B7-4DEC-B7F6-54A8B9495B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06DB3A-8269-4D14-8E63-BBE332E2AA27}"/>
              </a:ext>
            </a:extLst>
          </p:cNvPr>
          <p:cNvSpPr>
            <a:spLocks noGrp="1"/>
          </p:cNvSpPr>
          <p:nvPr>
            <p:ph type="sldNum" sz="quarter" idx="12"/>
          </p:nvPr>
        </p:nvSpPr>
        <p:spPr/>
        <p:txBody>
          <a:bodyPr/>
          <a:lstStyle/>
          <a:p>
            <a:fld id="{13075E2C-72D9-438B-A4D0-A728F45D541F}" type="slidenum">
              <a:rPr lang="zh-CN" altLang="en-US" smtClean="0"/>
              <a:t>‹#›</a:t>
            </a:fld>
            <a:endParaRPr lang="zh-CN" altLang="en-US"/>
          </a:p>
        </p:txBody>
      </p:sp>
    </p:spTree>
    <p:extLst>
      <p:ext uri="{BB962C8B-B14F-4D97-AF65-F5344CB8AC3E}">
        <p14:creationId xmlns:p14="http://schemas.microsoft.com/office/powerpoint/2010/main" val="20550028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24647343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背景图片素材">
    <p:spTree>
      <p:nvGrpSpPr>
        <p:cNvPr id="1" name=""/>
        <p:cNvGrpSpPr/>
        <p:nvPr/>
      </p:nvGrpSpPr>
      <p:grpSpPr>
        <a:xfrm>
          <a:off x="0" y="0"/>
          <a:ext cx="0" cy="0"/>
          <a:chOff x="0" y="0"/>
          <a:chExt cx="0" cy="0"/>
        </a:xfrm>
      </p:grpSpPr>
      <p:sp>
        <p:nvSpPr>
          <p:cNvPr id="4" name="矩形 3"/>
          <p:cNvSpPr/>
          <p:nvPr/>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6001371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OfficePLUS">
    <p:spTree>
      <p:nvGrpSpPr>
        <p:cNvPr id="1" name=""/>
        <p:cNvGrpSpPr/>
        <p:nvPr/>
      </p:nvGrpSpPr>
      <p:grpSpPr>
        <a:xfrm>
          <a:off x="0" y="0"/>
          <a:ext cx="0" cy="0"/>
          <a:chOff x="0" y="0"/>
          <a:chExt cx="0" cy="0"/>
        </a:xfrm>
      </p:grpSpPr>
      <p:sp>
        <p:nvSpPr>
          <p:cNvPr id="7" name="文本框 6"/>
          <p:cNvSpPr txBox="1"/>
          <p:nvPr/>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260347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目录页_四项目录">
    <p:spTree>
      <p:nvGrpSpPr>
        <p:cNvPr id="1" name=""/>
        <p:cNvGrpSpPr/>
        <p:nvPr/>
      </p:nvGrpSpPr>
      <p:grpSpPr>
        <a:xfrm>
          <a:off x="0" y="0"/>
          <a:ext cx="0" cy="0"/>
          <a:chOff x="0" y="0"/>
          <a:chExt cx="0" cy="0"/>
        </a:xfrm>
      </p:grpSpPr>
      <p:grpSp>
        <p:nvGrpSpPr>
          <p:cNvPr id="6" name="组 5"/>
          <p:cNvGrpSpPr/>
          <p:nvPr/>
        </p:nvGrpSpPr>
        <p:grpSpPr>
          <a:xfrm>
            <a:off x="-2024818" y="-1006438"/>
            <a:ext cx="8744932" cy="8460344"/>
            <a:chOff x="3447068" y="836877"/>
            <a:chExt cx="5039295" cy="4875300"/>
          </a:xfrm>
        </p:grpSpPr>
        <p:sp>
          <p:nvSpPr>
            <p:cNvPr id="2" name="椭圆 1"/>
            <p:cNvSpPr/>
            <p:nvPr/>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CONTENTS</a:t>
            </a:r>
            <a:endParaRPr kumimoji="1" lang="zh-CN" altLang="en-US" dirty="0"/>
          </a:p>
        </p:txBody>
      </p:sp>
      <p:sp>
        <p:nvSpPr>
          <p:cNvPr id="9" name="文本占位符 6"/>
          <p:cNvSpPr>
            <a:spLocks noGrp="1"/>
          </p:cNvSpPr>
          <p:nvPr>
            <p:ph type="body" sz="quarter" idx="15" hasCustomPrompt="1"/>
          </p:nvPr>
        </p:nvSpPr>
        <p:spPr>
          <a:xfrm>
            <a:off x="7219023" y="153768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0" name="文本占位符 6"/>
          <p:cNvSpPr>
            <a:spLocks noGrp="1"/>
          </p:cNvSpPr>
          <p:nvPr>
            <p:ph type="body" sz="quarter" idx="16"/>
          </p:nvPr>
        </p:nvSpPr>
        <p:spPr>
          <a:xfrm>
            <a:off x="8151664" y="153768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单击此处编辑母版文本样式</a:t>
            </a:r>
          </a:p>
        </p:txBody>
      </p:sp>
      <p:sp>
        <p:nvSpPr>
          <p:cNvPr id="15" name="文本占位符 6"/>
          <p:cNvSpPr>
            <a:spLocks noGrp="1"/>
          </p:cNvSpPr>
          <p:nvPr>
            <p:ph type="body" sz="quarter" idx="17" hasCustomPrompt="1"/>
          </p:nvPr>
        </p:nvSpPr>
        <p:spPr>
          <a:xfrm>
            <a:off x="7219023" y="258045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6" name="文本占位符 6"/>
          <p:cNvSpPr>
            <a:spLocks noGrp="1"/>
          </p:cNvSpPr>
          <p:nvPr>
            <p:ph type="body" sz="quarter" idx="18"/>
          </p:nvPr>
        </p:nvSpPr>
        <p:spPr>
          <a:xfrm>
            <a:off x="8151664" y="258045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单击此处编辑母版文本样式</a:t>
            </a:r>
          </a:p>
        </p:txBody>
      </p:sp>
      <p:sp>
        <p:nvSpPr>
          <p:cNvPr id="13" name="文本占位符 6"/>
          <p:cNvSpPr>
            <a:spLocks noGrp="1"/>
          </p:cNvSpPr>
          <p:nvPr>
            <p:ph type="body" sz="quarter" idx="19" hasCustomPrompt="1"/>
          </p:nvPr>
        </p:nvSpPr>
        <p:spPr>
          <a:xfrm>
            <a:off x="7213362" y="362322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4" name="文本占位符 6"/>
          <p:cNvSpPr>
            <a:spLocks noGrp="1"/>
          </p:cNvSpPr>
          <p:nvPr>
            <p:ph type="body" sz="quarter" idx="20"/>
          </p:nvPr>
        </p:nvSpPr>
        <p:spPr>
          <a:xfrm>
            <a:off x="8146003" y="362322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单击此处编辑母版文本样式</a:t>
            </a:r>
          </a:p>
        </p:txBody>
      </p:sp>
      <p:sp>
        <p:nvSpPr>
          <p:cNvPr id="19" name="文本占位符 6"/>
          <p:cNvSpPr>
            <a:spLocks noGrp="1"/>
          </p:cNvSpPr>
          <p:nvPr>
            <p:ph type="body" sz="quarter" idx="21" hasCustomPrompt="1"/>
          </p:nvPr>
        </p:nvSpPr>
        <p:spPr>
          <a:xfrm>
            <a:off x="7213362" y="466599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20" name="文本占位符 6"/>
          <p:cNvSpPr>
            <a:spLocks noGrp="1"/>
          </p:cNvSpPr>
          <p:nvPr>
            <p:ph type="body" sz="quarter" idx="22"/>
          </p:nvPr>
        </p:nvSpPr>
        <p:spPr>
          <a:xfrm>
            <a:off x="8146003" y="466599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单击此处编辑母版文本样式</a:t>
            </a:r>
          </a:p>
        </p:txBody>
      </p:sp>
    </p:spTree>
    <p:extLst>
      <p:ext uri="{BB962C8B-B14F-4D97-AF65-F5344CB8AC3E}">
        <p14:creationId xmlns:p14="http://schemas.microsoft.com/office/powerpoint/2010/main" val="2739114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目录页_五项目录">
    <p:spTree>
      <p:nvGrpSpPr>
        <p:cNvPr id="1" name=""/>
        <p:cNvGrpSpPr/>
        <p:nvPr/>
      </p:nvGrpSpPr>
      <p:grpSpPr>
        <a:xfrm>
          <a:off x="0" y="0"/>
          <a:ext cx="0" cy="0"/>
          <a:chOff x="0" y="0"/>
          <a:chExt cx="0" cy="0"/>
        </a:xfrm>
      </p:grpSpPr>
      <p:grpSp>
        <p:nvGrpSpPr>
          <p:cNvPr id="6" name="组 5"/>
          <p:cNvGrpSpPr/>
          <p:nvPr/>
        </p:nvGrpSpPr>
        <p:grpSpPr>
          <a:xfrm>
            <a:off x="-2024818" y="-1006438"/>
            <a:ext cx="8744932" cy="8460344"/>
            <a:chOff x="3447068" y="836877"/>
            <a:chExt cx="5039295" cy="4875300"/>
          </a:xfrm>
        </p:grpSpPr>
        <p:sp>
          <p:nvSpPr>
            <p:cNvPr id="2" name="椭圆 1"/>
            <p:cNvSpPr/>
            <p:nvPr/>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CONTENTS</a:t>
            </a:r>
            <a:endParaRPr kumimoji="1" lang="zh-CN" altLang="en-US" dirty="0"/>
          </a:p>
        </p:txBody>
      </p:sp>
      <p:sp>
        <p:nvSpPr>
          <p:cNvPr id="9" name="文本占位符 6"/>
          <p:cNvSpPr>
            <a:spLocks noGrp="1"/>
          </p:cNvSpPr>
          <p:nvPr>
            <p:ph type="body" sz="quarter" idx="15" hasCustomPrompt="1"/>
          </p:nvPr>
        </p:nvSpPr>
        <p:spPr>
          <a:xfrm>
            <a:off x="7219023" y="1203145"/>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0" name="文本占位符 6"/>
          <p:cNvSpPr>
            <a:spLocks noGrp="1"/>
          </p:cNvSpPr>
          <p:nvPr>
            <p:ph type="body" sz="quarter" idx="16"/>
          </p:nvPr>
        </p:nvSpPr>
        <p:spPr>
          <a:xfrm>
            <a:off x="8151664" y="1203145"/>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单击此处编辑母版文本样式</a:t>
            </a:r>
          </a:p>
        </p:txBody>
      </p:sp>
      <p:sp>
        <p:nvSpPr>
          <p:cNvPr id="15" name="文本占位符 6"/>
          <p:cNvSpPr>
            <a:spLocks noGrp="1"/>
          </p:cNvSpPr>
          <p:nvPr>
            <p:ph type="body" sz="quarter" idx="17" hasCustomPrompt="1"/>
          </p:nvPr>
        </p:nvSpPr>
        <p:spPr>
          <a:xfrm>
            <a:off x="7219023" y="2112101"/>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6" name="文本占位符 6"/>
          <p:cNvSpPr>
            <a:spLocks noGrp="1"/>
          </p:cNvSpPr>
          <p:nvPr>
            <p:ph type="body" sz="quarter" idx="18"/>
          </p:nvPr>
        </p:nvSpPr>
        <p:spPr>
          <a:xfrm>
            <a:off x="8151664" y="2112101"/>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单击此处编辑母版文本样式</a:t>
            </a:r>
          </a:p>
        </p:txBody>
      </p:sp>
      <p:sp>
        <p:nvSpPr>
          <p:cNvPr id="17" name="文本占位符 6"/>
          <p:cNvSpPr>
            <a:spLocks noGrp="1"/>
          </p:cNvSpPr>
          <p:nvPr>
            <p:ph type="body" sz="quarter" idx="19" hasCustomPrompt="1"/>
          </p:nvPr>
        </p:nvSpPr>
        <p:spPr>
          <a:xfrm>
            <a:off x="7219023" y="3021057"/>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8" name="文本占位符 6"/>
          <p:cNvSpPr>
            <a:spLocks noGrp="1"/>
          </p:cNvSpPr>
          <p:nvPr>
            <p:ph type="body" sz="quarter" idx="20"/>
          </p:nvPr>
        </p:nvSpPr>
        <p:spPr>
          <a:xfrm>
            <a:off x="8151664" y="3021057"/>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单击此处编辑母版文本样式</a:t>
            </a:r>
          </a:p>
        </p:txBody>
      </p:sp>
      <p:sp>
        <p:nvSpPr>
          <p:cNvPr id="21" name="文本占位符 6"/>
          <p:cNvSpPr>
            <a:spLocks noGrp="1"/>
          </p:cNvSpPr>
          <p:nvPr>
            <p:ph type="body" sz="quarter" idx="21" hasCustomPrompt="1"/>
          </p:nvPr>
        </p:nvSpPr>
        <p:spPr>
          <a:xfrm>
            <a:off x="7219023" y="3930013"/>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22" name="文本占位符 6"/>
          <p:cNvSpPr>
            <a:spLocks noGrp="1"/>
          </p:cNvSpPr>
          <p:nvPr>
            <p:ph type="body" sz="quarter" idx="22"/>
          </p:nvPr>
        </p:nvSpPr>
        <p:spPr>
          <a:xfrm>
            <a:off x="8151664" y="3930013"/>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单击此处编辑母版文本样式</a:t>
            </a:r>
          </a:p>
        </p:txBody>
      </p:sp>
      <p:sp>
        <p:nvSpPr>
          <p:cNvPr id="23" name="文本占位符 6"/>
          <p:cNvSpPr>
            <a:spLocks noGrp="1"/>
          </p:cNvSpPr>
          <p:nvPr>
            <p:ph type="body" sz="quarter" idx="23" hasCustomPrompt="1"/>
          </p:nvPr>
        </p:nvSpPr>
        <p:spPr>
          <a:xfrm>
            <a:off x="7219023" y="4838969"/>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24" name="文本占位符 6"/>
          <p:cNvSpPr>
            <a:spLocks noGrp="1"/>
          </p:cNvSpPr>
          <p:nvPr>
            <p:ph type="body" sz="quarter" idx="24"/>
          </p:nvPr>
        </p:nvSpPr>
        <p:spPr>
          <a:xfrm>
            <a:off x="8151664" y="4838969"/>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单击此处编辑母版文本样式</a:t>
            </a:r>
          </a:p>
        </p:txBody>
      </p:sp>
    </p:spTree>
    <p:extLst>
      <p:ext uri="{BB962C8B-B14F-4D97-AF65-F5344CB8AC3E}">
        <p14:creationId xmlns:p14="http://schemas.microsoft.com/office/powerpoint/2010/main" val="1761057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目录页_六项目录">
    <p:spTree>
      <p:nvGrpSpPr>
        <p:cNvPr id="1" name=""/>
        <p:cNvGrpSpPr/>
        <p:nvPr/>
      </p:nvGrpSpPr>
      <p:grpSpPr>
        <a:xfrm>
          <a:off x="0" y="0"/>
          <a:ext cx="0" cy="0"/>
          <a:chOff x="0" y="0"/>
          <a:chExt cx="0" cy="0"/>
        </a:xfrm>
      </p:grpSpPr>
      <p:grpSp>
        <p:nvGrpSpPr>
          <p:cNvPr id="6" name="组 5"/>
          <p:cNvGrpSpPr/>
          <p:nvPr/>
        </p:nvGrpSpPr>
        <p:grpSpPr>
          <a:xfrm>
            <a:off x="-2024818" y="-1006438"/>
            <a:ext cx="8744932" cy="8460344"/>
            <a:chOff x="3447068" y="836877"/>
            <a:chExt cx="5039295" cy="4875300"/>
          </a:xfrm>
        </p:grpSpPr>
        <p:sp>
          <p:nvSpPr>
            <p:cNvPr id="2" name="椭圆 1"/>
            <p:cNvSpPr/>
            <p:nvPr/>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CONTENTS</a:t>
            </a:r>
            <a:endParaRPr kumimoji="1" lang="zh-CN" altLang="en-US" dirty="0"/>
          </a:p>
        </p:txBody>
      </p:sp>
      <p:sp>
        <p:nvSpPr>
          <p:cNvPr id="9" name="文本占位符 6"/>
          <p:cNvSpPr>
            <a:spLocks noGrp="1"/>
          </p:cNvSpPr>
          <p:nvPr>
            <p:ph type="body" sz="quarter" idx="15" hasCustomPrompt="1"/>
          </p:nvPr>
        </p:nvSpPr>
        <p:spPr>
          <a:xfrm>
            <a:off x="7219023" y="779399"/>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0" name="文本占位符 6"/>
          <p:cNvSpPr>
            <a:spLocks noGrp="1"/>
          </p:cNvSpPr>
          <p:nvPr>
            <p:ph type="body" sz="quarter" idx="16"/>
          </p:nvPr>
        </p:nvSpPr>
        <p:spPr>
          <a:xfrm>
            <a:off x="8151664" y="779399"/>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单击此处编辑母版文本样式</a:t>
            </a:r>
          </a:p>
        </p:txBody>
      </p:sp>
      <p:sp>
        <p:nvSpPr>
          <p:cNvPr id="15" name="文本占位符 6"/>
          <p:cNvSpPr>
            <a:spLocks noGrp="1"/>
          </p:cNvSpPr>
          <p:nvPr>
            <p:ph type="body" sz="quarter" idx="17" hasCustomPrompt="1"/>
          </p:nvPr>
        </p:nvSpPr>
        <p:spPr>
          <a:xfrm>
            <a:off x="7219023" y="1688355"/>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6" name="文本占位符 6"/>
          <p:cNvSpPr>
            <a:spLocks noGrp="1"/>
          </p:cNvSpPr>
          <p:nvPr>
            <p:ph type="body" sz="quarter" idx="18"/>
          </p:nvPr>
        </p:nvSpPr>
        <p:spPr>
          <a:xfrm>
            <a:off x="8151664" y="1688355"/>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单击此处编辑母版文本样式</a:t>
            </a:r>
          </a:p>
        </p:txBody>
      </p:sp>
      <p:sp>
        <p:nvSpPr>
          <p:cNvPr id="17" name="文本占位符 6"/>
          <p:cNvSpPr>
            <a:spLocks noGrp="1"/>
          </p:cNvSpPr>
          <p:nvPr>
            <p:ph type="body" sz="quarter" idx="19" hasCustomPrompt="1"/>
          </p:nvPr>
        </p:nvSpPr>
        <p:spPr>
          <a:xfrm>
            <a:off x="7219023" y="2597311"/>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8" name="文本占位符 6"/>
          <p:cNvSpPr>
            <a:spLocks noGrp="1"/>
          </p:cNvSpPr>
          <p:nvPr>
            <p:ph type="body" sz="quarter" idx="20"/>
          </p:nvPr>
        </p:nvSpPr>
        <p:spPr>
          <a:xfrm>
            <a:off x="8151664" y="2597311"/>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单击此处编辑母版文本样式</a:t>
            </a:r>
          </a:p>
        </p:txBody>
      </p:sp>
      <p:sp>
        <p:nvSpPr>
          <p:cNvPr id="21" name="文本占位符 6"/>
          <p:cNvSpPr>
            <a:spLocks noGrp="1"/>
          </p:cNvSpPr>
          <p:nvPr>
            <p:ph type="body" sz="quarter" idx="21" hasCustomPrompt="1"/>
          </p:nvPr>
        </p:nvSpPr>
        <p:spPr>
          <a:xfrm>
            <a:off x="7219023" y="3506267"/>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22" name="文本占位符 6"/>
          <p:cNvSpPr>
            <a:spLocks noGrp="1"/>
          </p:cNvSpPr>
          <p:nvPr>
            <p:ph type="body" sz="quarter" idx="22"/>
          </p:nvPr>
        </p:nvSpPr>
        <p:spPr>
          <a:xfrm>
            <a:off x="8151664" y="3506267"/>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单击此处编辑母版文本样式</a:t>
            </a:r>
          </a:p>
        </p:txBody>
      </p:sp>
      <p:sp>
        <p:nvSpPr>
          <p:cNvPr id="19" name="文本占位符 6"/>
          <p:cNvSpPr>
            <a:spLocks noGrp="1"/>
          </p:cNvSpPr>
          <p:nvPr>
            <p:ph type="body" sz="quarter" idx="23" hasCustomPrompt="1"/>
          </p:nvPr>
        </p:nvSpPr>
        <p:spPr>
          <a:xfrm>
            <a:off x="7219023" y="4417945"/>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20" name="文本占位符 6"/>
          <p:cNvSpPr>
            <a:spLocks noGrp="1"/>
          </p:cNvSpPr>
          <p:nvPr>
            <p:ph type="body" sz="quarter" idx="24"/>
          </p:nvPr>
        </p:nvSpPr>
        <p:spPr>
          <a:xfrm>
            <a:off x="8151664" y="4417945"/>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单击此处编辑母版文本样式</a:t>
            </a:r>
          </a:p>
        </p:txBody>
      </p:sp>
      <p:sp>
        <p:nvSpPr>
          <p:cNvPr id="25" name="文本占位符 6"/>
          <p:cNvSpPr>
            <a:spLocks noGrp="1"/>
          </p:cNvSpPr>
          <p:nvPr>
            <p:ph type="body" sz="quarter" idx="25" hasCustomPrompt="1"/>
          </p:nvPr>
        </p:nvSpPr>
        <p:spPr>
          <a:xfrm>
            <a:off x="7219023" y="5326901"/>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26" name="文本占位符 6"/>
          <p:cNvSpPr>
            <a:spLocks noGrp="1"/>
          </p:cNvSpPr>
          <p:nvPr>
            <p:ph type="body" sz="quarter" idx="26"/>
          </p:nvPr>
        </p:nvSpPr>
        <p:spPr>
          <a:xfrm>
            <a:off x="8151664" y="5326901"/>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单击此处编辑母版文本样式</a:t>
            </a:r>
          </a:p>
        </p:txBody>
      </p:sp>
    </p:spTree>
    <p:extLst>
      <p:ext uri="{BB962C8B-B14F-4D97-AF65-F5344CB8AC3E}">
        <p14:creationId xmlns:p14="http://schemas.microsoft.com/office/powerpoint/2010/main" val="2587740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副标题页_1">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p:nvGrpSpPr>
        <p:grpSpPr>
          <a:xfrm>
            <a:off x="1955282" y="-1803666"/>
            <a:ext cx="7870890" cy="6691365"/>
            <a:chOff x="5067768" y="-852735"/>
            <a:chExt cx="9613786" cy="9526783"/>
          </a:xfrm>
        </p:grpSpPr>
        <p:sp>
          <p:nvSpPr>
            <p:cNvPr id="5" name="椭圆 1"/>
            <p:cNvSpPr/>
            <p:nvPr/>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单击此处编辑母版文本样式</a:t>
            </a:r>
          </a:p>
        </p:txBody>
      </p:sp>
    </p:spTree>
    <p:extLst>
      <p:ext uri="{BB962C8B-B14F-4D97-AF65-F5344CB8AC3E}">
        <p14:creationId xmlns:p14="http://schemas.microsoft.com/office/powerpoint/2010/main" val="1759973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副标题页_2">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p:nvGrpSpPr>
        <p:grpSpPr>
          <a:xfrm>
            <a:off x="1955282" y="-1803666"/>
            <a:ext cx="7870890" cy="6691365"/>
            <a:chOff x="5067768" y="-852735"/>
            <a:chExt cx="9613786" cy="9526783"/>
          </a:xfrm>
        </p:grpSpPr>
        <p:sp>
          <p:nvSpPr>
            <p:cNvPr id="5" name="椭圆 1"/>
            <p:cNvSpPr/>
            <p:nvPr/>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2">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2">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单击此处编辑母版文本样式</a:t>
            </a:r>
          </a:p>
        </p:txBody>
      </p:sp>
    </p:spTree>
    <p:extLst>
      <p:ext uri="{BB962C8B-B14F-4D97-AF65-F5344CB8AC3E}">
        <p14:creationId xmlns:p14="http://schemas.microsoft.com/office/powerpoint/2010/main" val="3620798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副标题页_3">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p:nvGrpSpPr>
        <p:grpSpPr>
          <a:xfrm>
            <a:off x="1955282" y="-1803666"/>
            <a:ext cx="7870890" cy="6691365"/>
            <a:chOff x="5067768" y="-852735"/>
            <a:chExt cx="9613786" cy="9526783"/>
          </a:xfrm>
        </p:grpSpPr>
        <p:sp>
          <p:nvSpPr>
            <p:cNvPr id="5" name="椭圆 1"/>
            <p:cNvSpPr/>
            <p:nvPr/>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3">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3">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单击此处编辑母版文本样式</a:t>
            </a:r>
          </a:p>
        </p:txBody>
      </p:sp>
    </p:spTree>
    <p:extLst>
      <p:ext uri="{BB962C8B-B14F-4D97-AF65-F5344CB8AC3E}">
        <p14:creationId xmlns:p14="http://schemas.microsoft.com/office/powerpoint/2010/main" val="1497184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副标题页_4">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p:nvGrpSpPr>
        <p:grpSpPr>
          <a:xfrm>
            <a:off x="1955282" y="-1803666"/>
            <a:ext cx="7870890" cy="6691365"/>
            <a:chOff x="5067768" y="-852735"/>
            <a:chExt cx="9613786" cy="9526783"/>
          </a:xfrm>
        </p:grpSpPr>
        <p:sp>
          <p:nvSpPr>
            <p:cNvPr id="5" name="椭圆 1"/>
            <p:cNvSpPr/>
            <p:nvPr/>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4">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4">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单击此处编辑母版文本样式</a:t>
            </a:r>
          </a:p>
        </p:txBody>
      </p:sp>
    </p:spTree>
    <p:extLst>
      <p:ext uri="{BB962C8B-B14F-4D97-AF65-F5344CB8AC3E}">
        <p14:creationId xmlns:p14="http://schemas.microsoft.com/office/powerpoint/2010/main" val="1984288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99794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536749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5.png"/><Relationship Id="rId7" Type="http://schemas.openxmlformats.org/officeDocument/2006/relationships/diagramQuickStyle" Target="../diagrams/quickStyle1.xml"/><Relationship Id="rId2" Type="http://schemas.openxmlformats.org/officeDocument/2006/relationships/image" Target="../media/image4.png"/><Relationship Id="rId1" Type="http://schemas.openxmlformats.org/officeDocument/2006/relationships/slideLayout" Target="../slideLayouts/slideLayout24.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12.wmf"/><Relationship Id="rId2" Type="http://schemas.openxmlformats.org/officeDocument/2006/relationships/oleObject" Target="../embeddings/oleObject1.bin"/><Relationship Id="rId1" Type="http://schemas.openxmlformats.org/officeDocument/2006/relationships/slideLayout" Target="../slideLayouts/slideLayout24.xml"/><Relationship Id="rId6" Type="http://schemas.openxmlformats.org/officeDocument/2006/relationships/oleObject" Target="../embeddings/oleObject3.bin"/><Relationship Id="rId5" Type="http://schemas.openxmlformats.org/officeDocument/2006/relationships/image" Target="../media/image11.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6.png"/><Relationship Id="rId2" Type="http://schemas.openxmlformats.org/officeDocument/2006/relationships/oleObject" Target="../embeddings/oleObject4.bin"/><Relationship Id="rId1" Type="http://schemas.openxmlformats.org/officeDocument/2006/relationships/slideLayout" Target="../slideLayouts/slideLayout24.xml"/><Relationship Id="rId6" Type="http://schemas.openxmlformats.org/officeDocument/2006/relationships/image" Target="../media/image15.png"/><Relationship Id="rId5" Type="http://schemas.openxmlformats.org/officeDocument/2006/relationships/image" Target="../media/image14.wmf"/><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4">
            <a:extLst>
              <a:ext uri="{FF2B5EF4-FFF2-40B4-BE49-F238E27FC236}">
                <a16:creationId xmlns:a16="http://schemas.microsoft.com/office/drawing/2014/main" id="{54A11586-364F-47B1-B429-5BD15801B3C7}"/>
              </a:ext>
            </a:extLst>
          </p:cNvPr>
          <p:cNvSpPr txBox="1">
            <a:spLocks/>
          </p:cNvSpPr>
          <p:nvPr/>
        </p:nvSpPr>
        <p:spPr>
          <a:xfrm>
            <a:off x="2484676" y="2782605"/>
            <a:ext cx="6971070" cy="14437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CN" dirty="0"/>
          </a:p>
          <a:p>
            <a:r>
              <a:rPr lang="zh-CN" altLang="en-US" dirty="0"/>
              <a:t>指导教师：林乐平</a:t>
            </a:r>
            <a:r>
              <a:rPr lang="en-US" altLang="zh-CN" dirty="0"/>
              <a:t>       </a:t>
            </a:r>
            <a:r>
              <a:rPr lang="zh-CN" altLang="en-US" dirty="0"/>
              <a:t>答辩学生：宋政谦</a:t>
            </a:r>
            <a:endParaRPr lang="en-US"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4F132864-B2C8-416C-8A8C-12380FAE1111}"/>
              </a:ext>
            </a:extLst>
          </p:cNvPr>
          <p:cNvPicPr>
            <a:picLocks noChangeAspect="1"/>
          </p:cNvPicPr>
          <p:nvPr/>
        </p:nvPicPr>
        <p:blipFill>
          <a:blip r:embed="rId2"/>
          <a:stretch>
            <a:fillRect/>
          </a:stretch>
        </p:blipFill>
        <p:spPr>
          <a:xfrm>
            <a:off x="147721" y="184459"/>
            <a:ext cx="615749" cy="579170"/>
          </a:xfrm>
          <a:prstGeom prst="rect">
            <a:avLst/>
          </a:prstGeom>
        </p:spPr>
      </p:pic>
      <p:sp>
        <p:nvSpPr>
          <p:cNvPr id="6" name="圆角矩形 4">
            <a:extLst>
              <a:ext uri="{FF2B5EF4-FFF2-40B4-BE49-F238E27FC236}">
                <a16:creationId xmlns:a16="http://schemas.microsoft.com/office/drawing/2014/main" id="{C0FE1D4C-8CFE-49A0-B51F-9B1CBEFF1B93}"/>
              </a:ext>
            </a:extLst>
          </p:cNvPr>
          <p:cNvSpPr/>
          <p:nvPr/>
        </p:nvSpPr>
        <p:spPr>
          <a:xfrm>
            <a:off x="200526" y="1259549"/>
            <a:ext cx="11790947" cy="1233395"/>
          </a:xfrm>
          <a:prstGeom prst="roundRect">
            <a:avLst/>
          </a:prstGeom>
          <a:solidFill>
            <a:srgbClr val="0070C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lvl="0" algn="ctr">
              <a:lnSpc>
                <a:spcPct val="90000"/>
              </a:lnSpc>
              <a:spcBef>
                <a:spcPts val="1000"/>
              </a:spcBef>
            </a:pPr>
            <a:r>
              <a:rPr lang="zh-CN" altLang="zh-CN" sz="4400" b="1" kern="100" dirty="0">
                <a:effectLst/>
                <a:latin typeface="Times New Roman" panose="02020603050405020304" pitchFamily="18" charset="0"/>
                <a:ea typeface="宋体" panose="02010600030101010101" pitchFamily="2" charset="-122"/>
                <a:cs typeface="Times New Roman" panose="02020603050405020304" pitchFamily="18" charset="0"/>
              </a:rPr>
              <a:t>基于信息熵的重要节点组影响力最大化研究</a:t>
            </a:r>
            <a:endParaRPr lang="en-US" altLang="zh-CN" sz="8000" b="1" dirty="0">
              <a:solidFill>
                <a:schemeClr val="bg1"/>
              </a:solidFill>
            </a:endParaRPr>
          </a:p>
        </p:txBody>
      </p:sp>
    </p:spTree>
    <p:extLst>
      <p:ext uri="{BB962C8B-B14F-4D97-AF65-F5344CB8AC3E}">
        <p14:creationId xmlns:p14="http://schemas.microsoft.com/office/powerpoint/2010/main" val="3420980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4">
            <a:extLst>
              <a:ext uri="{FF2B5EF4-FFF2-40B4-BE49-F238E27FC236}">
                <a16:creationId xmlns:a16="http://schemas.microsoft.com/office/drawing/2014/main" id="{FE99532C-0EA8-4AC0-A4A0-6D5B8E50110E}"/>
              </a:ext>
            </a:extLst>
          </p:cNvPr>
          <p:cNvSpPr/>
          <p:nvPr/>
        </p:nvSpPr>
        <p:spPr>
          <a:xfrm>
            <a:off x="182757" y="115503"/>
            <a:ext cx="4032448" cy="720080"/>
          </a:xfrm>
          <a:prstGeom prst="roundRect">
            <a:avLst/>
          </a:prstGeom>
          <a:solidFill>
            <a:srgbClr val="0070C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algn="ctr"/>
            <a:r>
              <a:rPr lang="zh-CN" altLang="en-US" sz="3600" b="1" dirty="0">
                <a:ln>
                  <a:solidFill>
                    <a:schemeClr val="accent1"/>
                  </a:solidFill>
                </a:ln>
                <a:solidFill>
                  <a:schemeClr val="bg1"/>
                </a:solidFill>
                <a:latin typeface="等线" panose="02010600030101010101" pitchFamily="2" charset="-122"/>
                <a:ea typeface="等线" panose="02010600030101010101" pitchFamily="2" charset="-122"/>
              </a:rPr>
              <a:t>五</a:t>
            </a:r>
            <a:r>
              <a:rPr lang="en-US" altLang="zh-CN" sz="3600" b="1" dirty="0">
                <a:ln>
                  <a:solidFill>
                    <a:schemeClr val="accent1"/>
                  </a:solidFill>
                </a:ln>
                <a:solidFill>
                  <a:schemeClr val="bg1"/>
                </a:solidFill>
                <a:latin typeface="等线" panose="02010600030101010101" pitchFamily="2" charset="-122"/>
                <a:ea typeface="等线" panose="02010600030101010101" pitchFamily="2" charset="-122"/>
              </a:rPr>
              <a:t>. </a:t>
            </a:r>
            <a:r>
              <a:rPr lang="zh-CN" altLang="en-US" sz="3600" b="1" dirty="0">
                <a:ln>
                  <a:solidFill>
                    <a:schemeClr val="accent1"/>
                  </a:solidFill>
                </a:ln>
                <a:solidFill>
                  <a:schemeClr val="bg1"/>
                </a:solidFill>
                <a:latin typeface="等线" panose="02010600030101010101" pitchFamily="2" charset="-122"/>
                <a:ea typeface="等线" panose="02010600030101010101" pitchFamily="2" charset="-122"/>
              </a:rPr>
              <a:t>参考文献</a:t>
            </a:r>
          </a:p>
        </p:txBody>
      </p:sp>
      <p:sp>
        <p:nvSpPr>
          <p:cNvPr id="5" name="文本框 4">
            <a:extLst>
              <a:ext uri="{FF2B5EF4-FFF2-40B4-BE49-F238E27FC236}">
                <a16:creationId xmlns:a16="http://schemas.microsoft.com/office/drawing/2014/main" id="{7E7B8C7B-6A21-4F44-866F-5BCF82BF18C3}"/>
              </a:ext>
            </a:extLst>
          </p:cNvPr>
          <p:cNvSpPr txBox="1"/>
          <p:nvPr/>
        </p:nvSpPr>
        <p:spPr>
          <a:xfrm>
            <a:off x="461639" y="1606859"/>
            <a:ext cx="11730361" cy="4036490"/>
          </a:xfrm>
          <a:prstGeom prst="rect">
            <a:avLst/>
          </a:prstGeom>
          <a:noFill/>
        </p:spPr>
        <p:txBody>
          <a:bodyPr wrap="square">
            <a:spAutoFit/>
          </a:bodyPr>
          <a:lstStyle/>
          <a:p>
            <a:pPr algn="just">
              <a:lnSpc>
                <a:spcPct val="150000"/>
              </a:lnSpc>
            </a:pPr>
            <a:r>
              <a:rPr lang="en-US" altLang="zh-CN" kern="100" dirty="0">
                <a:latin typeface="Times New Roman" panose="02020603050405020304" pitchFamily="18" charset="0"/>
                <a:ea typeface="宋体" panose="02010600030101010101" pitchFamily="2" charset="-122"/>
              </a:rPr>
              <a:t>[1] J. X. Zhang, D. B. Chen, Q. Dong, et al. Identifying a set of influential spreaders in complex networks[J]. Scientific reports, 2016, 6: 27823.</a:t>
            </a:r>
          </a:p>
          <a:p>
            <a:pPr algn="just">
              <a:lnSpc>
                <a:spcPct val="150000"/>
              </a:lnSpc>
            </a:pPr>
            <a:r>
              <a:rPr lang="en-US" altLang="zh-CN" kern="100" dirty="0" err="1">
                <a:latin typeface="Times New Roman" panose="02020603050405020304" pitchFamily="18" charset="0"/>
                <a:ea typeface="宋体" panose="02010600030101010101" pitchFamily="2" charset="-122"/>
              </a:rPr>
              <a:t>VoteRank</a:t>
            </a:r>
            <a:r>
              <a:rPr lang="zh-CN" altLang="en-US" kern="100" dirty="0">
                <a:latin typeface="Times New Roman" panose="02020603050405020304" pitchFamily="18" charset="0"/>
                <a:ea typeface="宋体" panose="02010600030101010101" pitchFamily="2" charset="-122"/>
              </a:rPr>
              <a:t>算法，提出种子节点周围邻居进行重要性削弱有助于影响力最大化</a:t>
            </a:r>
            <a:endParaRPr lang="en-US" altLang="zh-CN" kern="100" dirty="0">
              <a:latin typeface="Times New Roman" panose="02020603050405020304" pitchFamily="18" charset="0"/>
              <a:ea typeface="宋体" panose="02010600030101010101" pitchFamily="2" charset="-122"/>
            </a:endParaRPr>
          </a:p>
          <a:p>
            <a:pPr algn="just">
              <a:lnSpc>
                <a:spcPct val="150000"/>
              </a:lnSpc>
            </a:pPr>
            <a:r>
              <a:rPr lang="en-US" altLang="zh-CN" kern="100" dirty="0">
                <a:latin typeface="Times New Roman" panose="02020603050405020304" pitchFamily="18" charset="0"/>
                <a:ea typeface="宋体" panose="02010600030101010101" pitchFamily="2" charset="-122"/>
              </a:rPr>
              <a:t>[2] Guo C , Yang L , Chen X , et al. Influential Nodes Identification in Complex Networks via Information Entropy[J]. Entropy, 2020, 22(2):242.</a:t>
            </a:r>
          </a:p>
          <a:p>
            <a:pPr algn="just">
              <a:lnSpc>
                <a:spcPct val="150000"/>
              </a:lnSpc>
            </a:pPr>
            <a:r>
              <a:rPr lang="zh-CN" altLang="en-US" kern="100" dirty="0">
                <a:latin typeface="Times New Roman" panose="02020603050405020304" pitchFamily="18" charset="0"/>
                <a:ea typeface="宋体" panose="02010600030101010101" pitchFamily="2" charset="-122"/>
              </a:rPr>
              <a:t>使用信息熵的方式对于节点进行重要性度量</a:t>
            </a:r>
            <a:endParaRPr lang="en-US" altLang="zh-CN" kern="100" dirty="0">
              <a:latin typeface="Times New Roman" panose="02020603050405020304" pitchFamily="18" charset="0"/>
              <a:ea typeface="宋体" panose="02010600030101010101" pitchFamily="2" charset="-122"/>
            </a:endParaRPr>
          </a:p>
          <a:p>
            <a:pPr algn="just">
              <a:lnSpc>
                <a:spcPct val="150000"/>
              </a:lnSpc>
            </a:pPr>
            <a:r>
              <a:rPr lang="en-US" altLang="zh-CN" kern="100" dirty="0">
                <a:latin typeface="Times New Roman" panose="02020603050405020304" pitchFamily="18" charset="0"/>
                <a:ea typeface="宋体" panose="02010600030101010101" pitchFamily="2" charset="-122"/>
              </a:rPr>
              <a:t>[3] Beni H A, </a:t>
            </a:r>
            <a:r>
              <a:rPr lang="en-US" altLang="zh-CN" kern="100" dirty="0" err="1">
                <a:latin typeface="Times New Roman" panose="02020603050405020304" pitchFamily="18" charset="0"/>
                <a:ea typeface="宋体" panose="02010600030101010101" pitchFamily="2" charset="-122"/>
              </a:rPr>
              <a:t>Bouyer</a:t>
            </a:r>
            <a:r>
              <a:rPr lang="en-US" altLang="zh-CN" kern="100" dirty="0">
                <a:latin typeface="Times New Roman" panose="02020603050405020304" pitchFamily="18" charset="0"/>
                <a:ea typeface="宋体" panose="02010600030101010101" pitchFamily="2" charset="-122"/>
              </a:rPr>
              <a:t> A. TI-SC: top-k influential nodes selection based on community detection and scoring criteria in social networks[J]. Journal of Ambient Intelligence and Humanized Computing, 2020: 1-20.</a:t>
            </a:r>
          </a:p>
          <a:p>
            <a:pPr algn="just">
              <a:lnSpc>
                <a:spcPct val="150000"/>
              </a:lnSpc>
            </a:pPr>
            <a:r>
              <a:rPr lang="zh-CN" altLang="en-US" kern="100" dirty="0">
                <a:latin typeface="Times New Roman" panose="02020603050405020304" pitchFamily="18" charset="0"/>
                <a:ea typeface="宋体" panose="02010600030101010101" pitchFamily="2" charset="-122"/>
              </a:rPr>
              <a:t>社团发现的观点对节点进行重要性打分</a:t>
            </a:r>
            <a:endParaRPr lang="en-US" altLang="zh-CN" kern="100" dirty="0">
              <a:latin typeface="Times New Roman" panose="02020603050405020304" pitchFamily="18" charset="0"/>
              <a:ea typeface="宋体" panose="02010600030101010101" pitchFamily="2" charset="-122"/>
            </a:endParaRPr>
          </a:p>
          <a:p>
            <a:pPr algn="just">
              <a:lnSpc>
                <a:spcPts val="1800"/>
              </a:lnSpc>
            </a:pPr>
            <a:endParaRPr lang="zh-CN" altLang="zh-CN" sz="105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481965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0FD67251-9161-45AE-A3CF-1C6C556A7DFE}"/>
              </a:ext>
            </a:extLst>
          </p:cNvPr>
          <p:cNvSpPr>
            <a:spLocks noGrp="1"/>
          </p:cNvSpPr>
          <p:nvPr>
            <p:ph idx="1"/>
          </p:nvPr>
        </p:nvSpPr>
        <p:spPr>
          <a:xfrm>
            <a:off x="828368" y="2398415"/>
            <a:ext cx="5582920" cy="3332480"/>
          </a:xfrm>
        </p:spPr>
        <p:txBody>
          <a:bodyPr>
            <a:normAutofit/>
          </a:bodyPr>
          <a:lstStyle/>
          <a:p>
            <a:pPr marL="1371600" indent="-1371600">
              <a:buAutoNum type="ea1ChsPeriod"/>
            </a:pPr>
            <a:r>
              <a:rPr lang="zh-CN" altLang="en-US" sz="3200" b="1" dirty="0">
                <a:solidFill>
                  <a:schemeClr val="accent1">
                    <a:lumMod val="75000"/>
                  </a:schemeClr>
                </a:solidFill>
              </a:rPr>
              <a:t>背景与研究现状</a:t>
            </a:r>
            <a:endParaRPr lang="en-US" altLang="zh-CN" sz="3200" b="1" dirty="0">
              <a:solidFill>
                <a:schemeClr val="accent1">
                  <a:lumMod val="75000"/>
                </a:schemeClr>
              </a:solidFill>
            </a:endParaRPr>
          </a:p>
          <a:p>
            <a:pPr marL="1371600" indent="-1371600">
              <a:buAutoNum type="ea1ChsPeriod"/>
            </a:pPr>
            <a:r>
              <a:rPr lang="zh-CN" altLang="en-US" sz="3200" b="1" dirty="0">
                <a:solidFill>
                  <a:schemeClr val="accent1">
                    <a:lumMod val="75000"/>
                  </a:schemeClr>
                </a:solidFill>
              </a:rPr>
              <a:t>研究的问题</a:t>
            </a:r>
            <a:endParaRPr lang="en-US" altLang="zh-CN" sz="3200" b="1" dirty="0">
              <a:solidFill>
                <a:schemeClr val="accent1">
                  <a:lumMod val="75000"/>
                </a:schemeClr>
              </a:solidFill>
            </a:endParaRPr>
          </a:p>
          <a:p>
            <a:pPr marL="1371600" indent="-1371600">
              <a:buAutoNum type="ea1ChsPeriod"/>
            </a:pPr>
            <a:r>
              <a:rPr lang="zh-CN" altLang="en-US" sz="3200" b="1" dirty="0">
                <a:solidFill>
                  <a:schemeClr val="accent1">
                    <a:lumMod val="75000"/>
                  </a:schemeClr>
                </a:solidFill>
              </a:rPr>
              <a:t>创新方向</a:t>
            </a:r>
            <a:endParaRPr lang="en-US" altLang="zh-CN" sz="3200" b="1" dirty="0">
              <a:solidFill>
                <a:schemeClr val="accent1">
                  <a:lumMod val="75000"/>
                </a:schemeClr>
              </a:solidFill>
            </a:endParaRPr>
          </a:p>
          <a:p>
            <a:pPr marL="1371600" indent="-1371600">
              <a:buAutoNum type="ea1ChsPeriod"/>
            </a:pPr>
            <a:r>
              <a:rPr lang="zh-CN" altLang="en-US" sz="3200" b="1" dirty="0">
                <a:solidFill>
                  <a:schemeClr val="accent1">
                    <a:lumMod val="75000"/>
                  </a:schemeClr>
                </a:solidFill>
              </a:rPr>
              <a:t>预期成果</a:t>
            </a:r>
            <a:endParaRPr lang="en-US" altLang="zh-CN" sz="3200" b="1" dirty="0">
              <a:solidFill>
                <a:schemeClr val="accent1">
                  <a:lumMod val="75000"/>
                </a:schemeClr>
              </a:solidFill>
            </a:endParaRPr>
          </a:p>
          <a:p>
            <a:pPr marL="1371600" indent="-1371600">
              <a:buAutoNum type="ea1ChsPeriod"/>
            </a:pPr>
            <a:r>
              <a:rPr lang="zh-CN" altLang="en-US" sz="3200" b="1" dirty="0">
                <a:solidFill>
                  <a:schemeClr val="accent1">
                    <a:lumMod val="75000"/>
                  </a:schemeClr>
                </a:solidFill>
              </a:rPr>
              <a:t>参考文献</a:t>
            </a:r>
            <a:endParaRPr lang="en-US" altLang="zh-CN" sz="3200" b="1" dirty="0">
              <a:solidFill>
                <a:schemeClr val="accent1">
                  <a:lumMod val="75000"/>
                </a:schemeClr>
              </a:solidFill>
            </a:endParaRPr>
          </a:p>
          <a:p>
            <a:pPr marL="0" indent="0">
              <a:buNone/>
            </a:pPr>
            <a:endParaRPr lang="en-US" altLang="zh-CN" sz="8000" b="1" dirty="0">
              <a:solidFill>
                <a:schemeClr val="accent1">
                  <a:lumMod val="75000"/>
                </a:schemeClr>
              </a:solidFill>
            </a:endParaRPr>
          </a:p>
          <a:p>
            <a:pPr marL="1371600" indent="-1371600">
              <a:buAutoNum type="ea1ChsPeriod"/>
            </a:pPr>
            <a:endParaRPr lang="zh-CN" altLang="en-US" sz="8000" b="1" dirty="0">
              <a:solidFill>
                <a:schemeClr val="accent1">
                  <a:lumMod val="75000"/>
                </a:schemeClr>
              </a:solidFill>
            </a:endParaRPr>
          </a:p>
          <a:p>
            <a:pPr marL="1371600" indent="-1371600">
              <a:buAutoNum type="ea1ChsPeriod"/>
            </a:pPr>
            <a:endParaRPr lang="zh-CN" altLang="en-US" sz="8000" b="1" dirty="0">
              <a:solidFill>
                <a:schemeClr val="accent1">
                  <a:lumMod val="75000"/>
                </a:schemeClr>
              </a:solidFill>
            </a:endParaRPr>
          </a:p>
          <a:p>
            <a:pPr marL="1371600" indent="-1371600">
              <a:buAutoNum type="ea1ChsPeriod"/>
            </a:pPr>
            <a:endParaRPr lang="zh-CN" altLang="en-US" sz="8000" b="1" dirty="0">
              <a:solidFill>
                <a:schemeClr val="accent1">
                  <a:lumMod val="75000"/>
                </a:schemeClr>
              </a:solidFill>
            </a:endParaRPr>
          </a:p>
          <a:p>
            <a:pPr marL="1371600" indent="-1371600">
              <a:buAutoNum type="ea1ChsPeriod"/>
            </a:pPr>
            <a:endParaRPr lang="zh-CN" altLang="en-US" sz="8000" b="1" dirty="0">
              <a:solidFill>
                <a:schemeClr val="accent1">
                  <a:lumMod val="75000"/>
                </a:schemeClr>
              </a:solidFill>
            </a:endParaRPr>
          </a:p>
          <a:p>
            <a:pPr marL="0" indent="0">
              <a:buNone/>
            </a:pPr>
            <a:endParaRPr lang="zh-CN" altLang="en-US" sz="8000" b="1" dirty="0">
              <a:solidFill>
                <a:schemeClr val="accent1">
                  <a:lumMod val="75000"/>
                </a:schemeClr>
              </a:solidFill>
            </a:endParaRPr>
          </a:p>
        </p:txBody>
      </p:sp>
      <p:sp>
        <p:nvSpPr>
          <p:cNvPr id="5" name="矩形 4">
            <a:extLst>
              <a:ext uri="{FF2B5EF4-FFF2-40B4-BE49-F238E27FC236}">
                <a16:creationId xmlns:a16="http://schemas.microsoft.com/office/drawing/2014/main" id="{8D7843EF-3C60-4B2F-B027-50B342467DA4}"/>
              </a:ext>
            </a:extLst>
          </p:cNvPr>
          <p:cNvSpPr/>
          <p:nvPr/>
        </p:nvSpPr>
        <p:spPr>
          <a:xfrm>
            <a:off x="1058594" y="939800"/>
            <a:ext cx="1313180" cy="769441"/>
          </a:xfrm>
          <a:prstGeom prst="rect">
            <a:avLst/>
          </a:prstGeom>
        </p:spPr>
        <p:txBody>
          <a:bodyPr wrap="none">
            <a:spAutoFit/>
          </a:bodyPr>
          <a:lstStyle/>
          <a:p>
            <a:r>
              <a:rPr lang="zh-CN" altLang="en-US" sz="4400" b="1" dirty="0">
                <a:solidFill>
                  <a:schemeClr val="accent1">
                    <a:lumMod val="75000"/>
                  </a:schemeClr>
                </a:solidFill>
              </a:rPr>
              <a:t>目录</a:t>
            </a:r>
            <a:endParaRPr lang="zh-CN" altLang="en-US" sz="4400" dirty="0"/>
          </a:p>
        </p:txBody>
      </p:sp>
    </p:spTree>
    <p:extLst>
      <p:ext uri="{BB962C8B-B14F-4D97-AF65-F5344CB8AC3E}">
        <p14:creationId xmlns:p14="http://schemas.microsoft.com/office/powerpoint/2010/main" val="722373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4">
            <a:extLst>
              <a:ext uri="{FF2B5EF4-FFF2-40B4-BE49-F238E27FC236}">
                <a16:creationId xmlns:a16="http://schemas.microsoft.com/office/drawing/2014/main" id="{A605461A-2488-4D2A-A283-7144A8224028}"/>
              </a:ext>
            </a:extLst>
          </p:cNvPr>
          <p:cNvSpPr/>
          <p:nvPr/>
        </p:nvSpPr>
        <p:spPr>
          <a:xfrm>
            <a:off x="182757" y="115503"/>
            <a:ext cx="4460264" cy="720080"/>
          </a:xfrm>
          <a:prstGeom prst="roundRect">
            <a:avLst/>
          </a:prstGeom>
          <a:solidFill>
            <a:srgbClr val="0070C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algn="ctr"/>
            <a:r>
              <a:rPr lang="zh-CN" altLang="en-US" sz="3600" b="1" dirty="0">
                <a:ln>
                  <a:solidFill>
                    <a:schemeClr val="accent1"/>
                  </a:solidFill>
                </a:ln>
                <a:solidFill>
                  <a:schemeClr val="bg1"/>
                </a:solidFill>
                <a:latin typeface="等线" panose="02010600030101010101" pitchFamily="2" charset="-122"/>
                <a:ea typeface="等线" panose="02010600030101010101" pitchFamily="2" charset="-122"/>
              </a:rPr>
              <a:t>一</a:t>
            </a:r>
            <a:r>
              <a:rPr lang="en-US" altLang="zh-CN" sz="3600" b="1" dirty="0">
                <a:ln>
                  <a:solidFill>
                    <a:schemeClr val="accent1"/>
                  </a:solidFill>
                </a:ln>
                <a:solidFill>
                  <a:schemeClr val="bg1"/>
                </a:solidFill>
                <a:latin typeface="等线" panose="02010600030101010101" pitchFamily="2" charset="-122"/>
                <a:ea typeface="等线" panose="02010600030101010101" pitchFamily="2" charset="-122"/>
              </a:rPr>
              <a:t>. </a:t>
            </a:r>
            <a:r>
              <a:rPr lang="zh-CN" altLang="en-US" sz="3600" b="1" dirty="0">
                <a:ln>
                  <a:solidFill>
                    <a:schemeClr val="accent1"/>
                  </a:solidFill>
                </a:ln>
                <a:solidFill>
                  <a:schemeClr val="bg1"/>
                </a:solidFill>
                <a:latin typeface="等线" panose="02010600030101010101" pitchFamily="2" charset="-122"/>
                <a:ea typeface="等线" panose="02010600030101010101" pitchFamily="2" charset="-122"/>
              </a:rPr>
              <a:t>背景与研究现状</a:t>
            </a:r>
          </a:p>
        </p:txBody>
      </p:sp>
      <p:pic>
        <p:nvPicPr>
          <p:cNvPr id="7" name="图片 6">
            <a:extLst>
              <a:ext uri="{FF2B5EF4-FFF2-40B4-BE49-F238E27FC236}">
                <a16:creationId xmlns:a16="http://schemas.microsoft.com/office/drawing/2014/main" id="{3FE8EA21-7285-450C-B638-51CB8CE0C5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74" y="980582"/>
            <a:ext cx="2702267" cy="2448418"/>
          </a:xfrm>
          <a:prstGeom prst="rect">
            <a:avLst/>
          </a:prstGeom>
        </p:spPr>
      </p:pic>
      <p:pic>
        <p:nvPicPr>
          <p:cNvPr id="10" name="图片 9">
            <a:extLst>
              <a:ext uri="{FF2B5EF4-FFF2-40B4-BE49-F238E27FC236}">
                <a16:creationId xmlns:a16="http://schemas.microsoft.com/office/drawing/2014/main" id="{F025D2FD-FDD4-47B4-AF82-57006686C6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0265" y="932950"/>
            <a:ext cx="2487840" cy="2496050"/>
          </a:xfrm>
          <a:prstGeom prst="rect">
            <a:avLst/>
          </a:prstGeom>
        </p:spPr>
      </p:pic>
      <p:pic>
        <p:nvPicPr>
          <p:cNvPr id="13" name="图片 12">
            <a:extLst>
              <a:ext uri="{FF2B5EF4-FFF2-40B4-BE49-F238E27FC236}">
                <a16:creationId xmlns:a16="http://schemas.microsoft.com/office/drawing/2014/main" id="{CF42D988-9572-4AE6-9382-771833E840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3329" y="996039"/>
            <a:ext cx="2571125" cy="2417504"/>
          </a:xfrm>
          <a:prstGeom prst="rect">
            <a:avLst/>
          </a:prstGeom>
        </p:spPr>
      </p:pic>
      <p:sp>
        <p:nvSpPr>
          <p:cNvPr id="14" name="箭头: 右 13">
            <a:extLst>
              <a:ext uri="{FF2B5EF4-FFF2-40B4-BE49-F238E27FC236}">
                <a16:creationId xmlns:a16="http://schemas.microsoft.com/office/drawing/2014/main" id="{4BE15F63-9230-4C8C-A61C-631D66CB65CE}"/>
              </a:ext>
            </a:extLst>
          </p:cNvPr>
          <p:cNvSpPr/>
          <p:nvPr/>
        </p:nvSpPr>
        <p:spPr>
          <a:xfrm>
            <a:off x="2365753" y="2127709"/>
            <a:ext cx="949911" cy="2663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BE09D09F-36A0-4EE8-BF7C-A8FDA1B57D43}"/>
              </a:ext>
            </a:extLst>
          </p:cNvPr>
          <p:cNvSpPr txBox="1"/>
          <p:nvPr/>
        </p:nvSpPr>
        <p:spPr>
          <a:xfrm>
            <a:off x="2311292" y="1534644"/>
            <a:ext cx="1174534" cy="646331"/>
          </a:xfrm>
          <a:prstGeom prst="rect">
            <a:avLst/>
          </a:prstGeom>
          <a:noFill/>
        </p:spPr>
        <p:txBody>
          <a:bodyPr wrap="square" rtlCol="0">
            <a:spAutoFit/>
          </a:bodyPr>
          <a:lstStyle/>
          <a:p>
            <a:r>
              <a:rPr lang="zh-CN" altLang="en-US" dirty="0"/>
              <a:t>选择重要</a:t>
            </a:r>
            <a:endParaRPr lang="en-US" altLang="zh-CN" dirty="0"/>
          </a:p>
          <a:p>
            <a:r>
              <a:rPr lang="zh-CN" altLang="en-US" dirty="0"/>
              <a:t>节点组</a:t>
            </a:r>
          </a:p>
        </p:txBody>
      </p:sp>
      <p:sp>
        <p:nvSpPr>
          <p:cNvPr id="16" name="箭头: 右 15">
            <a:extLst>
              <a:ext uri="{FF2B5EF4-FFF2-40B4-BE49-F238E27FC236}">
                <a16:creationId xmlns:a16="http://schemas.microsoft.com/office/drawing/2014/main" id="{0419D961-F99E-4FC2-950D-2DF2070EFBD5}"/>
              </a:ext>
            </a:extLst>
          </p:cNvPr>
          <p:cNvSpPr/>
          <p:nvPr/>
        </p:nvSpPr>
        <p:spPr>
          <a:xfrm>
            <a:off x="5167911" y="2127733"/>
            <a:ext cx="949911" cy="2663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37B8BEE7-3290-4C98-8F42-30B068D9A957}"/>
              </a:ext>
            </a:extLst>
          </p:cNvPr>
          <p:cNvSpPr txBox="1"/>
          <p:nvPr/>
        </p:nvSpPr>
        <p:spPr>
          <a:xfrm>
            <a:off x="5113450" y="1534668"/>
            <a:ext cx="1174534" cy="646331"/>
          </a:xfrm>
          <a:prstGeom prst="rect">
            <a:avLst/>
          </a:prstGeom>
          <a:noFill/>
        </p:spPr>
        <p:txBody>
          <a:bodyPr wrap="square" rtlCol="0">
            <a:spAutoFit/>
          </a:bodyPr>
          <a:lstStyle/>
          <a:p>
            <a:r>
              <a:rPr lang="zh-CN" altLang="en-US" dirty="0"/>
              <a:t>影响力最大化</a:t>
            </a:r>
          </a:p>
        </p:txBody>
      </p:sp>
      <p:graphicFrame>
        <p:nvGraphicFramePr>
          <p:cNvPr id="18" name="图示 17">
            <a:extLst>
              <a:ext uri="{FF2B5EF4-FFF2-40B4-BE49-F238E27FC236}">
                <a16:creationId xmlns:a16="http://schemas.microsoft.com/office/drawing/2014/main" id="{8B636D90-9B4B-4C0C-A95B-57F664FBD5EB}"/>
              </a:ext>
            </a:extLst>
          </p:cNvPr>
          <p:cNvGraphicFramePr/>
          <p:nvPr>
            <p:extLst>
              <p:ext uri="{D42A27DB-BD31-4B8C-83A1-F6EECF244321}">
                <p14:modId xmlns:p14="http://schemas.microsoft.com/office/powerpoint/2010/main" val="2017126483"/>
              </p:ext>
            </p:extLst>
          </p:nvPr>
        </p:nvGraphicFramePr>
        <p:xfrm>
          <a:off x="8140231" y="475543"/>
          <a:ext cx="3872016" cy="374429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3" name="矩形: 圆角 22">
            <a:extLst>
              <a:ext uri="{FF2B5EF4-FFF2-40B4-BE49-F238E27FC236}">
                <a16:creationId xmlns:a16="http://schemas.microsoft.com/office/drawing/2014/main" id="{66758F0B-86AC-48EA-84BC-B33571D350CE}"/>
              </a:ext>
            </a:extLst>
          </p:cNvPr>
          <p:cNvSpPr/>
          <p:nvPr/>
        </p:nvSpPr>
        <p:spPr>
          <a:xfrm>
            <a:off x="905522" y="4580640"/>
            <a:ext cx="1681141" cy="7850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重要节点组影响力最大化</a:t>
            </a:r>
          </a:p>
        </p:txBody>
      </p:sp>
      <p:sp>
        <p:nvSpPr>
          <p:cNvPr id="24" name="矩形: 圆角 23">
            <a:extLst>
              <a:ext uri="{FF2B5EF4-FFF2-40B4-BE49-F238E27FC236}">
                <a16:creationId xmlns:a16="http://schemas.microsoft.com/office/drawing/2014/main" id="{28988D80-9265-4EB0-A112-47B171FE8A33}"/>
              </a:ext>
            </a:extLst>
          </p:cNvPr>
          <p:cNvSpPr/>
          <p:nvPr/>
        </p:nvSpPr>
        <p:spPr>
          <a:xfrm>
            <a:off x="3648285" y="3920524"/>
            <a:ext cx="1899821" cy="7102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基于贪心搜索</a:t>
            </a:r>
          </a:p>
        </p:txBody>
      </p:sp>
      <p:sp>
        <p:nvSpPr>
          <p:cNvPr id="25" name="矩形: 圆角 24">
            <a:extLst>
              <a:ext uri="{FF2B5EF4-FFF2-40B4-BE49-F238E27FC236}">
                <a16:creationId xmlns:a16="http://schemas.microsoft.com/office/drawing/2014/main" id="{F6E2F4AA-0F08-4B0F-916E-53E2AF8CB29C}"/>
              </a:ext>
            </a:extLst>
          </p:cNvPr>
          <p:cNvSpPr/>
          <p:nvPr/>
        </p:nvSpPr>
        <p:spPr>
          <a:xfrm>
            <a:off x="3648285" y="5522311"/>
            <a:ext cx="1899820" cy="6348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基于启发式策略</a:t>
            </a:r>
          </a:p>
        </p:txBody>
      </p:sp>
      <p:cxnSp>
        <p:nvCxnSpPr>
          <p:cNvPr id="26" name="连接符: 肘形 25">
            <a:extLst>
              <a:ext uri="{FF2B5EF4-FFF2-40B4-BE49-F238E27FC236}">
                <a16:creationId xmlns:a16="http://schemas.microsoft.com/office/drawing/2014/main" id="{10187D60-3E99-4547-80BE-33A7B9A46FB1}"/>
              </a:ext>
            </a:extLst>
          </p:cNvPr>
          <p:cNvCxnSpPr>
            <a:cxnSpLocks/>
          </p:cNvCxnSpPr>
          <p:nvPr/>
        </p:nvCxnSpPr>
        <p:spPr>
          <a:xfrm flipV="1">
            <a:off x="2602569" y="4275631"/>
            <a:ext cx="1045716" cy="6674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连接符: 肘形 26">
            <a:extLst>
              <a:ext uri="{FF2B5EF4-FFF2-40B4-BE49-F238E27FC236}">
                <a16:creationId xmlns:a16="http://schemas.microsoft.com/office/drawing/2014/main" id="{B2FD4A45-49A3-4AF6-BB66-2D3C9855D4F9}"/>
              </a:ext>
            </a:extLst>
          </p:cNvPr>
          <p:cNvCxnSpPr>
            <a:cxnSpLocks/>
            <a:endCxn id="25" idx="1"/>
          </p:cNvCxnSpPr>
          <p:nvPr/>
        </p:nvCxnSpPr>
        <p:spPr>
          <a:xfrm>
            <a:off x="2586663" y="5092375"/>
            <a:ext cx="1061622" cy="7473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矩形: 圆角 28">
            <a:extLst>
              <a:ext uri="{FF2B5EF4-FFF2-40B4-BE49-F238E27FC236}">
                <a16:creationId xmlns:a16="http://schemas.microsoft.com/office/drawing/2014/main" id="{69BE59C3-AD19-4EF8-A6F7-2BA1583E4207}"/>
              </a:ext>
            </a:extLst>
          </p:cNvPr>
          <p:cNvSpPr/>
          <p:nvPr/>
        </p:nvSpPr>
        <p:spPr>
          <a:xfrm>
            <a:off x="6095999" y="3755254"/>
            <a:ext cx="828583" cy="260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kern="100" dirty="0">
                <a:effectLst/>
                <a:latin typeface="Times New Roman" panose="02020603050405020304" pitchFamily="18" charset="0"/>
                <a:ea typeface="宋体" panose="02010600030101010101" pitchFamily="2" charset="-122"/>
              </a:rPr>
              <a:t>CELF</a:t>
            </a:r>
            <a:endParaRPr lang="zh-CN" altLang="en-US" dirty="0"/>
          </a:p>
        </p:txBody>
      </p:sp>
      <p:sp>
        <p:nvSpPr>
          <p:cNvPr id="31" name="矩形: 圆角 30">
            <a:extLst>
              <a:ext uri="{FF2B5EF4-FFF2-40B4-BE49-F238E27FC236}">
                <a16:creationId xmlns:a16="http://schemas.microsoft.com/office/drawing/2014/main" id="{F1B58266-E4C8-43AB-86AE-1468B951956B}"/>
              </a:ext>
            </a:extLst>
          </p:cNvPr>
          <p:cNvSpPr/>
          <p:nvPr/>
        </p:nvSpPr>
        <p:spPr>
          <a:xfrm>
            <a:off x="6096000" y="4385802"/>
            <a:ext cx="828583" cy="260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kern="100" dirty="0">
                <a:effectLst/>
                <a:latin typeface="Times New Roman" panose="02020603050405020304" pitchFamily="18" charset="0"/>
                <a:ea typeface="宋体" panose="02010600030101010101" pitchFamily="2" charset="-122"/>
              </a:rPr>
              <a:t>SPIN</a:t>
            </a:r>
            <a:endParaRPr lang="zh-CN" altLang="en-US" dirty="0"/>
          </a:p>
        </p:txBody>
      </p:sp>
      <p:sp>
        <p:nvSpPr>
          <p:cNvPr id="33" name="矩形: 圆角 32">
            <a:extLst>
              <a:ext uri="{FF2B5EF4-FFF2-40B4-BE49-F238E27FC236}">
                <a16:creationId xmlns:a16="http://schemas.microsoft.com/office/drawing/2014/main" id="{55D06B33-D587-4C7C-9B0C-6AE8EC518006}"/>
              </a:ext>
            </a:extLst>
          </p:cNvPr>
          <p:cNvSpPr/>
          <p:nvPr/>
        </p:nvSpPr>
        <p:spPr>
          <a:xfrm>
            <a:off x="6095997" y="5477035"/>
            <a:ext cx="1751863" cy="260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kern="100" dirty="0">
                <a:effectLst/>
                <a:latin typeface="Times New Roman" panose="02020603050405020304" pitchFamily="18" charset="0"/>
                <a:ea typeface="宋体" panose="02010600030101010101" pitchFamily="2" charset="-122"/>
              </a:rPr>
              <a:t>Degree Discount</a:t>
            </a:r>
            <a:endParaRPr lang="zh-CN" altLang="en-US" dirty="0"/>
          </a:p>
        </p:txBody>
      </p:sp>
      <p:sp>
        <p:nvSpPr>
          <p:cNvPr id="35" name="矩形: 圆角 34">
            <a:extLst>
              <a:ext uri="{FF2B5EF4-FFF2-40B4-BE49-F238E27FC236}">
                <a16:creationId xmlns:a16="http://schemas.microsoft.com/office/drawing/2014/main" id="{5DB67E66-2981-4A1B-960B-CF482CAD3554}"/>
              </a:ext>
            </a:extLst>
          </p:cNvPr>
          <p:cNvSpPr/>
          <p:nvPr/>
        </p:nvSpPr>
        <p:spPr>
          <a:xfrm>
            <a:off x="6095996" y="6027194"/>
            <a:ext cx="1751863" cy="260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kern="100" dirty="0">
                <a:effectLst/>
                <a:latin typeface="Times New Roman" panose="02020603050405020304" pitchFamily="18" charset="0"/>
                <a:ea typeface="宋体" panose="02010600030101010101" pitchFamily="2" charset="-122"/>
              </a:rPr>
              <a:t>Vote Rank </a:t>
            </a:r>
            <a:endParaRPr lang="zh-CN" altLang="en-US" dirty="0"/>
          </a:p>
        </p:txBody>
      </p:sp>
      <p:cxnSp>
        <p:nvCxnSpPr>
          <p:cNvPr id="42" name="连接符: 肘形 41">
            <a:extLst>
              <a:ext uri="{FF2B5EF4-FFF2-40B4-BE49-F238E27FC236}">
                <a16:creationId xmlns:a16="http://schemas.microsoft.com/office/drawing/2014/main" id="{DA3EAA19-06E4-4798-85E5-0C434311276F}"/>
              </a:ext>
            </a:extLst>
          </p:cNvPr>
          <p:cNvCxnSpPr>
            <a:stCxn id="25" idx="3"/>
            <a:endCxn id="33" idx="1"/>
          </p:cNvCxnSpPr>
          <p:nvPr/>
        </p:nvCxnSpPr>
        <p:spPr>
          <a:xfrm flipV="1">
            <a:off x="5548105" y="5607039"/>
            <a:ext cx="547892" cy="2327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连接符: 肘形 43">
            <a:extLst>
              <a:ext uri="{FF2B5EF4-FFF2-40B4-BE49-F238E27FC236}">
                <a16:creationId xmlns:a16="http://schemas.microsoft.com/office/drawing/2014/main" id="{554F5B2D-6436-4709-9AAC-004CF33F25C8}"/>
              </a:ext>
            </a:extLst>
          </p:cNvPr>
          <p:cNvCxnSpPr>
            <a:stCxn id="25" idx="3"/>
            <a:endCxn id="35" idx="1"/>
          </p:cNvCxnSpPr>
          <p:nvPr/>
        </p:nvCxnSpPr>
        <p:spPr>
          <a:xfrm>
            <a:off x="5548105" y="5839755"/>
            <a:ext cx="547891" cy="3174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连接符: 肘形 45">
            <a:extLst>
              <a:ext uri="{FF2B5EF4-FFF2-40B4-BE49-F238E27FC236}">
                <a16:creationId xmlns:a16="http://schemas.microsoft.com/office/drawing/2014/main" id="{487A6216-FC99-44C7-8F75-ED4061938F46}"/>
              </a:ext>
            </a:extLst>
          </p:cNvPr>
          <p:cNvCxnSpPr>
            <a:stCxn id="24" idx="3"/>
            <a:endCxn id="29" idx="1"/>
          </p:cNvCxnSpPr>
          <p:nvPr/>
        </p:nvCxnSpPr>
        <p:spPr>
          <a:xfrm flipV="1">
            <a:off x="5548106" y="3885258"/>
            <a:ext cx="547893" cy="3903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连接符: 肘形 47">
            <a:extLst>
              <a:ext uri="{FF2B5EF4-FFF2-40B4-BE49-F238E27FC236}">
                <a16:creationId xmlns:a16="http://schemas.microsoft.com/office/drawing/2014/main" id="{060307DE-47F1-4CB7-96FE-F0360100790E}"/>
              </a:ext>
            </a:extLst>
          </p:cNvPr>
          <p:cNvCxnSpPr>
            <a:stCxn id="24" idx="3"/>
            <a:endCxn id="31" idx="1"/>
          </p:cNvCxnSpPr>
          <p:nvPr/>
        </p:nvCxnSpPr>
        <p:spPr>
          <a:xfrm>
            <a:off x="5548106" y="4275631"/>
            <a:ext cx="547894" cy="2401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0693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16:creationId xmlns:a16="http://schemas.microsoft.com/office/drawing/2014/main" id="{C2C955FC-4EDD-4B41-B5AF-9972497FF606}"/>
              </a:ext>
            </a:extLst>
          </p:cNvPr>
          <p:cNvSpPr/>
          <p:nvPr/>
        </p:nvSpPr>
        <p:spPr>
          <a:xfrm>
            <a:off x="182757" y="115503"/>
            <a:ext cx="4032448" cy="720080"/>
          </a:xfrm>
          <a:prstGeom prst="roundRect">
            <a:avLst/>
          </a:prstGeom>
          <a:solidFill>
            <a:srgbClr val="0070C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algn="ctr"/>
            <a:r>
              <a:rPr lang="zh-CN" altLang="en-US" sz="3600" b="1" dirty="0">
                <a:ln>
                  <a:solidFill>
                    <a:schemeClr val="accent1"/>
                  </a:solidFill>
                </a:ln>
                <a:solidFill>
                  <a:schemeClr val="bg1"/>
                </a:solidFill>
                <a:latin typeface="等线" panose="02010600030101010101" pitchFamily="2" charset="-122"/>
                <a:ea typeface="等线" panose="02010600030101010101" pitchFamily="2" charset="-122"/>
              </a:rPr>
              <a:t>二</a:t>
            </a:r>
            <a:r>
              <a:rPr lang="en-US" altLang="zh-CN" sz="3600" b="1" dirty="0">
                <a:ln>
                  <a:solidFill>
                    <a:schemeClr val="accent1"/>
                  </a:solidFill>
                </a:ln>
                <a:solidFill>
                  <a:schemeClr val="bg1"/>
                </a:solidFill>
                <a:latin typeface="等线" panose="02010600030101010101" pitchFamily="2" charset="-122"/>
                <a:ea typeface="等线" panose="02010600030101010101" pitchFamily="2" charset="-122"/>
              </a:rPr>
              <a:t>. </a:t>
            </a:r>
            <a:r>
              <a:rPr lang="zh-CN" altLang="en-US" sz="3600" b="1" dirty="0">
                <a:ln>
                  <a:solidFill>
                    <a:schemeClr val="accent1"/>
                  </a:solidFill>
                </a:ln>
                <a:solidFill>
                  <a:schemeClr val="bg1"/>
                </a:solidFill>
                <a:latin typeface="等线" panose="02010600030101010101" pitchFamily="2" charset="-122"/>
                <a:ea typeface="等线" panose="02010600030101010101" pitchFamily="2" charset="-122"/>
              </a:rPr>
              <a:t>研究的问题</a:t>
            </a:r>
          </a:p>
        </p:txBody>
      </p:sp>
      <p:sp>
        <p:nvSpPr>
          <p:cNvPr id="6" name="内容占位符 4">
            <a:extLst>
              <a:ext uri="{FF2B5EF4-FFF2-40B4-BE49-F238E27FC236}">
                <a16:creationId xmlns:a16="http://schemas.microsoft.com/office/drawing/2014/main" id="{49089741-F04B-4340-9321-37C8E0F7C895}"/>
              </a:ext>
            </a:extLst>
          </p:cNvPr>
          <p:cNvSpPr>
            <a:spLocks noGrp="1"/>
          </p:cNvSpPr>
          <p:nvPr>
            <p:ph idx="1"/>
          </p:nvPr>
        </p:nvSpPr>
        <p:spPr>
          <a:xfrm>
            <a:off x="838200" y="1383506"/>
            <a:ext cx="10569606" cy="720080"/>
          </a:xfrm>
        </p:spPr>
        <p:txBody>
          <a:bodyPr>
            <a:normAutofit lnSpcReduction="10000"/>
          </a:bodyPr>
          <a:lstStyle/>
          <a:p>
            <a:pPr marL="0" indent="0">
              <a:buNone/>
            </a:pPr>
            <a:r>
              <a:rPr lang="zh-CN" altLang="en-US" sz="2400" dirty="0"/>
              <a:t>问题</a:t>
            </a:r>
            <a:r>
              <a:rPr lang="en-US" altLang="zh-CN" sz="2400" dirty="0">
                <a:latin typeface="Arial" panose="020B0604020202020204" pitchFamily="34" charset="0"/>
                <a:cs typeface="Arial" panose="020B0604020202020204" pitchFamily="34" charset="0"/>
              </a:rPr>
              <a:t>1</a:t>
            </a:r>
            <a:r>
              <a:rPr lang="en-US" altLang="zh-CN" sz="2400" dirty="0"/>
              <a:t>. </a:t>
            </a:r>
            <a:r>
              <a:rPr lang="zh-CN" altLang="en-US" sz="2400" dirty="0"/>
              <a:t>使用节点的度作为节点重要性的衡量指标往往会导致富人俱乐部现象，不利于影响力最大化</a:t>
            </a:r>
            <a:endParaRPr lang="zh-CN" altLang="en-US" sz="2400" b="1" dirty="0"/>
          </a:p>
        </p:txBody>
      </p:sp>
      <p:pic>
        <p:nvPicPr>
          <p:cNvPr id="9" name="图片 8">
            <a:extLst>
              <a:ext uri="{FF2B5EF4-FFF2-40B4-BE49-F238E27FC236}">
                <a16:creationId xmlns:a16="http://schemas.microsoft.com/office/drawing/2014/main" id="{CDDCF903-8358-48B8-99F6-F60085E39D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756" y="2651508"/>
            <a:ext cx="2991637" cy="2710605"/>
          </a:xfrm>
          <a:prstGeom prst="rect">
            <a:avLst/>
          </a:prstGeom>
        </p:spPr>
      </p:pic>
      <p:pic>
        <p:nvPicPr>
          <p:cNvPr id="12" name="图片 11">
            <a:extLst>
              <a:ext uri="{FF2B5EF4-FFF2-40B4-BE49-F238E27FC236}">
                <a16:creationId xmlns:a16="http://schemas.microsoft.com/office/drawing/2014/main" id="{4FC4B850-251C-4444-9FAC-92702C2E2C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0251" y="1722646"/>
            <a:ext cx="2511275" cy="2478555"/>
          </a:xfrm>
          <a:prstGeom prst="rect">
            <a:avLst/>
          </a:prstGeom>
        </p:spPr>
      </p:pic>
      <p:pic>
        <p:nvPicPr>
          <p:cNvPr id="15" name="图片 14">
            <a:extLst>
              <a:ext uri="{FF2B5EF4-FFF2-40B4-BE49-F238E27FC236}">
                <a16:creationId xmlns:a16="http://schemas.microsoft.com/office/drawing/2014/main" id="{96D69336-90D5-4C3D-9A68-40F7C1D4AA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7384" y="1714878"/>
            <a:ext cx="2511274" cy="2569099"/>
          </a:xfrm>
          <a:prstGeom prst="rect">
            <a:avLst/>
          </a:prstGeom>
        </p:spPr>
      </p:pic>
      <p:pic>
        <p:nvPicPr>
          <p:cNvPr id="18" name="图片 17">
            <a:extLst>
              <a:ext uri="{FF2B5EF4-FFF2-40B4-BE49-F238E27FC236}">
                <a16:creationId xmlns:a16="http://schemas.microsoft.com/office/drawing/2014/main" id="{3788EDBA-DE75-4B45-83B5-03D9D01166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11729" y="4226887"/>
            <a:ext cx="2511274" cy="2519561"/>
          </a:xfrm>
          <a:prstGeom prst="rect">
            <a:avLst/>
          </a:prstGeom>
        </p:spPr>
      </p:pic>
      <p:pic>
        <p:nvPicPr>
          <p:cNvPr id="21" name="图片 20">
            <a:extLst>
              <a:ext uri="{FF2B5EF4-FFF2-40B4-BE49-F238E27FC236}">
                <a16:creationId xmlns:a16="http://schemas.microsoft.com/office/drawing/2014/main" id="{218A9589-A970-4916-A568-6F56F0D065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29709" y="4283977"/>
            <a:ext cx="2618949" cy="2462471"/>
          </a:xfrm>
          <a:prstGeom prst="rect">
            <a:avLst/>
          </a:prstGeom>
        </p:spPr>
      </p:pic>
      <p:cxnSp>
        <p:nvCxnSpPr>
          <p:cNvPr id="26" name="直接箭头连接符 25">
            <a:extLst>
              <a:ext uri="{FF2B5EF4-FFF2-40B4-BE49-F238E27FC236}">
                <a16:creationId xmlns:a16="http://schemas.microsoft.com/office/drawing/2014/main" id="{053650E0-36D2-4602-9E78-680759A79A68}"/>
              </a:ext>
            </a:extLst>
          </p:cNvPr>
          <p:cNvCxnSpPr/>
          <p:nvPr/>
        </p:nvCxnSpPr>
        <p:spPr>
          <a:xfrm flipV="1">
            <a:off x="2778711" y="2999427"/>
            <a:ext cx="1216240" cy="4660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EA3CCD5D-EECD-44EE-A3FC-DE86CFBE80C8}"/>
              </a:ext>
            </a:extLst>
          </p:cNvPr>
          <p:cNvCxnSpPr/>
          <p:nvPr/>
        </p:nvCxnSpPr>
        <p:spPr>
          <a:xfrm flipV="1">
            <a:off x="6086444" y="2919350"/>
            <a:ext cx="889463" cy="1284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5311F2CD-F59D-4B10-B103-E482CE9E26B4}"/>
              </a:ext>
            </a:extLst>
          </p:cNvPr>
          <p:cNvCxnSpPr/>
          <p:nvPr/>
        </p:nvCxnSpPr>
        <p:spPr>
          <a:xfrm>
            <a:off x="2574524" y="4891596"/>
            <a:ext cx="1037205" cy="754602"/>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D5565895-0A8B-422E-AD33-65EDD90484EE}"/>
              </a:ext>
            </a:extLst>
          </p:cNvPr>
          <p:cNvCxnSpPr>
            <a:stCxn id="18" idx="3"/>
          </p:cNvCxnSpPr>
          <p:nvPr/>
        </p:nvCxnSpPr>
        <p:spPr>
          <a:xfrm flipV="1">
            <a:off x="6123003" y="5486667"/>
            <a:ext cx="852904"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24D51581-D9A8-47CA-9709-92409979B41C}"/>
              </a:ext>
            </a:extLst>
          </p:cNvPr>
          <p:cNvSpPr txBox="1"/>
          <p:nvPr/>
        </p:nvSpPr>
        <p:spPr>
          <a:xfrm>
            <a:off x="9587884" y="2201662"/>
            <a:ext cx="2263806" cy="644540"/>
          </a:xfrm>
          <a:prstGeom prst="rect">
            <a:avLst/>
          </a:prstGeom>
          <a:noFill/>
        </p:spPr>
        <p:txBody>
          <a:bodyPr wrap="square" rtlCol="0">
            <a:spAutoFit/>
          </a:bodyPr>
          <a:lstStyle/>
          <a:p>
            <a:r>
              <a:rPr lang="zh-CN" altLang="en-US" dirty="0"/>
              <a:t>选择度最大的三个节点，影响</a:t>
            </a:r>
            <a:r>
              <a:rPr lang="en-US" altLang="zh-CN" dirty="0"/>
              <a:t>20</a:t>
            </a:r>
            <a:r>
              <a:rPr lang="zh-CN" altLang="en-US" dirty="0"/>
              <a:t>个节点</a:t>
            </a:r>
          </a:p>
        </p:txBody>
      </p:sp>
      <p:sp>
        <p:nvSpPr>
          <p:cNvPr id="34" name="文本框 33">
            <a:extLst>
              <a:ext uri="{FF2B5EF4-FFF2-40B4-BE49-F238E27FC236}">
                <a16:creationId xmlns:a16="http://schemas.microsoft.com/office/drawing/2014/main" id="{74D67CA8-CDFC-4F82-9E1D-0B42408914EA}"/>
              </a:ext>
            </a:extLst>
          </p:cNvPr>
          <p:cNvSpPr txBox="1"/>
          <p:nvPr/>
        </p:nvSpPr>
        <p:spPr>
          <a:xfrm>
            <a:off x="9587884" y="5152224"/>
            <a:ext cx="2263806" cy="369332"/>
          </a:xfrm>
          <a:prstGeom prst="rect">
            <a:avLst/>
          </a:prstGeom>
          <a:noFill/>
        </p:spPr>
        <p:txBody>
          <a:bodyPr wrap="square" rtlCol="0">
            <a:spAutoFit/>
          </a:bodyPr>
          <a:lstStyle/>
          <a:p>
            <a:r>
              <a:rPr lang="zh-CN" altLang="en-US" dirty="0"/>
              <a:t>影响</a:t>
            </a:r>
            <a:r>
              <a:rPr lang="en-US" altLang="zh-CN" dirty="0"/>
              <a:t>26</a:t>
            </a:r>
            <a:r>
              <a:rPr lang="zh-CN" altLang="en-US" dirty="0"/>
              <a:t>个节点</a:t>
            </a:r>
          </a:p>
        </p:txBody>
      </p:sp>
    </p:spTree>
    <p:extLst>
      <p:ext uri="{BB962C8B-B14F-4D97-AF65-F5344CB8AC3E}">
        <p14:creationId xmlns:p14="http://schemas.microsoft.com/office/powerpoint/2010/main" val="16454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4">
            <a:extLst>
              <a:ext uri="{FF2B5EF4-FFF2-40B4-BE49-F238E27FC236}">
                <a16:creationId xmlns:a16="http://schemas.microsoft.com/office/drawing/2014/main" id="{F1422273-E642-45D1-8143-39B29BA10413}"/>
              </a:ext>
            </a:extLst>
          </p:cNvPr>
          <p:cNvSpPr/>
          <p:nvPr/>
        </p:nvSpPr>
        <p:spPr>
          <a:xfrm>
            <a:off x="182757" y="115503"/>
            <a:ext cx="4032448" cy="720080"/>
          </a:xfrm>
          <a:prstGeom prst="roundRect">
            <a:avLst/>
          </a:prstGeom>
          <a:solidFill>
            <a:srgbClr val="0070C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algn="ctr"/>
            <a:r>
              <a:rPr lang="zh-CN" altLang="en-US" sz="3600" b="1" dirty="0">
                <a:ln>
                  <a:solidFill>
                    <a:schemeClr val="accent1"/>
                  </a:solidFill>
                </a:ln>
                <a:solidFill>
                  <a:schemeClr val="bg1"/>
                </a:solidFill>
                <a:latin typeface="等线" panose="02010600030101010101" pitchFamily="2" charset="-122"/>
                <a:ea typeface="等线" panose="02010600030101010101" pitchFamily="2" charset="-122"/>
              </a:rPr>
              <a:t>二</a:t>
            </a:r>
            <a:r>
              <a:rPr lang="en-US" altLang="zh-CN" sz="3600" b="1" dirty="0">
                <a:ln>
                  <a:solidFill>
                    <a:schemeClr val="accent1"/>
                  </a:solidFill>
                </a:ln>
                <a:solidFill>
                  <a:schemeClr val="bg1"/>
                </a:solidFill>
                <a:latin typeface="等线" panose="02010600030101010101" pitchFamily="2" charset="-122"/>
                <a:ea typeface="等线" panose="02010600030101010101" pitchFamily="2" charset="-122"/>
              </a:rPr>
              <a:t>. </a:t>
            </a:r>
            <a:r>
              <a:rPr lang="zh-CN" altLang="en-US" sz="3600" b="1" dirty="0">
                <a:ln>
                  <a:solidFill>
                    <a:schemeClr val="accent1"/>
                  </a:solidFill>
                </a:ln>
                <a:solidFill>
                  <a:schemeClr val="bg1"/>
                </a:solidFill>
                <a:latin typeface="等线" panose="02010600030101010101" pitchFamily="2" charset="-122"/>
                <a:ea typeface="等线" panose="02010600030101010101" pitchFamily="2" charset="-122"/>
              </a:rPr>
              <a:t>研究的问题</a:t>
            </a:r>
          </a:p>
        </p:txBody>
      </p:sp>
      <p:sp>
        <p:nvSpPr>
          <p:cNvPr id="5" name="内容占位符 4">
            <a:extLst>
              <a:ext uri="{FF2B5EF4-FFF2-40B4-BE49-F238E27FC236}">
                <a16:creationId xmlns:a16="http://schemas.microsoft.com/office/drawing/2014/main" id="{E33D6370-DB79-4C72-ABA3-CA0B8F8722D2}"/>
              </a:ext>
            </a:extLst>
          </p:cNvPr>
          <p:cNvSpPr>
            <a:spLocks noGrp="1"/>
          </p:cNvSpPr>
          <p:nvPr>
            <p:ph idx="1"/>
          </p:nvPr>
        </p:nvSpPr>
        <p:spPr>
          <a:xfrm>
            <a:off x="838200" y="1383506"/>
            <a:ext cx="10569606" cy="720080"/>
          </a:xfrm>
        </p:spPr>
        <p:txBody>
          <a:bodyPr>
            <a:normAutofit/>
          </a:bodyPr>
          <a:lstStyle/>
          <a:p>
            <a:pPr marL="0" indent="0">
              <a:buNone/>
            </a:pPr>
            <a:r>
              <a:rPr lang="zh-CN" altLang="en-US" sz="2400" dirty="0"/>
              <a:t>问题</a:t>
            </a:r>
            <a:r>
              <a:rPr lang="en-US" altLang="zh-CN" sz="2400" dirty="0">
                <a:latin typeface="Arial" panose="020B0604020202020204" pitchFamily="34" charset="0"/>
                <a:cs typeface="Arial" panose="020B0604020202020204" pitchFamily="34" charset="0"/>
              </a:rPr>
              <a:t>2</a:t>
            </a:r>
            <a:r>
              <a:rPr lang="en-US" altLang="zh-CN" sz="2400" dirty="0"/>
              <a:t>. </a:t>
            </a:r>
            <a:r>
              <a:rPr lang="zh-CN" altLang="zh-CN" sz="2400" dirty="0"/>
              <a:t>种子节点之间影响范围重叠冗余</a:t>
            </a:r>
            <a:endParaRPr lang="zh-CN" altLang="en-US" sz="2400" dirty="0"/>
          </a:p>
        </p:txBody>
      </p:sp>
      <p:pic>
        <p:nvPicPr>
          <p:cNvPr id="9" name="图片 8">
            <a:extLst>
              <a:ext uri="{FF2B5EF4-FFF2-40B4-BE49-F238E27FC236}">
                <a16:creationId xmlns:a16="http://schemas.microsoft.com/office/drawing/2014/main" id="{F9291E46-154B-4F69-A20B-F3D24FAA8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94852"/>
            <a:ext cx="7657730" cy="3475990"/>
          </a:xfrm>
          <a:prstGeom prst="rect">
            <a:avLst/>
          </a:prstGeom>
        </p:spPr>
      </p:pic>
    </p:spTree>
    <p:extLst>
      <p:ext uri="{BB962C8B-B14F-4D97-AF65-F5344CB8AC3E}">
        <p14:creationId xmlns:p14="http://schemas.microsoft.com/office/powerpoint/2010/main" val="2251580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4">
            <a:extLst>
              <a:ext uri="{FF2B5EF4-FFF2-40B4-BE49-F238E27FC236}">
                <a16:creationId xmlns:a16="http://schemas.microsoft.com/office/drawing/2014/main" id="{01575595-E7C1-4497-9429-DD2140972DBF}"/>
              </a:ext>
            </a:extLst>
          </p:cNvPr>
          <p:cNvSpPr/>
          <p:nvPr/>
        </p:nvSpPr>
        <p:spPr>
          <a:xfrm>
            <a:off x="182757" y="115503"/>
            <a:ext cx="4032448" cy="720080"/>
          </a:xfrm>
          <a:prstGeom prst="roundRect">
            <a:avLst/>
          </a:prstGeom>
          <a:solidFill>
            <a:srgbClr val="0070C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algn="ctr"/>
            <a:r>
              <a:rPr lang="zh-CN" altLang="en-US" sz="3600" b="1" dirty="0">
                <a:ln>
                  <a:solidFill>
                    <a:schemeClr val="accent1"/>
                  </a:solidFill>
                </a:ln>
                <a:solidFill>
                  <a:schemeClr val="bg1"/>
                </a:solidFill>
                <a:latin typeface="等线" panose="02010600030101010101" pitchFamily="2" charset="-122"/>
                <a:ea typeface="等线" panose="02010600030101010101" pitchFamily="2" charset="-122"/>
              </a:rPr>
              <a:t>三</a:t>
            </a:r>
            <a:r>
              <a:rPr lang="en-US" altLang="zh-CN" sz="3600" b="1" dirty="0">
                <a:ln>
                  <a:solidFill>
                    <a:schemeClr val="accent1"/>
                  </a:solidFill>
                </a:ln>
                <a:solidFill>
                  <a:schemeClr val="bg1"/>
                </a:solidFill>
                <a:latin typeface="等线" panose="02010600030101010101" pitchFamily="2" charset="-122"/>
                <a:ea typeface="等线" panose="02010600030101010101" pitchFamily="2" charset="-122"/>
              </a:rPr>
              <a:t>. </a:t>
            </a:r>
            <a:r>
              <a:rPr lang="zh-CN" altLang="en-US" sz="3600" b="1" dirty="0">
                <a:ln>
                  <a:solidFill>
                    <a:schemeClr val="accent1"/>
                  </a:solidFill>
                </a:ln>
                <a:solidFill>
                  <a:schemeClr val="bg1"/>
                </a:solidFill>
                <a:latin typeface="等线" panose="02010600030101010101" pitchFamily="2" charset="-122"/>
                <a:ea typeface="等线" panose="02010600030101010101" pitchFamily="2" charset="-122"/>
              </a:rPr>
              <a:t>创新方向</a:t>
            </a:r>
          </a:p>
        </p:txBody>
      </p:sp>
      <p:sp>
        <p:nvSpPr>
          <p:cNvPr id="5" name="内容占位符 4">
            <a:extLst>
              <a:ext uri="{FF2B5EF4-FFF2-40B4-BE49-F238E27FC236}">
                <a16:creationId xmlns:a16="http://schemas.microsoft.com/office/drawing/2014/main" id="{EB751F45-10B1-490D-BA92-FB3F7594D75E}"/>
              </a:ext>
            </a:extLst>
          </p:cNvPr>
          <p:cNvSpPr>
            <a:spLocks noGrp="1"/>
          </p:cNvSpPr>
          <p:nvPr>
            <p:ph idx="1"/>
          </p:nvPr>
        </p:nvSpPr>
        <p:spPr>
          <a:xfrm>
            <a:off x="838199" y="1383505"/>
            <a:ext cx="10658383" cy="844789"/>
          </a:xfrm>
        </p:spPr>
        <p:txBody>
          <a:bodyPr>
            <a:normAutofit/>
          </a:bodyPr>
          <a:lstStyle/>
          <a:p>
            <a:pPr marL="0" indent="0">
              <a:buNone/>
            </a:pPr>
            <a:r>
              <a:rPr lang="zh-CN" altLang="en-US" sz="2400" dirty="0"/>
              <a:t>针对问题</a:t>
            </a:r>
            <a:r>
              <a:rPr lang="en-US" altLang="zh-CN" sz="2400" dirty="0">
                <a:latin typeface="Arial" panose="020B0604020202020204" pitchFamily="34" charset="0"/>
                <a:cs typeface="Arial" panose="020B0604020202020204" pitchFamily="34" charset="0"/>
              </a:rPr>
              <a:t>1</a:t>
            </a:r>
            <a:r>
              <a:rPr lang="en-US" altLang="zh-CN" sz="2400" dirty="0"/>
              <a:t>.</a:t>
            </a:r>
            <a:r>
              <a:rPr lang="zh-CN" altLang="zh-CN" sz="2400" dirty="0"/>
              <a:t>使用信息熵衡量节点重要性则可以兼顾节点的全局和局部属性，使得信息熵作为节点重要性衡量指标更加合理。</a:t>
            </a:r>
            <a:endParaRPr lang="zh-CN" altLang="en-US" sz="2400" dirty="0"/>
          </a:p>
        </p:txBody>
      </p:sp>
      <p:graphicFrame>
        <p:nvGraphicFramePr>
          <p:cNvPr id="7" name="对象 6">
            <a:extLst>
              <a:ext uri="{FF2B5EF4-FFF2-40B4-BE49-F238E27FC236}">
                <a16:creationId xmlns:a16="http://schemas.microsoft.com/office/drawing/2014/main" id="{F6658D56-1388-4104-A35F-3672535CE824}"/>
              </a:ext>
            </a:extLst>
          </p:cNvPr>
          <p:cNvGraphicFramePr>
            <a:graphicFrameLocks noChangeAspect="1"/>
          </p:cNvGraphicFramePr>
          <p:nvPr>
            <p:extLst>
              <p:ext uri="{D42A27DB-BD31-4B8C-83A1-F6EECF244321}">
                <p14:modId xmlns:p14="http://schemas.microsoft.com/office/powerpoint/2010/main" val="3001899430"/>
              </p:ext>
            </p:extLst>
          </p:nvPr>
        </p:nvGraphicFramePr>
        <p:xfrm>
          <a:off x="5468938" y="3241675"/>
          <a:ext cx="1254125" cy="371475"/>
        </p:xfrm>
        <a:graphic>
          <a:graphicData uri="http://schemas.openxmlformats.org/presentationml/2006/ole">
            <mc:AlternateContent xmlns:mc="http://schemas.openxmlformats.org/markup-compatibility/2006">
              <mc:Choice xmlns:v="urn:schemas-microsoft-com:vml" Requires="v">
                <p:oleObj name="Equation" r:id="rId2" imgW="1254409" imgH="372113" progId="Equation.DSMT4">
                  <p:embed/>
                </p:oleObj>
              </mc:Choice>
              <mc:Fallback>
                <p:oleObj name="Equation" r:id="rId2" imgW="1254409" imgH="372113" progId="Equation.DSMT4">
                  <p:embed/>
                  <p:pic>
                    <p:nvPicPr>
                      <p:cNvPr id="0" name=""/>
                      <p:cNvPicPr/>
                      <p:nvPr/>
                    </p:nvPicPr>
                    <p:blipFill>
                      <a:blip r:embed="rId3"/>
                      <a:stretch>
                        <a:fillRect/>
                      </a:stretch>
                    </p:blipFill>
                    <p:spPr>
                      <a:xfrm>
                        <a:off x="5468938" y="3241675"/>
                        <a:ext cx="1254125" cy="371475"/>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2554B5F9-D81E-4007-988F-32270F3D604F}"/>
              </a:ext>
            </a:extLst>
          </p:cNvPr>
          <p:cNvGraphicFramePr>
            <a:graphicFrameLocks noChangeAspect="1"/>
          </p:cNvGraphicFramePr>
          <p:nvPr>
            <p:extLst>
              <p:ext uri="{D42A27DB-BD31-4B8C-83A1-F6EECF244321}">
                <p14:modId xmlns:p14="http://schemas.microsoft.com/office/powerpoint/2010/main" val="4250455339"/>
              </p:ext>
            </p:extLst>
          </p:nvPr>
        </p:nvGraphicFramePr>
        <p:xfrm>
          <a:off x="4215205" y="2873375"/>
          <a:ext cx="3465150" cy="1015044"/>
        </p:xfrm>
        <a:graphic>
          <a:graphicData uri="http://schemas.openxmlformats.org/presentationml/2006/ole">
            <mc:AlternateContent xmlns:mc="http://schemas.openxmlformats.org/markup-compatibility/2006">
              <mc:Choice xmlns:v="urn:schemas-microsoft-com:vml" Requires="v">
                <p:oleObj name="Equation" r:id="rId4" imgW="1257120" imgH="368280" progId="Equation.DSMT4">
                  <p:embed/>
                </p:oleObj>
              </mc:Choice>
              <mc:Fallback>
                <p:oleObj name="Equation" r:id="rId4" imgW="1257120" imgH="368280" progId="Equation.DSMT4">
                  <p:embed/>
                  <p:pic>
                    <p:nvPicPr>
                      <p:cNvPr id="0" name=""/>
                      <p:cNvPicPr/>
                      <p:nvPr/>
                    </p:nvPicPr>
                    <p:blipFill>
                      <a:blip r:embed="rId5"/>
                      <a:stretch>
                        <a:fillRect/>
                      </a:stretch>
                    </p:blipFill>
                    <p:spPr>
                      <a:xfrm>
                        <a:off x="4215205" y="2873375"/>
                        <a:ext cx="3465150" cy="1015044"/>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72BEDE5F-489A-4ADB-A6C9-616CFB4F12D2}"/>
              </a:ext>
            </a:extLst>
          </p:cNvPr>
          <p:cNvGraphicFramePr>
            <a:graphicFrameLocks noChangeAspect="1"/>
          </p:cNvGraphicFramePr>
          <p:nvPr>
            <p:extLst>
              <p:ext uri="{D42A27DB-BD31-4B8C-83A1-F6EECF244321}">
                <p14:modId xmlns:p14="http://schemas.microsoft.com/office/powerpoint/2010/main" val="1814969360"/>
              </p:ext>
            </p:extLst>
          </p:nvPr>
        </p:nvGraphicFramePr>
        <p:xfrm>
          <a:off x="4215205" y="3965329"/>
          <a:ext cx="3202419" cy="1136342"/>
        </p:xfrm>
        <a:graphic>
          <a:graphicData uri="http://schemas.openxmlformats.org/presentationml/2006/ole">
            <mc:AlternateContent xmlns:mc="http://schemas.openxmlformats.org/markup-compatibility/2006">
              <mc:Choice xmlns:v="urn:schemas-microsoft-com:vml" Requires="v">
                <p:oleObj name="Equation" r:id="rId6" imgW="1574640" imgH="558720" progId="Equation.DSMT4">
                  <p:embed/>
                </p:oleObj>
              </mc:Choice>
              <mc:Fallback>
                <p:oleObj name="Equation" r:id="rId6" imgW="1574640" imgH="558720" progId="Equation.DSMT4">
                  <p:embed/>
                  <p:pic>
                    <p:nvPicPr>
                      <p:cNvPr id="0" name=""/>
                      <p:cNvPicPr/>
                      <p:nvPr/>
                    </p:nvPicPr>
                    <p:blipFill>
                      <a:blip r:embed="rId7"/>
                      <a:stretch>
                        <a:fillRect/>
                      </a:stretch>
                    </p:blipFill>
                    <p:spPr>
                      <a:xfrm>
                        <a:off x="4215205" y="3965329"/>
                        <a:ext cx="3202419" cy="1136342"/>
                      </a:xfrm>
                      <a:prstGeom prst="rect">
                        <a:avLst/>
                      </a:prstGeom>
                    </p:spPr>
                  </p:pic>
                </p:oleObj>
              </mc:Fallback>
            </mc:AlternateContent>
          </a:graphicData>
        </a:graphic>
      </p:graphicFrame>
      <p:sp>
        <p:nvSpPr>
          <p:cNvPr id="16" name="文本框 15">
            <a:extLst>
              <a:ext uri="{FF2B5EF4-FFF2-40B4-BE49-F238E27FC236}">
                <a16:creationId xmlns:a16="http://schemas.microsoft.com/office/drawing/2014/main" id="{53B24B78-47A5-42A3-A2B0-FA04FB785370}"/>
              </a:ext>
            </a:extLst>
          </p:cNvPr>
          <p:cNvSpPr txBox="1"/>
          <p:nvPr/>
        </p:nvSpPr>
        <p:spPr>
          <a:xfrm>
            <a:off x="2414725" y="5474495"/>
            <a:ext cx="7128769" cy="646331"/>
          </a:xfrm>
          <a:prstGeom prst="rect">
            <a:avLst/>
          </a:prstGeom>
          <a:noFill/>
        </p:spPr>
        <p:txBody>
          <a:bodyPr wrap="square" rtlCol="0">
            <a:spAutoFit/>
          </a:bodyPr>
          <a:lstStyle/>
          <a:p>
            <a:r>
              <a:rPr lang="en-US" altLang="zh-CN" dirty="0"/>
              <a:t>d</a:t>
            </a:r>
            <a:r>
              <a:rPr lang="zh-CN" altLang="en-US" dirty="0"/>
              <a:t>表示</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节点的度（</a:t>
            </a:r>
            <a:r>
              <a:rPr lang="en-US" altLang="zh-CN" sz="1800" kern="100" dirty="0">
                <a:effectLst/>
                <a:latin typeface="Times New Roman" panose="02020603050405020304" pitchFamily="18" charset="0"/>
                <a:ea typeface="宋体" panose="02010600030101010101" pitchFamily="2" charset="-122"/>
              </a:rPr>
              <a:t>degree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代表节点的局部信息。</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BC</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rPr>
              <a:t>Betweenness Centrality</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表示节点的</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介</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数中心性</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衡量节点的</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全局</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拓扑重要性</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Tree>
    <p:extLst>
      <p:ext uri="{BB962C8B-B14F-4D97-AF65-F5344CB8AC3E}">
        <p14:creationId xmlns:p14="http://schemas.microsoft.com/office/powerpoint/2010/main" val="1246065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4">
            <a:extLst>
              <a:ext uri="{FF2B5EF4-FFF2-40B4-BE49-F238E27FC236}">
                <a16:creationId xmlns:a16="http://schemas.microsoft.com/office/drawing/2014/main" id="{A2F188F0-4D7E-410A-A432-00A5FBB3CD54}"/>
              </a:ext>
            </a:extLst>
          </p:cNvPr>
          <p:cNvSpPr/>
          <p:nvPr/>
        </p:nvSpPr>
        <p:spPr>
          <a:xfrm>
            <a:off x="182757" y="115503"/>
            <a:ext cx="4032448" cy="720080"/>
          </a:xfrm>
          <a:prstGeom prst="roundRect">
            <a:avLst/>
          </a:prstGeom>
          <a:solidFill>
            <a:srgbClr val="0070C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algn="ctr"/>
            <a:r>
              <a:rPr lang="zh-CN" altLang="en-US" sz="3600" b="1" dirty="0">
                <a:ln>
                  <a:solidFill>
                    <a:schemeClr val="accent1"/>
                  </a:solidFill>
                </a:ln>
                <a:solidFill>
                  <a:schemeClr val="bg1"/>
                </a:solidFill>
                <a:latin typeface="等线" panose="02010600030101010101" pitchFamily="2" charset="-122"/>
                <a:ea typeface="等线" panose="02010600030101010101" pitchFamily="2" charset="-122"/>
              </a:rPr>
              <a:t>三</a:t>
            </a:r>
            <a:r>
              <a:rPr lang="en-US" altLang="zh-CN" sz="3600" b="1" dirty="0">
                <a:ln>
                  <a:solidFill>
                    <a:schemeClr val="accent1"/>
                  </a:solidFill>
                </a:ln>
                <a:solidFill>
                  <a:schemeClr val="bg1"/>
                </a:solidFill>
                <a:latin typeface="等线" panose="02010600030101010101" pitchFamily="2" charset="-122"/>
                <a:ea typeface="等线" panose="02010600030101010101" pitchFamily="2" charset="-122"/>
              </a:rPr>
              <a:t>. </a:t>
            </a:r>
            <a:r>
              <a:rPr lang="zh-CN" altLang="en-US" sz="3600" b="1" dirty="0">
                <a:ln>
                  <a:solidFill>
                    <a:schemeClr val="accent1"/>
                  </a:solidFill>
                </a:ln>
                <a:solidFill>
                  <a:schemeClr val="bg1"/>
                </a:solidFill>
                <a:latin typeface="等线" panose="02010600030101010101" pitchFamily="2" charset="-122"/>
                <a:ea typeface="等线" panose="02010600030101010101" pitchFamily="2" charset="-122"/>
              </a:rPr>
              <a:t>创新方向</a:t>
            </a:r>
          </a:p>
        </p:txBody>
      </p:sp>
      <p:sp>
        <p:nvSpPr>
          <p:cNvPr id="5" name="内容占位符 4">
            <a:extLst>
              <a:ext uri="{FF2B5EF4-FFF2-40B4-BE49-F238E27FC236}">
                <a16:creationId xmlns:a16="http://schemas.microsoft.com/office/drawing/2014/main" id="{6E474BBC-8149-47C0-8441-BEE6E2C794F6}"/>
              </a:ext>
            </a:extLst>
          </p:cNvPr>
          <p:cNvSpPr>
            <a:spLocks noGrp="1"/>
          </p:cNvSpPr>
          <p:nvPr>
            <p:ph idx="1"/>
          </p:nvPr>
        </p:nvSpPr>
        <p:spPr>
          <a:xfrm>
            <a:off x="838199" y="1383505"/>
            <a:ext cx="10658383" cy="844789"/>
          </a:xfrm>
        </p:spPr>
        <p:txBody>
          <a:bodyPr>
            <a:normAutofit/>
          </a:bodyPr>
          <a:lstStyle/>
          <a:p>
            <a:pPr marL="0" indent="0">
              <a:buNone/>
            </a:pPr>
            <a:r>
              <a:rPr lang="zh-CN" altLang="en-US" sz="2400" dirty="0"/>
              <a:t>针对问题</a:t>
            </a:r>
            <a:r>
              <a:rPr lang="en-US" altLang="zh-CN" sz="2400" dirty="0">
                <a:latin typeface="Arial" panose="020B0604020202020204" pitchFamily="34" charset="0"/>
                <a:cs typeface="Arial" panose="020B0604020202020204" pitchFamily="34" charset="0"/>
              </a:rPr>
              <a:t>2</a:t>
            </a:r>
            <a:r>
              <a:rPr lang="en-US" altLang="zh-CN" sz="2400" dirty="0"/>
              <a:t>.</a:t>
            </a:r>
            <a:r>
              <a:rPr lang="zh-CN" altLang="zh-CN" sz="2400" dirty="0"/>
              <a:t> </a:t>
            </a:r>
            <a:r>
              <a:rPr lang="zh-CN" altLang="en-US" sz="2400" dirty="0"/>
              <a:t>利用节点的局部拓扑结构提出重叠系数公式，</a:t>
            </a:r>
            <a:r>
              <a:rPr lang="zh-CN" altLang="zh-CN" sz="2400" dirty="0"/>
              <a:t>度量待选节点的邻居与种子节点的邻居重叠的比例。</a:t>
            </a:r>
            <a:endParaRPr lang="zh-CN" altLang="en-US" sz="2400" dirty="0"/>
          </a:p>
        </p:txBody>
      </p:sp>
      <p:graphicFrame>
        <p:nvGraphicFramePr>
          <p:cNvPr id="7" name="对象 6">
            <a:extLst>
              <a:ext uri="{FF2B5EF4-FFF2-40B4-BE49-F238E27FC236}">
                <a16:creationId xmlns:a16="http://schemas.microsoft.com/office/drawing/2014/main" id="{1C6213F9-01D2-430C-9BF1-2714154CDE6D}"/>
              </a:ext>
            </a:extLst>
          </p:cNvPr>
          <p:cNvGraphicFramePr>
            <a:graphicFrameLocks noChangeAspect="1"/>
          </p:cNvGraphicFramePr>
          <p:nvPr>
            <p:extLst>
              <p:ext uri="{D42A27DB-BD31-4B8C-83A1-F6EECF244321}">
                <p14:modId xmlns:p14="http://schemas.microsoft.com/office/powerpoint/2010/main" val="436526236"/>
              </p:ext>
            </p:extLst>
          </p:nvPr>
        </p:nvGraphicFramePr>
        <p:xfrm>
          <a:off x="1464569" y="2628936"/>
          <a:ext cx="1490804" cy="844789"/>
        </p:xfrm>
        <a:graphic>
          <a:graphicData uri="http://schemas.openxmlformats.org/presentationml/2006/ole">
            <mc:AlternateContent xmlns:mc="http://schemas.openxmlformats.org/markup-compatibility/2006">
              <mc:Choice xmlns:v="urn:schemas-microsoft-com:vml" Requires="v">
                <p:oleObj name="Equation" r:id="rId2" imgW="761760" imgH="431640" progId="Equation.DSMT4">
                  <p:embed/>
                </p:oleObj>
              </mc:Choice>
              <mc:Fallback>
                <p:oleObj name="Equation" r:id="rId2" imgW="761760" imgH="431640" progId="Equation.DSMT4">
                  <p:embed/>
                  <p:pic>
                    <p:nvPicPr>
                      <p:cNvPr id="0" name=""/>
                      <p:cNvPicPr/>
                      <p:nvPr/>
                    </p:nvPicPr>
                    <p:blipFill>
                      <a:blip r:embed="rId3"/>
                      <a:stretch>
                        <a:fillRect/>
                      </a:stretch>
                    </p:blipFill>
                    <p:spPr>
                      <a:xfrm>
                        <a:off x="1464569" y="2628936"/>
                        <a:ext cx="1490804" cy="844789"/>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F49453BA-2013-4E14-998F-46894CAC35AD}"/>
              </a:ext>
            </a:extLst>
          </p:cNvPr>
          <p:cNvGraphicFramePr>
            <a:graphicFrameLocks noChangeAspect="1"/>
          </p:cNvGraphicFramePr>
          <p:nvPr>
            <p:extLst>
              <p:ext uri="{D42A27DB-BD31-4B8C-83A1-F6EECF244321}">
                <p14:modId xmlns:p14="http://schemas.microsoft.com/office/powerpoint/2010/main" val="3781231180"/>
              </p:ext>
            </p:extLst>
          </p:nvPr>
        </p:nvGraphicFramePr>
        <p:xfrm>
          <a:off x="1464569" y="3643994"/>
          <a:ext cx="2326196" cy="536815"/>
        </p:xfrm>
        <a:graphic>
          <a:graphicData uri="http://schemas.openxmlformats.org/presentationml/2006/ole">
            <mc:AlternateContent xmlns:mc="http://schemas.openxmlformats.org/markup-compatibility/2006">
              <mc:Choice xmlns:v="urn:schemas-microsoft-com:vml" Requires="v">
                <p:oleObj name="Equation" r:id="rId4" imgW="990360" imgH="228600" progId="Equation.DSMT4">
                  <p:embed/>
                </p:oleObj>
              </mc:Choice>
              <mc:Fallback>
                <p:oleObj name="Equation" r:id="rId4" imgW="990360" imgH="228600" progId="Equation.DSMT4">
                  <p:embed/>
                  <p:pic>
                    <p:nvPicPr>
                      <p:cNvPr id="0" name=""/>
                      <p:cNvPicPr/>
                      <p:nvPr/>
                    </p:nvPicPr>
                    <p:blipFill>
                      <a:blip r:embed="rId5"/>
                      <a:stretch>
                        <a:fillRect/>
                      </a:stretch>
                    </p:blipFill>
                    <p:spPr>
                      <a:xfrm>
                        <a:off x="1464569" y="3643994"/>
                        <a:ext cx="2326196" cy="536815"/>
                      </a:xfrm>
                      <a:prstGeom prst="rect">
                        <a:avLst/>
                      </a:prstGeom>
                    </p:spPr>
                  </p:pic>
                </p:oleObj>
              </mc:Fallback>
            </mc:AlternateContent>
          </a:graphicData>
        </a:graphic>
      </p:graphicFrame>
      <p:pic>
        <p:nvPicPr>
          <p:cNvPr id="1026" name="Picture 2">
            <a:extLst>
              <a:ext uri="{FF2B5EF4-FFF2-40B4-BE49-F238E27FC236}">
                <a16:creationId xmlns:a16="http://schemas.microsoft.com/office/drawing/2014/main" id="{0FEBA0A1-E97C-43C9-BD7B-637976FC53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7214" y="4351078"/>
            <a:ext cx="3300905" cy="233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a:extLst>
              <a:ext uri="{FF2B5EF4-FFF2-40B4-BE49-F238E27FC236}">
                <a16:creationId xmlns:a16="http://schemas.microsoft.com/office/drawing/2014/main" id="{B03F2726-EC33-4019-9783-20D6509B056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44564" y="2435382"/>
            <a:ext cx="5152018" cy="3977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5185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4">
            <a:extLst>
              <a:ext uri="{FF2B5EF4-FFF2-40B4-BE49-F238E27FC236}">
                <a16:creationId xmlns:a16="http://schemas.microsoft.com/office/drawing/2014/main" id="{205B4F40-B26C-4AB9-B420-C15D941FED7F}"/>
              </a:ext>
            </a:extLst>
          </p:cNvPr>
          <p:cNvSpPr/>
          <p:nvPr/>
        </p:nvSpPr>
        <p:spPr>
          <a:xfrm>
            <a:off x="182757" y="115503"/>
            <a:ext cx="4032448" cy="720080"/>
          </a:xfrm>
          <a:prstGeom prst="roundRect">
            <a:avLst/>
          </a:prstGeom>
          <a:solidFill>
            <a:srgbClr val="0070C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algn="ctr"/>
            <a:r>
              <a:rPr lang="zh-CN" altLang="en-US" sz="3600" b="1" dirty="0">
                <a:ln>
                  <a:solidFill>
                    <a:schemeClr val="accent1"/>
                  </a:solidFill>
                </a:ln>
                <a:solidFill>
                  <a:schemeClr val="bg1"/>
                </a:solidFill>
                <a:latin typeface="等线" panose="02010600030101010101" pitchFamily="2" charset="-122"/>
                <a:ea typeface="等线" panose="02010600030101010101" pitchFamily="2" charset="-122"/>
              </a:rPr>
              <a:t>三</a:t>
            </a:r>
            <a:r>
              <a:rPr lang="en-US" altLang="zh-CN" sz="3600" b="1" dirty="0">
                <a:ln>
                  <a:solidFill>
                    <a:schemeClr val="accent1"/>
                  </a:solidFill>
                </a:ln>
                <a:solidFill>
                  <a:schemeClr val="bg1"/>
                </a:solidFill>
                <a:latin typeface="等线" panose="02010600030101010101" pitchFamily="2" charset="-122"/>
                <a:ea typeface="等线" panose="02010600030101010101" pitchFamily="2" charset="-122"/>
              </a:rPr>
              <a:t>. </a:t>
            </a:r>
            <a:r>
              <a:rPr lang="zh-CN" altLang="en-US" sz="3600" b="1" dirty="0">
                <a:ln>
                  <a:solidFill>
                    <a:schemeClr val="accent1"/>
                  </a:solidFill>
                </a:ln>
                <a:solidFill>
                  <a:schemeClr val="bg1"/>
                </a:solidFill>
                <a:latin typeface="等线" panose="02010600030101010101" pitchFamily="2" charset="-122"/>
                <a:ea typeface="等线" panose="02010600030101010101" pitchFamily="2" charset="-122"/>
              </a:rPr>
              <a:t>创新方向</a:t>
            </a:r>
          </a:p>
        </p:txBody>
      </p:sp>
      <p:sp>
        <p:nvSpPr>
          <p:cNvPr id="5" name="内容占位符 4">
            <a:extLst>
              <a:ext uri="{FF2B5EF4-FFF2-40B4-BE49-F238E27FC236}">
                <a16:creationId xmlns:a16="http://schemas.microsoft.com/office/drawing/2014/main" id="{1BACE9D7-E643-46C9-A8EA-C8D483882BB1}"/>
              </a:ext>
            </a:extLst>
          </p:cNvPr>
          <p:cNvSpPr>
            <a:spLocks noGrp="1"/>
          </p:cNvSpPr>
          <p:nvPr>
            <p:ph idx="1"/>
          </p:nvPr>
        </p:nvSpPr>
        <p:spPr>
          <a:xfrm>
            <a:off x="838199" y="1383505"/>
            <a:ext cx="10658383" cy="844789"/>
          </a:xfrm>
        </p:spPr>
        <p:txBody>
          <a:bodyPr>
            <a:normAutofit/>
          </a:bodyPr>
          <a:lstStyle/>
          <a:p>
            <a:pPr marL="0" indent="0">
              <a:buNone/>
            </a:pPr>
            <a:r>
              <a:rPr lang="zh-CN" altLang="en-US" sz="2400" dirty="0"/>
              <a:t>针对问题</a:t>
            </a:r>
            <a:r>
              <a:rPr lang="en-US" altLang="zh-CN" sz="2400" dirty="0">
                <a:latin typeface="Arial" panose="020B0604020202020204" pitchFamily="34" charset="0"/>
                <a:cs typeface="Arial" panose="020B0604020202020204" pitchFamily="34" charset="0"/>
              </a:rPr>
              <a:t>2</a:t>
            </a:r>
            <a:r>
              <a:rPr lang="en-US" altLang="zh-CN" sz="2400" dirty="0"/>
              <a:t>.</a:t>
            </a:r>
            <a:r>
              <a:rPr lang="zh-CN" altLang="zh-CN" sz="2400" dirty="0"/>
              <a:t> </a:t>
            </a:r>
            <a:r>
              <a:rPr lang="zh-CN" altLang="en-US" sz="2400" dirty="0"/>
              <a:t>对网络进行社团发现，</a:t>
            </a:r>
            <a:r>
              <a:rPr lang="zh-CN" altLang="zh-CN" sz="2400" dirty="0"/>
              <a:t>在不同社区内选择种子节点</a:t>
            </a:r>
            <a:r>
              <a:rPr lang="zh-CN" altLang="en-US" sz="2400" dirty="0"/>
              <a:t>，</a:t>
            </a:r>
            <a:r>
              <a:rPr lang="zh-CN" altLang="zh-CN" sz="2400" dirty="0"/>
              <a:t>解决影响力重叠的问题。</a:t>
            </a:r>
            <a:endParaRPr lang="zh-CN" altLang="en-US" sz="2400" dirty="0"/>
          </a:p>
        </p:txBody>
      </p:sp>
      <p:sp>
        <p:nvSpPr>
          <p:cNvPr id="15" name="文本框 14">
            <a:extLst>
              <a:ext uri="{FF2B5EF4-FFF2-40B4-BE49-F238E27FC236}">
                <a16:creationId xmlns:a16="http://schemas.microsoft.com/office/drawing/2014/main" id="{14BA2063-EF0A-47BB-B6C7-182B8A2D066E}"/>
              </a:ext>
            </a:extLst>
          </p:cNvPr>
          <p:cNvSpPr txBox="1"/>
          <p:nvPr/>
        </p:nvSpPr>
        <p:spPr>
          <a:xfrm>
            <a:off x="8979994" y="2776216"/>
            <a:ext cx="3313656" cy="1200329"/>
          </a:xfrm>
          <a:prstGeom prst="rect">
            <a:avLst/>
          </a:prstGeom>
          <a:noFill/>
        </p:spPr>
        <p:txBody>
          <a:bodyPr wrap="square" rtlCol="0">
            <a:spAutoFit/>
          </a:bodyPr>
          <a:lstStyle/>
          <a:p>
            <a:r>
              <a:rPr lang="zh-CN" altLang="en-US" b="1" dirty="0"/>
              <a:t>桥节点</a:t>
            </a:r>
            <a:r>
              <a:rPr lang="zh-CN" altLang="en-US" dirty="0"/>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将信息从一个社团传递到另一个社团的节点</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。在之前社团发现的方法中容易被忽略的信息。</a:t>
            </a:r>
            <a:endParaRPr lang="zh-CN" altLang="en-US" dirty="0"/>
          </a:p>
        </p:txBody>
      </p:sp>
      <p:pic>
        <p:nvPicPr>
          <p:cNvPr id="18" name="图片 17">
            <a:extLst>
              <a:ext uri="{FF2B5EF4-FFF2-40B4-BE49-F238E27FC236}">
                <a16:creationId xmlns:a16="http://schemas.microsoft.com/office/drawing/2014/main" id="{C79010D6-93F7-4FC6-8588-770A6894DF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619" y="3422547"/>
            <a:ext cx="8715375" cy="2105025"/>
          </a:xfrm>
          <a:prstGeom prst="rect">
            <a:avLst/>
          </a:prstGeom>
        </p:spPr>
      </p:pic>
    </p:spTree>
    <p:extLst>
      <p:ext uri="{BB962C8B-B14F-4D97-AF65-F5344CB8AC3E}">
        <p14:creationId xmlns:p14="http://schemas.microsoft.com/office/powerpoint/2010/main" val="1350463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4">
            <a:extLst>
              <a:ext uri="{FF2B5EF4-FFF2-40B4-BE49-F238E27FC236}">
                <a16:creationId xmlns:a16="http://schemas.microsoft.com/office/drawing/2014/main" id="{4B99CFBE-B108-4B49-B022-4E0804C8100F}"/>
              </a:ext>
            </a:extLst>
          </p:cNvPr>
          <p:cNvSpPr/>
          <p:nvPr/>
        </p:nvSpPr>
        <p:spPr>
          <a:xfrm>
            <a:off x="182757" y="115503"/>
            <a:ext cx="4032448" cy="720080"/>
          </a:xfrm>
          <a:prstGeom prst="roundRect">
            <a:avLst/>
          </a:prstGeom>
          <a:solidFill>
            <a:srgbClr val="0070C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algn="ctr"/>
            <a:r>
              <a:rPr lang="zh-CN" altLang="en-US" sz="3600" b="1" dirty="0">
                <a:ln>
                  <a:solidFill>
                    <a:schemeClr val="accent1"/>
                  </a:solidFill>
                </a:ln>
                <a:solidFill>
                  <a:schemeClr val="bg1"/>
                </a:solidFill>
                <a:latin typeface="等线" panose="02010600030101010101" pitchFamily="2" charset="-122"/>
                <a:ea typeface="等线" panose="02010600030101010101" pitchFamily="2" charset="-122"/>
              </a:rPr>
              <a:t>四</a:t>
            </a:r>
            <a:r>
              <a:rPr lang="en-US" altLang="zh-CN" sz="3600" b="1" dirty="0">
                <a:ln>
                  <a:solidFill>
                    <a:schemeClr val="accent1"/>
                  </a:solidFill>
                </a:ln>
                <a:solidFill>
                  <a:schemeClr val="bg1"/>
                </a:solidFill>
                <a:latin typeface="等线" panose="02010600030101010101" pitchFamily="2" charset="-122"/>
                <a:ea typeface="等线" panose="02010600030101010101" pitchFamily="2" charset="-122"/>
              </a:rPr>
              <a:t>. </a:t>
            </a:r>
            <a:r>
              <a:rPr lang="zh-CN" altLang="en-US" sz="3600" b="1" dirty="0">
                <a:ln>
                  <a:solidFill>
                    <a:schemeClr val="accent1"/>
                  </a:solidFill>
                </a:ln>
                <a:solidFill>
                  <a:schemeClr val="bg1"/>
                </a:solidFill>
                <a:latin typeface="等线" panose="02010600030101010101" pitchFamily="2" charset="-122"/>
                <a:ea typeface="等线" panose="02010600030101010101" pitchFamily="2" charset="-122"/>
              </a:rPr>
              <a:t>预期成果</a:t>
            </a:r>
          </a:p>
        </p:txBody>
      </p:sp>
      <p:sp>
        <p:nvSpPr>
          <p:cNvPr id="5" name="内容占位符 2">
            <a:extLst>
              <a:ext uri="{FF2B5EF4-FFF2-40B4-BE49-F238E27FC236}">
                <a16:creationId xmlns:a16="http://schemas.microsoft.com/office/drawing/2014/main" id="{4D70D62E-5706-4645-B9E0-0CE729374B96}"/>
              </a:ext>
            </a:extLst>
          </p:cNvPr>
          <p:cNvSpPr>
            <a:spLocks noGrp="1"/>
          </p:cNvSpPr>
          <p:nvPr>
            <p:ph idx="1"/>
          </p:nvPr>
        </p:nvSpPr>
        <p:spPr>
          <a:xfrm>
            <a:off x="953703" y="1917290"/>
            <a:ext cx="10515600" cy="2064775"/>
          </a:xfrm>
        </p:spPr>
        <p:txBody>
          <a:bodyPr>
            <a:normAutofit fontScale="92500" lnSpcReduction="20000"/>
          </a:bodyPr>
          <a:lstStyle/>
          <a:p>
            <a:pPr marL="0" indent="0">
              <a:buNone/>
            </a:pPr>
            <a:endParaRPr lang="en-US" altLang="zh-CN" b="1" dirty="0">
              <a:solidFill>
                <a:schemeClr val="accent1">
                  <a:lumMod val="75000"/>
                </a:schemeClr>
              </a:solidFill>
            </a:endParaRPr>
          </a:p>
          <a:p>
            <a:pPr marL="0" indent="0">
              <a:lnSpc>
                <a:spcPct val="150000"/>
              </a:lnSpc>
              <a:buNone/>
            </a:pPr>
            <a:r>
              <a:rPr lang="en-US" altLang="zh-CN" sz="2400" dirty="0"/>
              <a:t>1.</a:t>
            </a:r>
            <a:r>
              <a:rPr lang="zh-CN" altLang="zh-CN" sz="2400" dirty="0"/>
              <a:t>对比现有的重要节点组挖掘算法，提高节点组综合影响力。</a:t>
            </a:r>
            <a:endParaRPr lang="en-US" altLang="zh-CN" sz="2400" dirty="0"/>
          </a:p>
          <a:p>
            <a:pPr marL="0" indent="0">
              <a:lnSpc>
                <a:spcPct val="150000"/>
              </a:lnSpc>
              <a:buNone/>
            </a:pPr>
            <a:r>
              <a:rPr lang="en-US" altLang="zh-CN" sz="2400" dirty="0"/>
              <a:t>2.</a:t>
            </a:r>
            <a:r>
              <a:rPr lang="zh-CN" altLang="en-US" sz="2400" dirty="0"/>
              <a:t>发表</a:t>
            </a:r>
            <a:r>
              <a:rPr lang="en-US" altLang="zh-CN" sz="2400" dirty="0"/>
              <a:t>1-2</a:t>
            </a:r>
            <a:r>
              <a:rPr lang="zh-CN" altLang="en-US" sz="2400" dirty="0"/>
              <a:t>篇论文。</a:t>
            </a:r>
            <a:endParaRPr lang="en-US" altLang="zh-CN" sz="2400" dirty="0"/>
          </a:p>
          <a:p>
            <a:pPr marL="0" indent="0">
              <a:lnSpc>
                <a:spcPct val="150000"/>
              </a:lnSpc>
              <a:buNone/>
            </a:pPr>
            <a:r>
              <a:rPr lang="en-US" altLang="zh-CN" sz="2400" dirty="0"/>
              <a:t>3.</a:t>
            </a:r>
            <a:r>
              <a:rPr lang="zh-CN" altLang="en-US" sz="2400" dirty="0"/>
              <a:t>发表</a:t>
            </a:r>
            <a:r>
              <a:rPr lang="en-US" altLang="zh-CN" sz="2400" dirty="0"/>
              <a:t>1-2</a:t>
            </a:r>
            <a:r>
              <a:rPr lang="zh-CN" altLang="en-US" sz="2400" dirty="0"/>
              <a:t>篇专利。</a:t>
            </a:r>
          </a:p>
        </p:txBody>
      </p:sp>
      <p:sp>
        <p:nvSpPr>
          <p:cNvPr id="7" name="矩形 6">
            <a:extLst>
              <a:ext uri="{FF2B5EF4-FFF2-40B4-BE49-F238E27FC236}">
                <a16:creationId xmlns:a16="http://schemas.microsoft.com/office/drawing/2014/main" id="{6E8EBB0B-CD92-4B03-8F74-FB3AECAF631E}"/>
              </a:ext>
            </a:extLst>
          </p:cNvPr>
          <p:cNvSpPr/>
          <p:nvPr/>
        </p:nvSpPr>
        <p:spPr>
          <a:xfrm>
            <a:off x="2300748" y="4462997"/>
            <a:ext cx="9389806" cy="1261884"/>
          </a:xfrm>
          <a:prstGeom prst="rect">
            <a:avLst/>
          </a:prstGeom>
        </p:spPr>
        <p:txBody>
          <a:bodyPr wrap="square">
            <a:spAutoFit/>
          </a:bodyPr>
          <a:lstStyle/>
          <a:p>
            <a:r>
              <a:rPr lang="zh-CN" altLang="en-US" kern="100" dirty="0">
                <a:latin typeface="Arial" panose="020B0604020202020204" pitchFamily="34" charset="0"/>
                <a:ea typeface="宋体" panose="02010600030101010101" pitchFamily="2" charset="-122"/>
                <a:cs typeface="Arial" panose="020B0604020202020204" pitchFamily="34" charset="0"/>
              </a:rPr>
              <a:t>对标文献：</a:t>
            </a:r>
            <a:r>
              <a:rPr lang="en-US" altLang="zh-CN" sz="2000" kern="100" dirty="0">
                <a:effectLst/>
                <a:latin typeface="Times New Roman" panose="02020603050405020304" pitchFamily="18" charset="0"/>
                <a:ea typeface="宋体" panose="02010600030101010101" pitchFamily="2" charset="-122"/>
              </a:rPr>
              <a:t>Guo C , Yang L , Chen X , et al. Influential Nodes Identification in Complex Networks via Information Entropy[J]. Entropy, 2020, 22(2):242.</a:t>
            </a:r>
          </a:p>
          <a:p>
            <a:endParaRPr lang="en-US" altLang="zh-CN" kern="100" dirty="0">
              <a:latin typeface="Arial" panose="020B0604020202020204" pitchFamily="34" charset="0"/>
              <a:ea typeface="宋体" panose="02010600030101010101" pitchFamily="2" charset="-122"/>
              <a:cs typeface="Arial" panose="020B0604020202020204" pitchFamily="34" charset="0"/>
            </a:endParaRPr>
          </a:p>
          <a:p>
            <a:r>
              <a:rPr lang="zh-CN" altLang="en-US" kern="100" dirty="0">
                <a:latin typeface="等线" panose="02010600030101010101" pitchFamily="2" charset="-122"/>
                <a:ea typeface="等线" panose="02010600030101010101" pitchFamily="2" charset="-122"/>
                <a:cs typeface="Arial" panose="020B0604020202020204" pitchFamily="34" charset="0"/>
              </a:rPr>
              <a:t>该网络提出信息熵在衡量节点重要性的有效性。</a:t>
            </a:r>
            <a:endParaRPr lang="zh-CN" altLang="en-US" dirty="0">
              <a:latin typeface="等线" panose="02010600030101010101" pitchFamily="2" charset="-122"/>
              <a:ea typeface="等线" panose="02010600030101010101" pitchFamily="2" charset="-122"/>
              <a:cs typeface="Arial" panose="020B0604020202020204" pitchFamily="34" charset="0"/>
            </a:endParaRPr>
          </a:p>
        </p:txBody>
      </p:sp>
    </p:spTree>
    <p:extLst>
      <p:ext uri="{BB962C8B-B14F-4D97-AF65-F5344CB8AC3E}">
        <p14:creationId xmlns:p14="http://schemas.microsoft.com/office/powerpoint/2010/main" val="1756756847"/>
      </p:ext>
    </p:extLst>
  </p:cSld>
  <p:clrMapOvr>
    <a:masterClrMapping/>
  </p:clrMapOvr>
</p:sld>
</file>

<file path=ppt/theme/theme1.xml><?xml version="1.0" encoding="utf-8"?>
<a:theme xmlns:a="http://schemas.openxmlformats.org/drawingml/2006/main" name="主题2">
  <a:themeElements>
    <a:clrScheme name="自定义 39">
      <a:dk1>
        <a:srgbClr val="000000"/>
      </a:dk1>
      <a:lt1>
        <a:srgbClr val="FFFFFF"/>
      </a:lt1>
      <a:dk2>
        <a:srgbClr val="000000"/>
      </a:dk2>
      <a:lt2>
        <a:srgbClr val="FFFDFD"/>
      </a:lt2>
      <a:accent1>
        <a:srgbClr val="39A9DE"/>
      </a:accent1>
      <a:accent2>
        <a:srgbClr val="838FD4"/>
      </a:accent2>
      <a:accent3>
        <a:srgbClr val="41C0B8"/>
      </a:accent3>
      <a:accent4>
        <a:srgbClr val="91CE6F"/>
      </a:accent4>
      <a:accent5>
        <a:srgbClr val="A0CD4E"/>
      </a:accent5>
      <a:accent6>
        <a:srgbClr val="515151"/>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2" id="{07EB0F06-6B2F-4611-A050-553D03AB8AD3}" vid="{E34B2455-B4A2-45DA-B454-266FC8CB3710}"/>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主题2</Template>
  <TotalTime>584</TotalTime>
  <Words>541</Words>
  <Application>Microsoft Office PowerPoint</Application>
  <PresentationFormat>宽屏</PresentationFormat>
  <Paragraphs>58</Paragraphs>
  <Slides>10</Slides>
  <Notes>0</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1</vt:i4>
      </vt:variant>
      <vt:variant>
        <vt:lpstr>幻灯片标题</vt:lpstr>
      </vt:variant>
      <vt:variant>
        <vt:i4>10</vt:i4>
      </vt:variant>
    </vt:vector>
  </HeadingPairs>
  <TitlesOfParts>
    <vt:vector size="20" baseType="lpstr">
      <vt:lpstr>等线</vt:lpstr>
      <vt:lpstr>微软雅黑</vt:lpstr>
      <vt:lpstr>微软雅黑</vt:lpstr>
      <vt:lpstr>Arial</vt:lpstr>
      <vt:lpstr>Century Gothic</vt:lpstr>
      <vt:lpstr>Segoe UI Light</vt:lpstr>
      <vt:lpstr>Times New Roman</vt:lpstr>
      <vt:lpstr>主题2</vt:lpstr>
      <vt:lpstr>OfficePLUS</vt:lpstr>
      <vt:lpstr>MathType 7.0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song zhengqian</dc:creator>
  <cp:lastModifiedBy>song zhengqian</cp:lastModifiedBy>
  <cp:revision>21</cp:revision>
  <dcterms:created xsi:type="dcterms:W3CDTF">2021-01-06T03:02:08Z</dcterms:created>
  <dcterms:modified xsi:type="dcterms:W3CDTF">2021-01-06T12:46:50Z</dcterms:modified>
</cp:coreProperties>
</file>