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6" r:id="rId6"/>
    <p:sldId id="260" r:id="rId7"/>
    <p:sldId id="261" r:id="rId8"/>
    <p:sldId id="267" r:id="rId9"/>
    <p:sldId id="269" r:id="rId10"/>
    <p:sldId id="270" r:id="rId11"/>
    <p:sldId id="274" r:id="rId12"/>
    <p:sldId id="268" r:id="rId13"/>
    <p:sldId id="275" r:id="rId14"/>
    <p:sldId id="277" r:id="rId15"/>
    <p:sldId id="276" r:id="rId16"/>
    <p:sldId id="278" r:id="rId17"/>
    <p:sldId id="279" r:id="rId18"/>
    <p:sldId id="272" r:id="rId19"/>
    <p:sldId id="281" r:id="rId20"/>
    <p:sldId id="273" r:id="rId21"/>
    <p:sldId id="282" r:id="rId22"/>
    <p:sldId id="283" r:id="rId23"/>
    <p:sldId id="284" r:id="rId24"/>
    <p:sldId id="285" r:id="rId25"/>
    <p:sldId id="262" r:id="rId26"/>
    <p:sldId id="263" r:id="rId27"/>
    <p:sldId id="264" r:id="rId28"/>
  </p:sldIdLst>
  <p:sldSz cx="9144000" cy="6858000" type="screen4x3"/>
  <p:notesSz cx="6858000" cy="9144000"/>
  <p:embeddedFontLst>
    <p:embeddedFont>
      <p:font typeface="인터파크고딕 L" pitchFamily="2" charset="-127"/>
      <p:regular r:id="rId29"/>
    </p:embeddedFont>
    <p:embeddedFont>
      <p:font typeface="맑은 고딕" pitchFamily="50" charset="-127"/>
      <p:regular r:id="rId30"/>
      <p:bold r:id="rId3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99"/>
    <a:srgbClr val="FF7C8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217D9-7A99-4620-8098-A6F4B5609BA8}" type="datetimeFigureOut">
              <a:rPr lang="ko-KR" altLang="en-US" smtClean="0"/>
              <a:pPr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EA727-C77D-4EE2-89F5-01F28A0BE8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217D9-7A99-4620-8098-A6F4B5609BA8}" type="datetimeFigureOut">
              <a:rPr lang="ko-KR" altLang="en-US" smtClean="0"/>
              <a:pPr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EA727-C77D-4EE2-89F5-01F28A0BE8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217D9-7A99-4620-8098-A6F4B5609BA8}" type="datetimeFigureOut">
              <a:rPr lang="ko-KR" altLang="en-US" smtClean="0"/>
              <a:pPr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EA727-C77D-4EE2-89F5-01F28A0BE8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217D9-7A99-4620-8098-A6F4B5609BA8}" type="datetimeFigureOut">
              <a:rPr lang="ko-KR" altLang="en-US" smtClean="0"/>
              <a:pPr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EA727-C77D-4EE2-89F5-01F28A0BE8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217D9-7A99-4620-8098-A6F4B5609BA8}" type="datetimeFigureOut">
              <a:rPr lang="ko-KR" altLang="en-US" smtClean="0"/>
              <a:pPr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EA727-C77D-4EE2-89F5-01F28A0BE8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217D9-7A99-4620-8098-A6F4B5609BA8}" type="datetimeFigureOut">
              <a:rPr lang="ko-KR" altLang="en-US" smtClean="0"/>
              <a:pPr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EA727-C77D-4EE2-89F5-01F28A0BE8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217D9-7A99-4620-8098-A6F4B5609BA8}" type="datetimeFigureOut">
              <a:rPr lang="ko-KR" altLang="en-US" smtClean="0"/>
              <a:pPr/>
              <a:t>2018-12-20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EA727-C77D-4EE2-89F5-01F28A0BE8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217D9-7A99-4620-8098-A6F4B5609BA8}" type="datetimeFigureOut">
              <a:rPr lang="ko-KR" altLang="en-US" smtClean="0"/>
              <a:pPr/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EA727-C77D-4EE2-89F5-01F28A0BE8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217D9-7A99-4620-8098-A6F4B5609BA8}" type="datetimeFigureOut">
              <a:rPr lang="ko-KR" altLang="en-US" smtClean="0"/>
              <a:pPr/>
              <a:t>2018-12-20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EA727-C77D-4EE2-89F5-01F28A0BE8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217D9-7A99-4620-8098-A6F4B5609BA8}" type="datetimeFigureOut">
              <a:rPr lang="ko-KR" altLang="en-US" smtClean="0"/>
              <a:pPr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EA727-C77D-4EE2-89F5-01F28A0BE8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217D9-7A99-4620-8098-A6F4B5609BA8}" type="datetimeFigureOut">
              <a:rPr lang="ko-KR" altLang="en-US" smtClean="0"/>
              <a:pPr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EA727-C77D-4EE2-89F5-01F28A0BE8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9217D9-7A99-4620-8098-A6F4B5609BA8}" type="datetimeFigureOut">
              <a:rPr lang="ko-KR" altLang="en-US" smtClean="0"/>
              <a:pPr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8EA727-C77D-4EE2-89F5-01F28A0BE8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3840368" y="1034341"/>
            <a:ext cx="4043094" cy="923330"/>
          </a:xfrm>
          <a:prstGeom prst="rect">
            <a:avLst/>
          </a:prstGeom>
          <a:noFill/>
          <a:ln>
            <a:solidFill>
              <a:schemeClr val="bg1">
                <a:alpha val="0"/>
              </a:schemeClr>
            </a:solidFill>
          </a:ln>
        </p:spPr>
        <p:txBody>
          <a:bodyPr wrap="non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방향키 이동 시</a:t>
            </a:r>
            <a:r>
              <a:rPr lang="en-US" altLang="ko-KR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, </a:t>
            </a:r>
            <a:r>
              <a:rPr lang="ko-KR" altLang="en-US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새로운 블록이 랜덤 생성</a:t>
            </a:r>
            <a:endParaRPr lang="en-US" altLang="ko-KR" dirty="0" smtClean="0">
              <a:ln>
                <a:solidFill>
                  <a:schemeClr val="bg1">
                    <a:alpha val="9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인터파크고딕 L" pitchFamily="2" charset="-127"/>
              <a:ea typeface="인터파크고딕 L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Void </a:t>
            </a:r>
            <a:r>
              <a:rPr lang="en-US" altLang="ko-KR" dirty="0" err="1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new_random</a:t>
            </a:r>
            <a:endParaRPr lang="en-US" altLang="ko-KR" dirty="0" smtClean="0">
              <a:ln>
                <a:solidFill>
                  <a:schemeClr val="bg1">
                    <a:alpha val="9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인터파크고딕 L" pitchFamily="2" charset="-127"/>
              <a:ea typeface="인터파크고딕 L" pitchFamily="2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88339" y="714356"/>
            <a:ext cx="848309" cy="673326"/>
          </a:xfrm>
          <a:prstGeom prst="rect">
            <a:avLst/>
          </a:prstGeom>
          <a:noFill/>
          <a:ln>
            <a:solidFill>
              <a:schemeClr val="bg1">
                <a:alpha val="0"/>
              </a:schemeClr>
            </a:solidFill>
          </a:ln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28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/>
                </a:solidFill>
                <a:latin typeface="인터파크고딕 L" pitchFamily="2" charset="-127"/>
                <a:ea typeface="인터파크고딕 L" pitchFamily="2" charset="-127"/>
              </a:rPr>
              <a:t>개발</a:t>
            </a:r>
            <a:endParaRPr lang="en-US" altLang="ko-KR" sz="2800" dirty="0" smtClean="0">
              <a:ln>
                <a:solidFill>
                  <a:schemeClr val="bg1">
                    <a:alpha val="90000"/>
                  </a:schemeClr>
                </a:solidFill>
              </a:ln>
              <a:solidFill>
                <a:schemeClr val="bg1"/>
              </a:solidFill>
              <a:latin typeface="인터파크고딕 L" pitchFamily="2" charset="-127"/>
              <a:ea typeface="인터파크고딕 L" pitchFamily="2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500430" y="220680"/>
            <a:ext cx="4527201" cy="922304"/>
          </a:xfrm>
          <a:prstGeom prst="rect">
            <a:avLst/>
          </a:prstGeom>
          <a:noFill/>
          <a:ln>
            <a:solidFill>
              <a:schemeClr val="bg1">
                <a:alpha val="0"/>
              </a:schemeClr>
            </a:solidFill>
          </a:ln>
        </p:spPr>
        <p:txBody>
          <a:bodyPr wrap="non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40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/>
                </a:solidFill>
                <a:latin typeface="인터파크고딕 L" pitchFamily="2" charset="-127"/>
                <a:ea typeface="인터파크고딕 L" pitchFamily="2" charset="-127"/>
              </a:rPr>
              <a:t>How to Play </a:t>
            </a:r>
            <a:r>
              <a:rPr lang="en-US" altLang="ko-KR" sz="4000" dirty="0" smtClean="0">
                <a:ln>
                  <a:solidFill>
                    <a:srgbClr val="FF7C80">
                      <a:alpha val="90000"/>
                    </a:srgbClr>
                  </a:solidFill>
                </a:ln>
                <a:solidFill>
                  <a:srgbClr val="FF7C80"/>
                </a:solidFill>
                <a:latin typeface="인터파크고딕 L" pitchFamily="2" charset="-127"/>
                <a:ea typeface="인터파크고딕 L" pitchFamily="2" charset="-127"/>
              </a:rPr>
              <a:t>2048</a:t>
            </a:r>
          </a:p>
        </p:txBody>
      </p:sp>
      <p:sp>
        <p:nvSpPr>
          <p:cNvPr id="8" name="이등변 삼각형 7"/>
          <p:cNvSpPr/>
          <p:nvPr/>
        </p:nvSpPr>
        <p:spPr>
          <a:xfrm rot="16200000" flipH="1" flipV="1">
            <a:off x="3695261" y="1242259"/>
            <a:ext cx="142877" cy="103910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/>
          <p:cNvCxnSpPr/>
          <p:nvPr/>
        </p:nvCxnSpPr>
        <p:spPr>
          <a:xfrm>
            <a:off x="3571868" y="2214554"/>
            <a:ext cx="4286280" cy="1588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643306" y="2643182"/>
            <a:ext cx="3153427" cy="3970318"/>
          </a:xfrm>
          <a:prstGeom prst="rect">
            <a:avLst/>
          </a:prstGeom>
          <a:noFill/>
          <a:ln>
            <a:solidFill>
              <a:schemeClr val="bg1">
                <a:alpha val="0"/>
              </a:schemeClr>
            </a:solidFill>
          </a:ln>
        </p:spPr>
        <p:txBody>
          <a:bodyPr wrap="non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void </a:t>
            </a:r>
            <a:r>
              <a:rPr lang="en-US" altLang="ko-KR" sz="1200" dirty="0" err="1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new_random</a:t>
            </a: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(deck *deck)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    </a:t>
            </a:r>
            <a:r>
              <a:rPr lang="en-US" altLang="ko-KR" sz="1200" dirty="0" err="1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int</a:t>
            </a: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 b = 0, index;   </a:t>
            </a:r>
            <a:r>
              <a:rPr lang="en-US" altLang="ko-KR" sz="1200" dirty="0" err="1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int</a:t>
            </a: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 p[16][2] = { 0 };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    if (deck-&gt;</a:t>
            </a:r>
            <a:r>
              <a:rPr lang="en-US" altLang="ko-KR" sz="1200" dirty="0" err="1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newNum</a:t>
            </a: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 == 0)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        return;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    </a:t>
            </a:r>
            <a:r>
              <a:rPr lang="en-US" altLang="ko-KR" sz="1200" dirty="0" err="1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srand</a:t>
            </a: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(time(NULL));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    for (</a:t>
            </a:r>
            <a:r>
              <a:rPr lang="en-US" altLang="ko-KR" sz="1200" dirty="0" err="1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int</a:t>
            </a: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 </a:t>
            </a:r>
            <a:r>
              <a:rPr lang="en-US" altLang="ko-KR" sz="1200" dirty="0" err="1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i</a:t>
            </a: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 = 0; </a:t>
            </a:r>
            <a:r>
              <a:rPr lang="en-US" altLang="ko-KR" sz="1200" dirty="0" err="1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i</a:t>
            </a: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 &lt; DECKLENGTH; </a:t>
            </a:r>
            <a:r>
              <a:rPr lang="en-US" altLang="ko-KR" sz="1200" dirty="0" err="1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i</a:t>
            </a: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++)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        for (</a:t>
            </a:r>
            <a:r>
              <a:rPr lang="en-US" altLang="ko-KR" sz="1200" dirty="0" err="1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int</a:t>
            </a: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 j = 0; j &lt; DECKLENGTH; j++)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            if (deck-&gt;plate[</a:t>
            </a:r>
            <a:r>
              <a:rPr lang="en-US" altLang="ko-KR" sz="1200" dirty="0" err="1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i</a:t>
            </a: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][j] == 0) {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                p[b][0] = </a:t>
            </a:r>
            <a:r>
              <a:rPr lang="en-US" altLang="ko-KR" sz="1200" dirty="0" err="1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i</a:t>
            </a: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                p[b][1] = j;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                b++;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            }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………..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3840368" y="1034341"/>
            <a:ext cx="4043094" cy="923330"/>
          </a:xfrm>
          <a:prstGeom prst="rect">
            <a:avLst/>
          </a:prstGeom>
          <a:noFill/>
          <a:ln>
            <a:solidFill>
              <a:schemeClr val="bg1">
                <a:alpha val="0"/>
              </a:schemeClr>
            </a:solidFill>
          </a:ln>
        </p:spPr>
        <p:txBody>
          <a:bodyPr wrap="non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방향키 이동 시</a:t>
            </a:r>
            <a:r>
              <a:rPr lang="en-US" altLang="ko-KR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, </a:t>
            </a:r>
            <a:r>
              <a:rPr lang="ko-KR" altLang="en-US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새로운 블록이 랜덤 생성</a:t>
            </a:r>
            <a:endParaRPr lang="en-US" altLang="ko-KR" dirty="0" smtClean="0">
              <a:ln>
                <a:solidFill>
                  <a:schemeClr val="bg1">
                    <a:alpha val="9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인터파크고딕 L" pitchFamily="2" charset="-127"/>
              <a:ea typeface="인터파크고딕 L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Void </a:t>
            </a:r>
            <a:r>
              <a:rPr lang="en-US" altLang="ko-KR" dirty="0" err="1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new_random</a:t>
            </a:r>
            <a:endParaRPr lang="en-US" altLang="ko-KR" dirty="0" smtClean="0">
              <a:ln>
                <a:solidFill>
                  <a:schemeClr val="bg1">
                    <a:alpha val="9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인터파크고딕 L" pitchFamily="2" charset="-127"/>
              <a:ea typeface="인터파크고딕 L" pitchFamily="2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88339" y="714356"/>
            <a:ext cx="848309" cy="673326"/>
          </a:xfrm>
          <a:prstGeom prst="rect">
            <a:avLst/>
          </a:prstGeom>
          <a:noFill/>
          <a:ln>
            <a:solidFill>
              <a:schemeClr val="bg1">
                <a:alpha val="0"/>
              </a:schemeClr>
            </a:solidFill>
          </a:ln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28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/>
                </a:solidFill>
                <a:latin typeface="인터파크고딕 L" pitchFamily="2" charset="-127"/>
                <a:ea typeface="인터파크고딕 L" pitchFamily="2" charset="-127"/>
              </a:rPr>
              <a:t>개발</a:t>
            </a:r>
            <a:endParaRPr lang="en-US" altLang="ko-KR" sz="2800" dirty="0" smtClean="0">
              <a:ln>
                <a:solidFill>
                  <a:schemeClr val="bg1">
                    <a:alpha val="90000"/>
                  </a:schemeClr>
                </a:solidFill>
              </a:ln>
              <a:solidFill>
                <a:schemeClr val="bg1"/>
              </a:solidFill>
              <a:latin typeface="인터파크고딕 L" pitchFamily="2" charset="-127"/>
              <a:ea typeface="인터파크고딕 L" pitchFamily="2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500430" y="220680"/>
            <a:ext cx="4527201" cy="922304"/>
          </a:xfrm>
          <a:prstGeom prst="rect">
            <a:avLst/>
          </a:prstGeom>
          <a:noFill/>
          <a:ln>
            <a:solidFill>
              <a:schemeClr val="bg1">
                <a:alpha val="0"/>
              </a:schemeClr>
            </a:solidFill>
          </a:ln>
        </p:spPr>
        <p:txBody>
          <a:bodyPr wrap="non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40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/>
                </a:solidFill>
                <a:latin typeface="인터파크고딕 L" pitchFamily="2" charset="-127"/>
                <a:ea typeface="인터파크고딕 L" pitchFamily="2" charset="-127"/>
              </a:rPr>
              <a:t>How to Play </a:t>
            </a:r>
            <a:r>
              <a:rPr lang="en-US" altLang="ko-KR" sz="4000" dirty="0" smtClean="0">
                <a:ln>
                  <a:solidFill>
                    <a:srgbClr val="FF7C80">
                      <a:alpha val="90000"/>
                    </a:srgbClr>
                  </a:solidFill>
                </a:ln>
                <a:solidFill>
                  <a:srgbClr val="FF7C80"/>
                </a:solidFill>
                <a:latin typeface="인터파크고딕 L" pitchFamily="2" charset="-127"/>
                <a:ea typeface="인터파크고딕 L" pitchFamily="2" charset="-127"/>
              </a:rPr>
              <a:t>2048</a:t>
            </a:r>
          </a:p>
        </p:txBody>
      </p:sp>
      <p:sp>
        <p:nvSpPr>
          <p:cNvPr id="8" name="이등변 삼각형 7"/>
          <p:cNvSpPr/>
          <p:nvPr/>
        </p:nvSpPr>
        <p:spPr>
          <a:xfrm rot="16200000" flipH="1" flipV="1">
            <a:off x="3695261" y="1242259"/>
            <a:ext cx="142877" cy="103910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/>
          <p:cNvCxnSpPr/>
          <p:nvPr/>
        </p:nvCxnSpPr>
        <p:spPr>
          <a:xfrm>
            <a:off x="3571868" y="2214554"/>
            <a:ext cx="4286280" cy="1588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643306" y="2643182"/>
            <a:ext cx="5200463" cy="3416320"/>
          </a:xfrm>
          <a:prstGeom prst="rect">
            <a:avLst/>
          </a:prstGeom>
          <a:noFill/>
          <a:ln>
            <a:solidFill>
              <a:schemeClr val="bg1">
                <a:alpha val="0"/>
              </a:schemeClr>
            </a:solidFill>
          </a:ln>
        </p:spPr>
        <p:txBody>
          <a:bodyPr wrap="non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void </a:t>
            </a:r>
            <a:r>
              <a:rPr lang="en-US" altLang="ko-KR" sz="1200" dirty="0" err="1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new_random</a:t>
            </a: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(deck *deck)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    …</a:t>
            </a:r>
            <a:endParaRPr lang="en-US" altLang="ko-KR" sz="1200" dirty="0" smtClean="0">
              <a:ln>
                <a:solidFill>
                  <a:schemeClr val="bg1">
                    <a:alpha val="9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인터파크고딕 L" pitchFamily="2" charset="-127"/>
              <a:ea typeface="인터파크고딕 L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n>
                  <a:solidFill>
                    <a:srgbClr val="FF7C80">
                      <a:alpha val="90000"/>
                    </a:srgbClr>
                  </a:solidFill>
                </a:ln>
                <a:solidFill>
                  <a:srgbClr val="FF7C80"/>
                </a:solidFill>
                <a:latin typeface="인터파크고딕 L" pitchFamily="2" charset="-127"/>
                <a:ea typeface="인터파크고딕 L" pitchFamily="2" charset="-127"/>
              </a:rPr>
              <a:t>    </a:t>
            </a:r>
            <a:r>
              <a:rPr lang="en-US" altLang="ko-KR" sz="1200" dirty="0" smtClean="0">
                <a:ln>
                  <a:solidFill>
                    <a:srgbClr val="FF7C80">
                      <a:alpha val="90000"/>
                    </a:srgbClr>
                  </a:solidFill>
                </a:ln>
                <a:solidFill>
                  <a:srgbClr val="FF7C80"/>
                </a:solidFill>
                <a:latin typeface="인터파크고딕 L" pitchFamily="2" charset="-127"/>
                <a:ea typeface="인터파크고딕 L" pitchFamily="2" charset="-127"/>
              </a:rPr>
              <a:t>if (b != 0)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    {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        </a:t>
            </a:r>
            <a:r>
              <a:rPr lang="en-US" altLang="ko-KR" sz="1200" dirty="0" smtClean="0">
                <a:ln>
                  <a:solidFill>
                    <a:srgbClr val="009999">
                      <a:alpha val="90000"/>
                    </a:srgbClr>
                  </a:solidFill>
                </a:ln>
                <a:solidFill>
                  <a:srgbClr val="009999"/>
                </a:solidFill>
                <a:latin typeface="인터파크고딕 L" pitchFamily="2" charset="-127"/>
                <a:ea typeface="인터파크고딕 L" pitchFamily="2" charset="-127"/>
              </a:rPr>
              <a:t>index = rand() % (b);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n>
                  <a:solidFill>
                    <a:srgbClr val="009999">
                      <a:alpha val="90000"/>
                    </a:srgbClr>
                  </a:solidFill>
                </a:ln>
                <a:solidFill>
                  <a:srgbClr val="009999"/>
                </a:solidFill>
                <a:latin typeface="인터파크고딕 L" pitchFamily="2" charset="-127"/>
                <a:ea typeface="인터파크고딕 L" pitchFamily="2" charset="-127"/>
              </a:rPr>
              <a:t>        deck-&gt;plate[p[index][0]][p[index][1]] = (rand() % 100 &lt; 80) ? 1 : 2;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    }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    deck-&gt;</a:t>
            </a:r>
            <a:r>
              <a:rPr lang="en-US" altLang="ko-KR" sz="1200" dirty="0" err="1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newNum</a:t>
            </a: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 = 0;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    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    return;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}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88339" y="714356"/>
            <a:ext cx="848309" cy="673326"/>
          </a:xfrm>
          <a:prstGeom prst="rect">
            <a:avLst/>
          </a:prstGeom>
          <a:noFill/>
          <a:ln>
            <a:solidFill>
              <a:schemeClr val="bg1">
                <a:alpha val="0"/>
              </a:schemeClr>
            </a:solidFill>
          </a:ln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28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/>
                </a:solidFill>
                <a:latin typeface="인터파크고딕 L" pitchFamily="2" charset="-127"/>
                <a:ea typeface="인터파크고딕 L" pitchFamily="2" charset="-127"/>
              </a:rPr>
              <a:t>개발</a:t>
            </a:r>
            <a:endParaRPr lang="en-US" altLang="ko-KR" sz="2800" dirty="0" smtClean="0">
              <a:ln>
                <a:solidFill>
                  <a:schemeClr val="bg1">
                    <a:alpha val="90000"/>
                  </a:schemeClr>
                </a:solidFill>
              </a:ln>
              <a:solidFill>
                <a:schemeClr val="bg1"/>
              </a:solidFill>
              <a:latin typeface="인터파크고딕 L" pitchFamily="2" charset="-127"/>
              <a:ea typeface="인터파크고딕 L" pitchFamily="2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500430" y="220680"/>
            <a:ext cx="4527201" cy="922304"/>
          </a:xfrm>
          <a:prstGeom prst="rect">
            <a:avLst/>
          </a:prstGeom>
          <a:noFill/>
          <a:ln>
            <a:solidFill>
              <a:schemeClr val="bg1">
                <a:alpha val="0"/>
              </a:schemeClr>
            </a:solidFill>
          </a:ln>
        </p:spPr>
        <p:txBody>
          <a:bodyPr wrap="non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40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/>
                </a:solidFill>
                <a:latin typeface="인터파크고딕 L" pitchFamily="2" charset="-127"/>
                <a:ea typeface="인터파크고딕 L" pitchFamily="2" charset="-127"/>
              </a:rPr>
              <a:t>How to Play </a:t>
            </a:r>
            <a:r>
              <a:rPr lang="en-US" altLang="ko-KR" sz="4000" dirty="0" smtClean="0">
                <a:ln>
                  <a:solidFill>
                    <a:srgbClr val="FF7C80">
                      <a:alpha val="90000"/>
                    </a:srgbClr>
                  </a:solidFill>
                </a:ln>
                <a:solidFill>
                  <a:srgbClr val="FF7C80"/>
                </a:solidFill>
                <a:latin typeface="인터파크고딕 L" pitchFamily="2" charset="-127"/>
                <a:ea typeface="인터파크고딕 L" pitchFamily="2" charset="-127"/>
              </a:rPr>
              <a:t>2048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40368" y="1034341"/>
            <a:ext cx="4414991" cy="923330"/>
          </a:xfrm>
          <a:prstGeom prst="rect">
            <a:avLst/>
          </a:prstGeom>
          <a:noFill/>
          <a:ln>
            <a:solidFill>
              <a:schemeClr val="bg1">
                <a:alpha val="0"/>
              </a:schemeClr>
            </a:solidFill>
          </a:ln>
        </p:spPr>
        <p:txBody>
          <a:bodyPr wrap="non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더 이상 이동 가능한 공간이 없으면 게임오버</a:t>
            </a:r>
            <a:endParaRPr lang="en-US" altLang="ko-KR" dirty="0" smtClean="0">
              <a:ln>
                <a:solidFill>
                  <a:schemeClr val="bg1">
                    <a:alpha val="9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인터파크고딕 L" pitchFamily="2" charset="-127"/>
              <a:ea typeface="인터파크고딕 L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err="1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Int</a:t>
            </a:r>
            <a:r>
              <a:rPr lang="en-US" altLang="ko-KR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 </a:t>
            </a:r>
            <a:r>
              <a:rPr lang="en-US" altLang="ko-KR" dirty="0" err="1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overCount</a:t>
            </a:r>
            <a:endParaRPr lang="en-US" altLang="ko-KR" dirty="0" smtClean="0">
              <a:ln>
                <a:solidFill>
                  <a:schemeClr val="bg1">
                    <a:alpha val="9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인터파크고딕 L" pitchFamily="2" charset="-127"/>
              <a:ea typeface="인터파크고딕 L" pitchFamily="2" charset="-127"/>
            </a:endParaRPr>
          </a:p>
        </p:txBody>
      </p:sp>
      <p:sp>
        <p:nvSpPr>
          <p:cNvPr id="7" name="이등변 삼각형 6"/>
          <p:cNvSpPr/>
          <p:nvPr/>
        </p:nvSpPr>
        <p:spPr>
          <a:xfrm rot="16200000" flipH="1" flipV="1">
            <a:off x="3695261" y="1242259"/>
            <a:ext cx="142877" cy="103910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3571868" y="2214554"/>
            <a:ext cx="4286280" cy="1588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643306" y="2643182"/>
            <a:ext cx="3248005" cy="3139321"/>
          </a:xfrm>
          <a:prstGeom prst="rect">
            <a:avLst/>
          </a:prstGeom>
          <a:noFill/>
          <a:ln>
            <a:solidFill>
              <a:schemeClr val="bg1">
                <a:alpha val="0"/>
              </a:schemeClr>
            </a:solidFill>
          </a:ln>
        </p:spPr>
        <p:txBody>
          <a:bodyPr wrap="non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 err="1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int</a:t>
            </a: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 </a:t>
            </a:r>
            <a:r>
              <a:rPr lang="en-US" altLang="ko-KR" sz="1200" dirty="0" err="1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overCount</a:t>
            </a: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(deck *deck) {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    for (</a:t>
            </a:r>
            <a:r>
              <a:rPr lang="en-US" altLang="ko-KR" sz="1200" dirty="0" err="1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int</a:t>
            </a: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 </a:t>
            </a:r>
            <a:r>
              <a:rPr lang="en-US" altLang="ko-KR" sz="1200" dirty="0" err="1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i</a:t>
            </a: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 = 0; </a:t>
            </a:r>
            <a:r>
              <a:rPr lang="en-US" altLang="ko-KR" sz="1200" dirty="0" err="1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i</a:t>
            </a: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 &lt; DECKLENGTH; </a:t>
            </a:r>
            <a:r>
              <a:rPr lang="en-US" altLang="ko-KR" sz="1200" dirty="0" err="1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i</a:t>
            </a: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++) {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        for (</a:t>
            </a:r>
            <a:r>
              <a:rPr lang="en-US" altLang="ko-KR" sz="1200" dirty="0" err="1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int</a:t>
            </a: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 j = 0; j &lt; DECKLENGTH; j++) {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n>
                  <a:solidFill>
                    <a:srgbClr val="FF7C80">
                      <a:alpha val="90000"/>
                    </a:srgbClr>
                  </a:solidFill>
                </a:ln>
                <a:solidFill>
                  <a:srgbClr val="FF7C80"/>
                </a:solidFill>
                <a:latin typeface="인터파크고딕 L" pitchFamily="2" charset="-127"/>
                <a:ea typeface="인터파크고딕 L" pitchFamily="2" charset="-127"/>
              </a:rPr>
              <a:t>            if (deck-&gt;plate[</a:t>
            </a:r>
            <a:r>
              <a:rPr lang="en-US" altLang="ko-KR" sz="1200" dirty="0" err="1" smtClean="0">
                <a:ln>
                  <a:solidFill>
                    <a:srgbClr val="FF7C80">
                      <a:alpha val="90000"/>
                    </a:srgbClr>
                  </a:solidFill>
                </a:ln>
                <a:solidFill>
                  <a:srgbClr val="FF7C80"/>
                </a:solidFill>
                <a:latin typeface="인터파크고딕 L" pitchFamily="2" charset="-127"/>
                <a:ea typeface="인터파크고딕 L" pitchFamily="2" charset="-127"/>
              </a:rPr>
              <a:t>i</a:t>
            </a:r>
            <a:r>
              <a:rPr lang="en-US" altLang="ko-KR" sz="1200" dirty="0" smtClean="0">
                <a:ln>
                  <a:solidFill>
                    <a:srgbClr val="FF7C80">
                      <a:alpha val="90000"/>
                    </a:srgbClr>
                  </a:solidFill>
                </a:ln>
                <a:solidFill>
                  <a:srgbClr val="FF7C80"/>
                </a:solidFill>
                <a:latin typeface="인터파크고딕 L" pitchFamily="2" charset="-127"/>
                <a:ea typeface="인터파크고딕 L" pitchFamily="2" charset="-127"/>
              </a:rPr>
              <a:t>][j] == 0)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                </a:t>
            </a:r>
            <a:r>
              <a:rPr lang="en-US" altLang="ko-KR" sz="1200" dirty="0" smtClean="0">
                <a:ln>
                  <a:solidFill>
                    <a:srgbClr val="009999">
                      <a:alpha val="90000"/>
                    </a:srgbClr>
                  </a:solidFill>
                </a:ln>
                <a:solidFill>
                  <a:srgbClr val="009999"/>
                </a:solidFill>
                <a:latin typeface="인터파크고딕 L" pitchFamily="2" charset="-127"/>
                <a:ea typeface="인터파크고딕 L" pitchFamily="2" charset="-127"/>
              </a:rPr>
              <a:t>return 0;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        }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    }</a:t>
            </a:r>
          </a:p>
          <a:p>
            <a:pPr>
              <a:lnSpc>
                <a:spcPct val="150000"/>
              </a:lnSpc>
            </a:pPr>
            <a:endParaRPr lang="en-US" altLang="ko-KR" sz="1200" dirty="0" smtClean="0">
              <a:ln>
                <a:solidFill>
                  <a:schemeClr val="bg1">
                    <a:alpha val="9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인터파크고딕 L" pitchFamily="2" charset="-127"/>
              <a:ea typeface="인터파크고딕 L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    …</a:t>
            </a:r>
            <a:endParaRPr lang="en-US" altLang="ko-KR" sz="1200" dirty="0" smtClean="0">
              <a:ln>
                <a:solidFill>
                  <a:schemeClr val="bg1">
                    <a:alpha val="9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인터파크고딕 L" pitchFamily="2" charset="-127"/>
              <a:ea typeface="인터파크고딕 L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 smtClean="0">
              <a:ln>
                <a:solidFill>
                  <a:schemeClr val="bg1">
                    <a:alpha val="9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인터파크고딕 L" pitchFamily="2" charset="-127"/>
              <a:ea typeface="인터파크고딕 L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}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88339" y="714356"/>
            <a:ext cx="848309" cy="673326"/>
          </a:xfrm>
          <a:prstGeom prst="rect">
            <a:avLst/>
          </a:prstGeom>
          <a:noFill/>
          <a:ln>
            <a:solidFill>
              <a:schemeClr val="bg1">
                <a:alpha val="0"/>
              </a:schemeClr>
            </a:solidFill>
          </a:ln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28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/>
                </a:solidFill>
                <a:latin typeface="인터파크고딕 L" pitchFamily="2" charset="-127"/>
                <a:ea typeface="인터파크고딕 L" pitchFamily="2" charset="-127"/>
              </a:rPr>
              <a:t>개발</a:t>
            </a:r>
            <a:endParaRPr lang="en-US" altLang="ko-KR" sz="2800" dirty="0" smtClean="0">
              <a:ln>
                <a:solidFill>
                  <a:schemeClr val="bg1">
                    <a:alpha val="90000"/>
                  </a:schemeClr>
                </a:solidFill>
              </a:ln>
              <a:solidFill>
                <a:schemeClr val="bg1"/>
              </a:solidFill>
              <a:latin typeface="인터파크고딕 L" pitchFamily="2" charset="-127"/>
              <a:ea typeface="인터파크고딕 L" pitchFamily="2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500430" y="220680"/>
            <a:ext cx="4527201" cy="922304"/>
          </a:xfrm>
          <a:prstGeom prst="rect">
            <a:avLst/>
          </a:prstGeom>
          <a:noFill/>
          <a:ln>
            <a:solidFill>
              <a:schemeClr val="bg1">
                <a:alpha val="0"/>
              </a:schemeClr>
            </a:solidFill>
          </a:ln>
        </p:spPr>
        <p:txBody>
          <a:bodyPr wrap="non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40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/>
                </a:solidFill>
                <a:latin typeface="인터파크고딕 L" pitchFamily="2" charset="-127"/>
                <a:ea typeface="인터파크고딕 L" pitchFamily="2" charset="-127"/>
              </a:rPr>
              <a:t>How to Play </a:t>
            </a:r>
            <a:r>
              <a:rPr lang="en-US" altLang="ko-KR" sz="4000" dirty="0" smtClean="0">
                <a:ln>
                  <a:solidFill>
                    <a:srgbClr val="FF7C80">
                      <a:alpha val="90000"/>
                    </a:srgbClr>
                  </a:solidFill>
                </a:ln>
                <a:solidFill>
                  <a:srgbClr val="FF7C80"/>
                </a:solidFill>
                <a:latin typeface="인터파크고딕 L" pitchFamily="2" charset="-127"/>
                <a:ea typeface="인터파크고딕 L" pitchFamily="2" charset="-127"/>
              </a:rPr>
              <a:t>2048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40368" y="1034341"/>
            <a:ext cx="4414991" cy="923330"/>
          </a:xfrm>
          <a:prstGeom prst="rect">
            <a:avLst/>
          </a:prstGeom>
          <a:noFill/>
          <a:ln>
            <a:solidFill>
              <a:schemeClr val="bg1">
                <a:alpha val="0"/>
              </a:schemeClr>
            </a:solidFill>
          </a:ln>
        </p:spPr>
        <p:txBody>
          <a:bodyPr wrap="non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더 이상 이동 가능한 공간이 없으면 게임오버</a:t>
            </a:r>
            <a:endParaRPr lang="en-US" altLang="ko-KR" dirty="0" smtClean="0">
              <a:ln>
                <a:solidFill>
                  <a:schemeClr val="bg1">
                    <a:alpha val="9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인터파크고딕 L" pitchFamily="2" charset="-127"/>
              <a:ea typeface="인터파크고딕 L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err="1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Int</a:t>
            </a:r>
            <a:r>
              <a:rPr lang="en-US" altLang="ko-KR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 </a:t>
            </a:r>
            <a:r>
              <a:rPr lang="en-US" altLang="ko-KR" dirty="0" err="1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overCount</a:t>
            </a:r>
            <a:endParaRPr lang="en-US" altLang="ko-KR" dirty="0" smtClean="0">
              <a:ln>
                <a:solidFill>
                  <a:schemeClr val="bg1">
                    <a:alpha val="9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인터파크고딕 L" pitchFamily="2" charset="-127"/>
              <a:ea typeface="인터파크고딕 L" pitchFamily="2" charset="-127"/>
            </a:endParaRPr>
          </a:p>
        </p:txBody>
      </p:sp>
      <p:sp>
        <p:nvSpPr>
          <p:cNvPr id="7" name="이등변 삼각형 6"/>
          <p:cNvSpPr/>
          <p:nvPr/>
        </p:nvSpPr>
        <p:spPr>
          <a:xfrm rot="16200000" flipH="1" flipV="1">
            <a:off x="3695261" y="1242259"/>
            <a:ext cx="142877" cy="103910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3571868" y="2214554"/>
            <a:ext cx="4286280" cy="1588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643306" y="2643182"/>
            <a:ext cx="3869970" cy="3693319"/>
          </a:xfrm>
          <a:prstGeom prst="rect">
            <a:avLst/>
          </a:prstGeom>
          <a:noFill/>
          <a:ln>
            <a:solidFill>
              <a:schemeClr val="bg1">
                <a:alpha val="0"/>
              </a:schemeClr>
            </a:solidFill>
          </a:ln>
        </p:spPr>
        <p:txBody>
          <a:bodyPr wrap="non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 err="1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int</a:t>
            </a: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 </a:t>
            </a:r>
            <a:r>
              <a:rPr lang="en-US" altLang="ko-KR" sz="1200" dirty="0" err="1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overCount</a:t>
            </a: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(deck *deck) {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    …</a:t>
            </a:r>
            <a:endParaRPr lang="en-US" altLang="ko-KR" sz="1200" dirty="0" smtClean="0">
              <a:ln>
                <a:solidFill>
                  <a:schemeClr val="bg1">
                    <a:alpha val="9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인터파크고딕 L" pitchFamily="2" charset="-127"/>
              <a:ea typeface="인터파크고딕 L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    </a:t>
            </a: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for (</a:t>
            </a:r>
            <a:r>
              <a:rPr lang="en-US" altLang="ko-KR" sz="1200" dirty="0" err="1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int</a:t>
            </a: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 </a:t>
            </a:r>
            <a:r>
              <a:rPr lang="en-US" altLang="ko-KR" sz="1200" dirty="0" err="1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i</a:t>
            </a: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 = 0; </a:t>
            </a:r>
            <a:r>
              <a:rPr lang="en-US" altLang="ko-KR" sz="1200" dirty="0" err="1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i</a:t>
            </a: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 &lt; DECKLENGTH - 1; </a:t>
            </a:r>
            <a:r>
              <a:rPr lang="en-US" altLang="ko-KR" sz="1200" dirty="0" err="1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i</a:t>
            </a: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++) {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        for (</a:t>
            </a:r>
            <a:r>
              <a:rPr lang="en-US" altLang="ko-KR" sz="1200" dirty="0" err="1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int</a:t>
            </a: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 j = 0; j &lt; DECKLENGTH; j++) {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n>
                  <a:solidFill>
                    <a:srgbClr val="FF7C80">
                      <a:alpha val="90000"/>
                    </a:srgbClr>
                  </a:solidFill>
                </a:ln>
                <a:solidFill>
                  <a:srgbClr val="FF7C80"/>
                </a:solidFill>
                <a:latin typeface="인터파크고딕 L" pitchFamily="2" charset="-127"/>
                <a:ea typeface="인터파크고딕 L" pitchFamily="2" charset="-127"/>
              </a:rPr>
              <a:t>            if (deck-&gt;plate[</a:t>
            </a:r>
            <a:r>
              <a:rPr lang="en-US" altLang="ko-KR" sz="1200" dirty="0" err="1" smtClean="0">
                <a:ln>
                  <a:solidFill>
                    <a:srgbClr val="FF7C80">
                      <a:alpha val="90000"/>
                    </a:srgbClr>
                  </a:solidFill>
                </a:ln>
                <a:solidFill>
                  <a:srgbClr val="FF7C80"/>
                </a:solidFill>
                <a:latin typeface="인터파크고딕 L" pitchFamily="2" charset="-127"/>
                <a:ea typeface="인터파크고딕 L" pitchFamily="2" charset="-127"/>
              </a:rPr>
              <a:t>i</a:t>
            </a:r>
            <a:r>
              <a:rPr lang="en-US" altLang="ko-KR" sz="1200" dirty="0" smtClean="0">
                <a:ln>
                  <a:solidFill>
                    <a:srgbClr val="FF7C80">
                      <a:alpha val="90000"/>
                    </a:srgbClr>
                  </a:solidFill>
                </a:ln>
                <a:solidFill>
                  <a:srgbClr val="FF7C80"/>
                </a:solidFill>
                <a:latin typeface="인터파크고딕 L" pitchFamily="2" charset="-127"/>
                <a:ea typeface="인터파크고딕 L" pitchFamily="2" charset="-127"/>
              </a:rPr>
              <a:t>][j] == deck-&gt;plate[</a:t>
            </a:r>
            <a:r>
              <a:rPr lang="en-US" altLang="ko-KR" sz="1200" dirty="0" err="1" smtClean="0">
                <a:ln>
                  <a:solidFill>
                    <a:srgbClr val="FF7C80">
                      <a:alpha val="90000"/>
                    </a:srgbClr>
                  </a:solidFill>
                </a:ln>
                <a:solidFill>
                  <a:srgbClr val="FF7C80"/>
                </a:solidFill>
                <a:latin typeface="인터파크고딕 L" pitchFamily="2" charset="-127"/>
                <a:ea typeface="인터파크고딕 L" pitchFamily="2" charset="-127"/>
              </a:rPr>
              <a:t>i</a:t>
            </a:r>
            <a:r>
              <a:rPr lang="en-US" altLang="ko-KR" sz="1200" dirty="0" smtClean="0">
                <a:ln>
                  <a:solidFill>
                    <a:srgbClr val="FF7C80">
                      <a:alpha val="90000"/>
                    </a:srgbClr>
                  </a:solidFill>
                </a:ln>
                <a:solidFill>
                  <a:srgbClr val="FF7C80"/>
                </a:solidFill>
                <a:latin typeface="인터파크고딕 L" pitchFamily="2" charset="-127"/>
                <a:ea typeface="인터파크고딕 L" pitchFamily="2" charset="-127"/>
              </a:rPr>
              <a:t> + 1][j])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                </a:t>
            </a:r>
            <a:r>
              <a:rPr lang="en-US" altLang="ko-KR" sz="1200" dirty="0" smtClean="0">
                <a:ln>
                  <a:solidFill>
                    <a:srgbClr val="009999">
                      <a:alpha val="90000"/>
                    </a:srgbClr>
                  </a:solidFill>
                </a:ln>
                <a:solidFill>
                  <a:srgbClr val="009999"/>
                </a:solidFill>
                <a:latin typeface="인터파크고딕 L" pitchFamily="2" charset="-127"/>
                <a:ea typeface="인터파크고딕 L" pitchFamily="2" charset="-127"/>
              </a:rPr>
              <a:t>return 0;</a:t>
            </a: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  }   }    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    for (</a:t>
            </a:r>
            <a:r>
              <a:rPr lang="en-US" altLang="ko-KR" sz="1200" dirty="0" err="1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int</a:t>
            </a: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 j = 0; j &lt; DECKLENGTH - 1; j++) {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        for (</a:t>
            </a:r>
            <a:r>
              <a:rPr lang="en-US" altLang="ko-KR" sz="1200" dirty="0" err="1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int</a:t>
            </a: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 </a:t>
            </a:r>
            <a:r>
              <a:rPr lang="en-US" altLang="ko-KR" sz="1200" dirty="0" err="1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i</a:t>
            </a: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 = 0; </a:t>
            </a:r>
            <a:r>
              <a:rPr lang="en-US" altLang="ko-KR" sz="1200" dirty="0" err="1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i</a:t>
            </a: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 &lt; DECKLENGTH; </a:t>
            </a:r>
            <a:r>
              <a:rPr lang="en-US" altLang="ko-KR" sz="1200" dirty="0" err="1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i</a:t>
            </a: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++) {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n>
                  <a:solidFill>
                    <a:srgbClr val="FF7C80">
                      <a:alpha val="90000"/>
                    </a:srgbClr>
                  </a:solidFill>
                </a:ln>
                <a:solidFill>
                  <a:srgbClr val="FF7C80"/>
                </a:solidFill>
                <a:latin typeface="인터파크고딕 L" pitchFamily="2" charset="-127"/>
                <a:ea typeface="인터파크고딕 L" pitchFamily="2" charset="-127"/>
              </a:rPr>
              <a:t>            if (deck-&gt;plate[</a:t>
            </a:r>
            <a:r>
              <a:rPr lang="en-US" altLang="ko-KR" sz="1200" dirty="0" err="1" smtClean="0">
                <a:ln>
                  <a:solidFill>
                    <a:srgbClr val="FF7C80">
                      <a:alpha val="90000"/>
                    </a:srgbClr>
                  </a:solidFill>
                </a:ln>
                <a:solidFill>
                  <a:srgbClr val="FF7C80"/>
                </a:solidFill>
                <a:latin typeface="인터파크고딕 L" pitchFamily="2" charset="-127"/>
                <a:ea typeface="인터파크고딕 L" pitchFamily="2" charset="-127"/>
              </a:rPr>
              <a:t>i</a:t>
            </a:r>
            <a:r>
              <a:rPr lang="en-US" altLang="ko-KR" sz="1200" dirty="0" smtClean="0">
                <a:ln>
                  <a:solidFill>
                    <a:srgbClr val="FF7C80">
                      <a:alpha val="90000"/>
                    </a:srgbClr>
                  </a:solidFill>
                </a:ln>
                <a:solidFill>
                  <a:srgbClr val="FF7C80"/>
                </a:solidFill>
                <a:latin typeface="인터파크고딕 L" pitchFamily="2" charset="-127"/>
                <a:ea typeface="인터파크고딕 L" pitchFamily="2" charset="-127"/>
              </a:rPr>
              <a:t>][j] == deck-&gt;plate[</a:t>
            </a:r>
            <a:r>
              <a:rPr lang="en-US" altLang="ko-KR" sz="1200" dirty="0" err="1" smtClean="0">
                <a:ln>
                  <a:solidFill>
                    <a:srgbClr val="FF7C80">
                      <a:alpha val="90000"/>
                    </a:srgbClr>
                  </a:solidFill>
                </a:ln>
                <a:solidFill>
                  <a:srgbClr val="FF7C80"/>
                </a:solidFill>
                <a:latin typeface="인터파크고딕 L" pitchFamily="2" charset="-127"/>
                <a:ea typeface="인터파크고딕 L" pitchFamily="2" charset="-127"/>
              </a:rPr>
              <a:t>i</a:t>
            </a:r>
            <a:r>
              <a:rPr lang="en-US" altLang="ko-KR" sz="1200" dirty="0" smtClean="0">
                <a:ln>
                  <a:solidFill>
                    <a:srgbClr val="FF7C80">
                      <a:alpha val="90000"/>
                    </a:srgbClr>
                  </a:solidFill>
                </a:ln>
                <a:solidFill>
                  <a:srgbClr val="FF7C80"/>
                </a:solidFill>
                <a:latin typeface="인터파크고딕 L" pitchFamily="2" charset="-127"/>
                <a:ea typeface="인터파크고딕 L" pitchFamily="2" charset="-127"/>
              </a:rPr>
              <a:t>][j + 1])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                </a:t>
            </a:r>
            <a:r>
              <a:rPr lang="en-US" altLang="ko-KR" sz="1200" dirty="0" smtClean="0">
                <a:ln>
                  <a:solidFill>
                    <a:srgbClr val="009999">
                      <a:alpha val="90000"/>
                    </a:srgbClr>
                  </a:solidFill>
                </a:ln>
                <a:solidFill>
                  <a:srgbClr val="009999"/>
                </a:solidFill>
                <a:latin typeface="인터파크고딕 L" pitchFamily="2" charset="-127"/>
                <a:ea typeface="인터파크고딕 L" pitchFamily="2" charset="-127"/>
              </a:rPr>
              <a:t>return 0;</a:t>
            </a: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   }   } </a:t>
            </a:r>
          </a:p>
          <a:p>
            <a:pPr>
              <a:lnSpc>
                <a:spcPct val="150000"/>
              </a:lnSpc>
            </a:pPr>
            <a:endParaRPr lang="en-US" altLang="ko-KR" sz="1200" dirty="0" smtClean="0">
              <a:ln>
                <a:solidFill>
                  <a:schemeClr val="bg1">
                    <a:alpha val="9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인터파크고딕 L" pitchFamily="2" charset="-127"/>
              <a:ea typeface="인터파크고딕 L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    return 1;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}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88339" y="714356"/>
            <a:ext cx="848309" cy="673326"/>
          </a:xfrm>
          <a:prstGeom prst="rect">
            <a:avLst/>
          </a:prstGeom>
          <a:noFill/>
          <a:ln>
            <a:solidFill>
              <a:schemeClr val="bg1">
                <a:alpha val="0"/>
              </a:schemeClr>
            </a:solidFill>
          </a:ln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28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/>
                </a:solidFill>
                <a:latin typeface="인터파크고딕 L" pitchFamily="2" charset="-127"/>
                <a:ea typeface="인터파크고딕 L" pitchFamily="2" charset="-127"/>
              </a:rPr>
              <a:t>개발</a:t>
            </a:r>
            <a:endParaRPr lang="en-US" altLang="ko-KR" sz="2800" dirty="0" smtClean="0">
              <a:ln>
                <a:solidFill>
                  <a:schemeClr val="bg1">
                    <a:alpha val="90000"/>
                  </a:schemeClr>
                </a:solidFill>
              </a:ln>
              <a:solidFill>
                <a:schemeClr val="bg1"/>
              </a:solidFill>
              <a:latin typeface="인터파크고딕 L" pitchFamily="2" charset="-127"/>
              <a:ea typeface="인터파크고딕 L" pitchFamily="2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500430" y="220680"/>
            <a:ext cx="4527201" cy="922304"/>
          </a:xfrm>
          <a:prstGeom prst="rect">
            <a:avLst/>
          </a:prstGeom>
          <a:noFill/>
          <a:ln>
            <a:solidFill>
              <a:schemeClr val="bg1">
                <a:alpha val="0"/>
              </a:schemeClr>
            </a:solidFill>
          </a:ln>
        </p:spPr>
        <p:txBody>
          <a:bodyPr wrap="non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40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/>
                </a:solidFill>
                <a:latin typeface="인터파크고딕 L" pitchFamily="2" charset="-127"/>
                <a:ea typeface="인터파크고딕 L" pitchFamily="2" charset="-127"/>
              </a:rPr>
              <a:t>How to Play </a:t>
            </a:r>
            <a:r>
              <a:rPr lang="en-US" altLang="ko-KR" sz="4000" dirty="0" smtClean="0">
                <a:ln>
                  <a:solidFill>
                    <a:srgbClr val="FF7C80">
                      <a:alpha val="90000"/>
                    </a:srgbClr>
                  </a:solidFill>
                </a:ln>
                <a:solidFill>
                  <a:srgbClr val="FF7C80"/>
                </a:solidFill>
                <a:latin typeface="인터파크고딕 L" pitchFamily="2" charset="-127"/>
                <a:ea typeface="인터파크고딕 L" pitchFamily="2" charset="-127"/>
              </a:rPr>
              <a:t>2048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40368" y="1034341"/>
            <a:ext cx="2420856" cy="923330"/>
          </a:xfrm>
          <a:prstGeom prst="rect">
            <a:avLst/>
          </a:prstGeom>
          <a:noFill/>
          <a:ln>
            <a:solidFill>
              <a:schemeClr val="bg1">
                <a:alpha val="0"/>
              </a:schemeClr>
            </a:solidFill>
          </a:ln>
        </p:spPr>
        <p:txBody>
          <a:bodyPr wrap="non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n>
                  <a:solidFill>
                    <a:srgbClr val="009999">
                      <a:alpha val="90000"/>
                    </a:srgbClr>
                  </a:solidFill>
                </a:ln>
                <a:solidFill>
                  <a:srgbClr val="009999"/>
                </a:solidFill>
                <a:latin typeface="인터파크고딕 L" pitchFamily="2" charset="-127"/>
                <a:ea typeface="인터파크고딕 L" pitchFamily="2" charset="-127"/>
              </a:rPr>
              <a:t>1</a:t>
            </a:r>
            <a:r>
              <a:rPr lang="ko-KR" altLang="en-US" dirty="0" smtClean="0">
                <a:ln>
                  <a:solidFill>
                    <a:srgbClr val="009999">
                      <a:alpha val="90000"/>
                    </a:srgbClr>
                  </a:solidFill>
                </a:ln>
                <a:solidFill>
                  <a:srgbClr val="009999"/>
                </a:solidFill>
                <a:latin typeface="인터파크고딕 L" pitchFamily="2" charset="-127"/>
                <a:ea typeface="인터파크고딕 L" pitchFamily="2" charset="-127"/>
              </a:rPr>
              <a:t>인용 </a:t>
            </a:r>
            <a:r>
              <a:rPr lang="en-US" altLang="ko-KR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/ 2</a:t>
            </a:r>
            <a:r>
              <a:rPr lang="ko-KR" altLang="en-US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인용</a:t>
            </a:r>
            <a:endParaRPr lang="en-US" altLang="ko-KR" dirty="0" smtClean="0">
              <a:ln>
                <a:solidFill>
                  <a:schemeClr val="bg1">
                    <a:alpha val="9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인터파크고딕 L" pitchFamily="2" charset="-127"/>
              <a:ea typeface="인터파크고딕 L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Void </a:t>
            </a:r>
            <a:r>
              <a:rPr lang="en-US" altLang="ko-KR" dirty="0" err="1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for_one_player</a:t>
            </a:r>
            <a:endParaRPr lang="en-US" altLang="ko-KR" dirty="0" smtClean="0">
              <a:ln>
                <a:solidFill>
                  <a:schemeClr val="bg1">
                    <a:alpha val="9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인터파크고딕 L" pitchFamily="2" charset="-127"/>
              <a:ea typeface="인터파크고딕 L" pitchFamily="2" charset="-127"/>
            </a:endParaRPr>
          </a:p>
        </p:txBody>
      </p:sp>
      <p:sp>
        <p:nvSpPr>
          <p:cNvPr id="7" name="이등변 삼각형 6"/>
          <p:cNvSpPr/>
          <p:nvPr/>
        </p:nvSpPr>
        <p:spPr>
          <a:xfrm rot="16200000" flipH="1" flipV="1">
            <a:off x="3695261" y="1242259"/>
            <a:ext cx="142877" cy="103910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3571868" y="2214554"/>
            <a:ext cx="4286280" cy="1588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643306" y="2643182"/>
            <a:ext cx="4919937" cy="3139321"/>
          </a:xfrm>
          <a:prstGeom prst="rect">
            <a:avLst/>
          </a:prstGeom>
          <a:noFill/>
          <a:ln>
            <a:solidFill>
              <a:schemeClr val="bg1">
                <a:alpha val="0"/>
              </a:schemeClr>
            </a:solidFill>
          </a:ln>
        </p:spPr>
        <p:txBody>
          <a:bodyPr wrap="non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void </a:t>
            </a:r>
            <a:r>
              <a:rPr lang="en-US" altLang="ko-KR" sz="1200" dirty="0" err="1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for_one_player</a:t>
            </a: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    ….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    deck1.standardScore[0] = 100;    deck1.standardScore[1] = 500;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    deck1.item2 = 1;    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    while (</a:t>
            </a:r>
            <a:r>
              <a:rPr lang="en-US" altLang="ko-KR" sz="1200" dirty="0" err="1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EndGame</a:t>
            </a: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    {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n>
                  <a:solidFill>
                    <a:srgbClr val="009999">
                      <a:alpha val="90000"/>
                    </a:srgb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        </a:t>
            </a:r>
            <a:r>
              <a:rPr lang="en-US" altLang="ko-KR" sz="1200" dirty="0" err="1" smtClean="0">
                <a:ln>
                  <a:solidFill>
                    <a:srgbClr val="009999">
                      <a:alpha val="90000"/>
                    </a:srgbClr>
                  </a:solidFill>
                </a:ln>
                <a:solidFill>
                  <a:srgbClr val="009999"/>
                </a:solidFill>
                <a:latin typeface="인터파크고딕 L" pitchFamily="2" charset="-127"/>
                <a:ea typeface="인터파크고딕 L" pitchFamily="2" charset="-127"/>
              </a:rPr>
              <a:t>new_random</a:t>
            </a:r>
            <a:r>
              <a:rPr lang="en-US" altLang="ko-KR" sz="1200" dirty="0" smtClean="0">
                <a:ln>
                  <a:solidFill>
                    <a:srgbClr val="009999">
                      <a:alpha val="90000"/>
                    </a:srgbClr>
                  </a:solidFill>
                </a:ln>
                <a:solidFill>
                  <a:srgbClr val="009999"/>
                </a:solidFill>
                <a:latin typeface="인터파크고딕 L" pitchFamily="2" charset="-127"/>
                <a:ea typeface="인터파크고딕 L" pitchFamily="2" charset="-127"/>
              </a:rPr>
              <a:t>(&amp;deck1);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n>
                  <a:solidFill>
                    <a:srgbClr val="009999">
                      <a:alpha val="90000"/>
                    </a:srgbClr>
                  </a:solidFill>
                </a:ln>
                <a:solidFill>
                  <a:srgbClr val="009999"/>
                </a:solidFill>
                <a:latin typeface="인터파크고딕 L" pitchFamily="2" charset="-127"/>
                <a:ea typeface="인터파크고딕 L" pitchFamily="2" charset="-127"/>
              </a:rPr>
              <a:t>        </a:t>
            </a:r>
            <a:r>
              <a:rPr lang="en-US" altLang="ko-KR" sz="1200" dirty="0" err="1" smtClean="0">
                <a:ln>
                  <a:solidFill>
                    <a:srgbClr val="009999">
                      <a:alpha val="90000"/>
                    </a:srgbClr>
                  </a:solidFill>
                </a:ln>
                <a:solidFill>
                  <a:srgbClr val="009999"/>
                </a:solidFill>
                <a:latin typeface="인터파크고딕 L" pitchFamily="2" charset="-127"/>
                <a:ea typeface="인터파크고딕 L" pitchFamily="2" charset="-127"/>
              </a:rPr>
              <a:t>LoadPlayBoard</a:t>
            </a:r>
            <a:r>
              <a:rPr lang="en-US" altLang="ko-KR" sz="1200" dirty="0" smtClean="0">
                <a:ln>
                  <a:solidFill>
                    <a:srgbClr val="009999">
                      <a:alpha val="90000"/>
                    </a:srgbClr>
                  </a:solidFill>
                </a:ln>
                <a:solidFill>
                  <a:srgbClr val="009999"/>
                </a:solidFill>
                <a:latin typeface="인터파크고딕 L" pitchFamily="2" charset="-127"/>
                <a:ea typeface="인터파크고딕 L" pitchFamily="2" charset="-127"/>
              </a:rPr>
              <a:t>(&amp;deck1);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        check = </a:t>
            </a:r>
            <a:r>
              <a:rPr lang="en-US" altLang="ko-KR" sz="1200" dirty="0" err="1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getch</a:t>
            </a: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();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    …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88339" y="714356"/>
            <a:ext cx="848309" cy="673326"/>
          </a:xfrm>
          <a:prstGeom prst="rect">
            <a:avLst/>
          </a:prstGeom>
          <a:noFill/>
          <a:ln>
            <a:solidFill>
              <a:schemeClr val="bg1">
                <a:alpha val="0"/>
              </a:schemeClr>
            </a:solidFill>
          </a:ln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28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/>
                </a:solidFill>
                <a:latin typeface="인터파크고딕 L" pitchFamily="2" charset="-127"/>
                <a:ea typeface="인터파크고딕 L" pitchFamily="2" charset="-127"/>
              </a:rPr>
              <a:t>개발</a:t>
            </a:r>
            <a:endParaRPr lang="en-US" altLang="ko-KR" sz="2800" dirty="0" smtClean="0">
              <a:ln>
                <a:solidFill>
                  <a:schemeClr val="bg1">
                    <a:alpha val="90000"/>
                  </a:schemeClr>
                </a:solidFill>
              </a:ln>
              <a:solidFill>
                <a:schemeClr val="bg1"/>
              </a:solidFill>
              <a:latin typeface="인터파크고딕 L" pitchFamily="2" charset="-127"/>
              <a:ea typeface="인터파크고딕 L" pitchFamily="2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500430" y="220680"/>
            <a:ext cx="4527201" cy="922304"/>
          </a:xfrm>
          <a:prstGeom prst="rect">
            <a:avLst/>
          </a:prstGeom>
          <a:noFill/>
          <a:ln>
            <a:solidFill>
              <a:schemeClr val="bg1">
                <a:alpha val="0"/>
              </a:schemeClr>
            </a:solidFill>
          </a:ln>
        </p:spPr>
        <p:txBody>
          <a:bodyPr wrap="non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40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/>
                </a:solidFill>
                <a:latin typeface="인터파크고딕 L" pitchFamily="2" charset="-127"/>
                <a:ea typeface="인터파크고딕 L" pitchFamily="2" charset="-127"/>
              </a:rPr>
              <a:t>How to Play </a:t>
            </a:r>
            <a:r>
              <a:rPr lang="en-US" altLang="ko-KR" sz="4000" dirty="0" smtClean="0">
                <a:ln>
                  <a:solidFill>
                    <a:srgbClr val="FF7C80">
                      <a:alpha val="90000"/>
                    </a:srgbClr>
                  </a:solidFill>
                </a:ln>
                <a:solidFill>
                  <a:srgbClr val="FF7C80"/>
                </a:solidFill>
                <a:latin typeface="인터파크고딕 L" pitchFamily="2" charset="-127"/>
                <a:ea typeface="인터파크고딕 L" pitchFamily="2" charset="-127"/>
              </a:rPr>
              <a:t>2048</a:t>
            </a:r>
          </a:p>
        </p:txBody>
      </p:sp>
      <p:sp>
        <p:nvSpPr>
          <p:cNvPr id="7" name="이등변 삼각형 6"/>
          <p:cNvSpPr/>
          <p:nvPr/>
        </p:nvSpPr>
        <p:spPr>
          <a:xfrm rot="16200000" flipH="1" flipV="1">
            <a:off x="3695261" y="1242259"/>
            <a:ext cx="142877" cy="103910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3571868" y="2214554"/>
            <a:ext cx="4286280" cy="1588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643306" y="2643182"/>
            <a:ext cx="2954655" cy="3970318"/>
          </a:xfrm>
          <a:prstGeom prst="rect">
            <a:avLst/>
          </a:prstGeom>
          <a:noFill/>
          <a:ln>
            <a:solidFill>
              <a:schemeClr val="bg1">
                <a:alpha val="0"/>
              </a:schemeClr>
            </a:solidFill>
          </a:ln>
        </p:spPr>
        <p:txBody>
          <a:bodyPr wrap="non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void </a:t>
            </a:r>
            <a:r>
              <a:rPr lang="en-US" altLang="ko-KR" sz="1200" dirty="0" err="1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for_one_player</a:t>
            </a: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    ...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        switch (check)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        {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n>
                  <a:solidFill>
                    <a:srgbClr val="FF7C80">
                      <a:alpha val="90000"/>
                    </a:srgbClr>
                  </a:solidFill>
                </a:ln>
                <a:solidFill>
                  <a:srgbClr val="FF7C80"/>
                </a:solidFill>
                <a:latin typeface="인터파크고딕 L" pitchFamily="2" charset="-127"/>
                <a:ea typeface="인터파크고딕 L" pitchFamily="2" charset="-127"/>
              </a:rPr>
              <a:t>            case '1':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            {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n>
                  <a:solidFill>
                    <a:srgbClr val="009999">
                      <a:alpha val="90000"/>
                    </a:srgbClr>
                  </a:solidFill>
                </a:ln>
                <a:solidFill>
                  <a:srgbClr val="009999"/>
                </a:solidFill>
                <a:latin typeface="인터파크고딕 L" pitchFamily="2" charset="-127"/>
                <a:ea typeface="인터파크고딕 L" pitchFamily="2" charset="-127"/>
              </a:rPr>
              <a:t>                delete_01(&amp;deck1);   </a:t>
            </a:r>
            <a:r>
              <a:rPr lang="en-US" altLang="ko-KR" sz="1200" dirty="0" smtClean="0">
                <a:ln>
                  <a:solidFill>
                    <a:srgbClr val="009999">
                      <a:alpha val="90000"/>
                    </a:srgbClr>
                  </a:solidFill>
                </a:ln>
                <a:solidFill>
                  <a:srgbClr val="009999"/>
                </a:solidFill>
                <a:latin typeface="인터파크고딕 L" pitchFamily="2" charset="-127"/>
                <a:ea typeface="인터파크고딕 L" pitchFamily="2" charset="-127"/>
              </a:rPr>
              <a:t>break;</a:t>
            </a:r>
            <a:endParaRPr lang="en-US" altLang="ko-KR" sz="1200" dirty="0" smtClean="0">
              <a:ln>
                <a:solidFill>
                  <a:srgbClr val="009999">
                    <a:alpha val="90000"/>
                  </a:srgbClr>
                </a:solidFill>
              </a:ln>
              <a:solidFill>
                <a:srgbClr val="009999"/>
              </a:solidFill>
              <a:latin typeface="인터파크고딕 L" pitchFamily="2" charset="-127"/>
              <a:ea typeface="인터파크고딕 L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            }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n>
                  <a:solidFill>
                    <a:srgbClr val="FF7C80">
                      <a:alpha val="90000"/>
                    </a:srgbClr>
                  </a:solidFill>
                </a:ln>
                <a:solidFill>
                  <a:srgbClr val="FF7C80"/>
                </a:solidFill>
                <a:latin typeface="인터파크고딕 L" pitchFamily="2" charset="-127"/>
                <a:ea typeface="인터파크고딕 L" pitchFamily="2" charset="-127"/>
              </a:rPr>
              <a:t>            case '2':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            {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n>
                  <a:solidFill>
                    <a:srgbClr val="009999">
                      <a:alpha val="90000"/>
                    </a:srgbClr>
                  </a:solidFill>
                </a:ln>
                <a:solidFill>
                  <a:srgbClr val="009999"/>
                </a:solidFill>
                <a:latin typeface="인터파크고딕 L" pitchFamily="2" charset="-127"/>
                <a:ea typeface="인터파크고딕 L" pitchFamily="2" charset="-127"/>
              </a:rPr>
              <a:t>                </a:t>
            </a:r>
            <a:r>
              <a:rPr lang="en-US" altLang="ko-KR" sz="1200" dirty="0" err="1" smtClean="0">
                <a:ln>
                  <a:solidFill>
                    <a:srgbClr val="009999">
                      <a:alpha val="90000"/>
                    </a:srgbClr>
                  </a:solidFill>
                </a:ln>
                <a:solidFill>
                  <a:srgbClr val="009999"/>
                </a:solidFill>
                <a:latin typeface="인터파크고딕 L" pitchFamily="2" charset="-127"/>
                <a:ea typeface="인터파크고딕 L" pitchFamily="2" charset="-127"/>
              </a:rPr>
              <a:t>go_back</a:t>
            </a:r>
            <a:r>
              <a:rPr lang="en-US" altLang="ko-KR" sz="1200" dirty="0" smtClean="0">
                <a:ln>
                  <a:solidFill>
                    <a:srgbClr val="009999">
                      <a:alpha val="90000"/>
                    </a:srgbClr>
                  </a:solidFill>
                </a:ln>
                <a:solidFill>
                  <a:srgbClr val="009999"/>
                </a:solidFill>
                <a:latin typeface="인터파크고딕 L" pitchFamily="2" charset="-127"/>
                <a:ea typeface="인터파크고딕 L" pitchFamily="2" charset="-127"/>
              </a:rPr>
              <a:t>(&amp;deck1);   break</a:t>
            </a:r>
            <a:r>
              <a:rPr lang="en-US" altLang="ko-KR" sz="1200" dirty="0" smtClean="0">
                <a:ln>
                  <a:solidFill>
                    <a:srgbClr val="009999">
                      <a:alpha val="90000"/>
                    </a:srgbClr>
                  </a:solidFill>
                </a:ln>
                <a:solidFill>
                  <a:srgbClr val="009999"/>
                </a:solidFill>
                <a:latin typeface="인터파크고딕 L" pitchFamily="2" charset="-127"/>
                <a:ea typeface="인터파크고딕 L" pitchFamily="2" charset="-127"/>
              </a:rPr>
              <a:t>;</a:t>
            </a:r>
            <a:endParaRPr lang="en-US" altLang="ko-KR" sz="1200" dirty="0" smtClean="0">
              <a:ln>
                <a:solidFill>
                  <a:srgbClr val="009999">
                    <a:alpha val="90000"/>
                  </a:srgbClr>
                </a:solidFill>
              </a:ln>
              <a:solidFill>
                <a:srgbClr val="009999"/>
              </a:solidFill>
              <a:latin typeface="인터파크고딕 L" pitchFamily="2" charset="-127"/>
              <a:ea typeface="인터파크고딕 L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            }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     …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840368" y="1034341"/>
            <a:ext cx="2420856" cy="1338828"/>
          </a:xfrm>
          <a:prstGeom prst="rect">
            <a:avLst/>
          </a:prstGeom>
          <a:noFill/>
          <a:ln>
            <a:solidFill>
              <a:schemeClr val="bg1">
                <a:alpha val="0"/>
              </a:schemeClr>
            </a:solidFill>
          </a:ln>
        </p:spPr>
        <p:txBody>
          <a:bodyPr wrap="non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n>
                  <a:solidFill>
                    <a:srgbClr val="009999">
                      <a:alpha val="90000"/>
                    </a:srgbClr>
                  </a:solidFill>
                </a:ln>
                <a:solidFill>
                  <a:srgbClr val="009999"/>
                </a:solidFill>
                <a:latin typeface="인터파크고딕 L" pitchFamily="2" charset="-127"/>
                <a:ea typeface="인터파크고딕 L" pitchFamily="2" charset="-127"/>
              </a:rPr>
              <a:t>1</a:t>
            </a:r>
            <a:r>
              <a:rPr lang="ko-KR" altLang="en-US" dirty="0" smtClean="0">
                <a:ln>
                  <a:solidFill>
                    <a:srgbClr val="009999">
                      <a:alpha val="90000"/>
                    </a:srgbClr>
                  </a:solidFill>
                </a:ln>
                <a:solidFill>
                  <a:srgbClr val="009999"/>
                </a:solidFill>
                <a:latin typeface="인터파크고딕 L" pitchFamily="2" charset="-127"/>
                <a:ea typeface="인터파크고딕 L" pitchFamily="2" charset="-127"/>
              </a:rPr>
              <a:t>인용 </a:t>
            </a:r>
            <a:r>
              <a:rPr lang="en-US" altLang="ko-KR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/ 2</a:t>
            </a:r>
            <a:r>
              <a:rPr lang="ko-KR" altLang="en-US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인용</a:t>
            </a:r>
            <a:endParaRPr lang="en-US" altLang="ko-KR" dirty="0" smtClean="0">
              <a:ln>
                <a:solidFill>
                  <a:schemeClr val="bg1">
                    <a:alpha val="9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인터파크고딕 L" pitchFamily="2" charset="-127"/>
              <a:ea typeface="인터파크고딕 L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Void </a:t>
            </a:r>
            <a:r>
              <a:rPr lang="en-US" altLang="ko-KR" dirty="0" err="1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for_one_player</a:t>
            </a:r>
            <a:endParaRPr lang="en-US" altLang="ko-KR" dirty="0" smtClean="0">
              <a:ln>
                <a:solidFill>
                  <a:schemeClr val="bg1">
                    <a:alpha val="9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인터파크고딕 L" pitchFamily="2" charset="-127"/>
              <a:ea typeface="인터파크고딕 L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dirty="0" smtClean="0">
              <a:ln>
                <a:solidFill>
                  <a:schemeClr val="bg1">
                    <a:alpha val="9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인터파크고딕 L" pitchFamily="2" charset="-127"/>
              <a:ea typeface="인터파크고딕 L" pitchFamily="2" charset="-127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88339" y="714356"/>
            <a:ext cx="848309" cy="673326"/>
          </a:xfrm>
          <a:prstGeom prst="rect">
            <a:avLst/>
          </a:prstGeom>
          <a:noFill/>
          <a:ln>
            <a:solidFill>
              <a:schemeClr val="bg1">
                <a:alpha val="0"/>
              </a:schemeClr>
            </a:solidFill>
          </a:ln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28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/>
                </a:solidFill>
                <a:latin typeface="인터파크고딕 L" pitchFamily="2" charset="-127"/>
                <a:ea typeface="인터파크고딕 L" pitchFamily="2" charset="-127"/>
              </a:rPr>
              <a:t>개발</a:t>
            </a:r>
            <a:endParaRPr lang="en-US" altLang="ko-KR" sz="2800" dirty="0" smtClean="0">
              <a:ln>
                <a:solidFill>
                  <a:schemeClr val="bg1">
                    <a:alpha val="90000"/>
                  </a:schemeClr>
                </a:solidFill>
              </a:ln>
              <a:solidFill>
                <a:schemeClr val="bg1"/>
              </a:solidFill>
              <a:latin typeface="인터파크고딕 L" pitchFamily="2" charset="-127"/>
              <a:ea typeface="인터파크고딕 L" pitchFamily="2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500430" y="220680"/>
            <a:ext cx="4527201" cy="922304"/>
          </a:xfrm>
          <a:prstGeom prst="rect">
            <a:avLst/>
          </a:prstGeom>
          <a:noFill/>
          <a:ln>
            <a:solidFill>
              <a:schemeClr val="bg1">
                <a:alpha val="0"/>
              </a:schemeClr>
            </a:solidFill>
          </a:ln>
        </p:spPr>
        <p:txBody>
          <a:bodyPr wrap="non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40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/>
                </a:solidFill>
                <a:latin typeface="인터파크고딕 L" pitchFamily="2" charset="-127"/>
                <a:ea typeface="인터파크고딕 L" pitchFamily="2" charset="-127"/>
              </a:rPr>
              <a:t>How to Play </a:t>
            </a:r>
            <a:r>
              <a:rPr lang="en-US" altLang="ko-KR" sz="4000" dirty="0" smtClean="0">
                <a:ln>
                  <a:solidFill>
                    <a:srgbClr val="FF7C80">
                      <a:alpha val="90000"/>
                    </a:srgbClr>
                  </a:solidFill>
                </a:ln>
                <a:solidFill>
                  <a:srgbClr val="FF7C80"/>
                </a:solidFill>
                <a:latin typeface="인터파크고딕 L" pitchFamily="2" charset="-127"/>
                <a:ea typeface="인터파크고딕 L" pitchFamily="2" charset="-127"/>
              </a:rPr>
              <a:t>2048</a:t>
            </a:r>
          </a:p>
        </p:txBody>
      </p:sp>
      <p:sp>
        <p:nvSpPr>
          <p:cNvPr id="7" name="이등변 삼각형 6"/>
          <p:cNvSpPr/>
          <p:nvPr/>
        </p:nvSpPr>
        <p:spPr>
          <a:xfrm rot="16200000" flipH="1" flipV="1">
            <a:off x="3695261" y="1242259"/>
            <a:ext cx="142877" cy="103910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3571868" y="2214554"/>
            <a:ext cx="4286280" cy="1588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643306" y="2643182"/>
            <a:ext cx="3679212" cy="3970318"/>
          </a:xfrm>
          <a:prstGeom prst="rect">
            <a:avLst/>
          </a:prstGeom>
          <a:noFill/>
          <a:ln>
            <a:solidFill>
              <a:schemeClr val="bg1">
                <a:alpha val="0"/>
              </a:schemeClr>
            </a:solidFill>
          </a:ln>
        </p:spPr>
        <p:txBody>
          <a:bodyPr wrap="non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void </a:t>
            </a:r>
            <a:r>
              <a:rPr lang="en-US" altLang="ko-KR" sz="1200" dirty="0" err="1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for_one_player</a:t>
            </a: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    ...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n>
                  <a:solidFill>
                    <a:srgbClr val="FF7C80">
                      <a:alpha val="90000"/>
                    </a:srgbClr>
                  </a:solidFill>
                </a:ln>
                <a:solidFill>
                  <a:srgbClr val="FF7C80"/>
                </a:solidFill>
                <a:latin typeface="인터파크고딕 L" pitchFamily="2" charset="-127"/>
                <a:ea typeface="인터파크고딕 L" pitchFamily="2" charset="-127"/>
              </a:rPr>
              <a:t>           case 97: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            {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n>
                  <a:solidFill>
                    <a:srgbClr val="009999">
                      <a:alpha val="90000"/>
                    </a:srgbClr>
                  </a:solidFill>
                </a:ln>
                <a:solidFill>
                  <a:srgbClr val="009999"/>
                </a:solidFill>
                <a:latin typeface="인터파크고딕 L" pitchFamily="2" charset="-127"/>
                <a:ea typeface="인터파크고딕 L" pitchFamily="2" charset="-127"/>
              </a:rPr>
              <a:t>                </a:t>
            </a:r>
            <a:r>
              <a:rPr lang="en-US" altLang="ko-KR" sz="1200" dirty="0" err="1" smtClean="0">
                <a:ln>
                  <a:solidFill>
                    <a:srgbClr val="009999">
                      <a:alpha val="90000"/>
                    </a:srgbClr>
                  </a:solidFill>
                </a:ln>
                <a:solidFill>
                  <a:srgbClr val="009999"/>
                </a:solidFill>
                <a:latin typeface="인터파크고딕 L" pitchFamily="2" charset="-127"/>
                <a:ea typeface="인터파크고딕 L" pitchFamily="2" charset="-127"/>
              </a:rPr>
              <a:t>go_left</a:t>
            </a:r>
            <a:r>
              <a:rPr lang="en-US" altLang="ko-KR" sz="1200" dirty="0" smtClean="0">
                <a:ln>
                  <a:solidFill>
                    <a:srgbClr val="009999">
                      <a:alpha val="90000"/>
                    </a:srgbClr>
                  </a:solidFill>
                </a:ln>
                <a:solidFill>
                  <a:srgbClr val="009999"/>
                </a:solidFill>
                <a:latin typeface="인터파크고딕 L" pitchFamily="2" charset="-127"/>
                <a:ea typeface="인터파크고딕 L" pitchFamily="2" charset="-127"/>
              </a:rPr>
              <a:t>(&amp;deck1</a:t>
            </a:r>
            <a:r>
              <a:rPr lang="en-US" altLang="ko-KR" sz="1200" dirty="0" smtClean="0">
                <a:ln>
                  <a:solidFill>
                    <a:srgbClr val="009999">
                      <a:alpha val="90000"/>
                    </a:srgbClr>
                  </a:solidFill>
                </a:ln>
                <a:solidFill>
                  <a:srgbClr val="009999"/>
                </a:solidFill>
                <a:latin typeface="인터파크고딕 L" pitchFamily="2" charset="-127"/>
                <a:ea typeface="인터파크고딕 L" pitchFamily="2" charset="-127"/>
              </a:rPr>
              <a:t>);</a:t>
            </a:r>
            <a:endParaRPr lang="ko-KR" altLang="en-US" sz="1200" dirty="0" smtClean="0">
              <a:ln>
                <a:solidFill>
                  <a:srgbClr val="009999">
                    <a:alpha val="90000"/>
                  </a:srgbClr>
                </a:solidFill>
              </a:ln>
              <a:solidFill>
                <a:srgbClr val="009999"/>
              </a:solidFill>
              <a:latin typeface="인터파크고딕 L" pitchFamily="2" charset="-127"/>
              <a:ea typeface="인터파크고딕 L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 smtClean="0">
                <a:ln>
                  <a:solidFill>
                    <a:srgbClr val="009999">
                      <a:alpha val="90000"/>
                    </a:srgbClr>
                  </a:solidFill>
                </a:ln>
                <a:solidFill>
                  <a:srgbClr val="009999"/>
                </a:solidFill>
                <a:latin typeface="인터파크고딕 L" pitchFamily="2" charset="-127"/>
                <a:ea typeface="인터파크고딕 L" pitchFamily="2" charset="-127"/>
              </a:rPr>
              <a:t>                </a:t>
            </a:r>
            <a:r>
              <a:rPr lang="en-US" altLang="ko-KR" sz="1200" dirty="0" err="1" smtClean="0">
                <a:ln>
                  <a:solidFill>
                    <a:srgbClr val="009999">
                      <a:alpha val="90000"/>
                    </a:srgbClr>
                  </a:solidFill>
                </a:ln>
                <a:solidFill>
                  <a:srgbClr val="009999"/>
                </a:solidFill>
                <a:latin typeface="인터파크고딕 L" pitchFamily="2" charset="-127"/>
                <a:ea typeface="인터파크고딕 L" pitchFamily="2" charset="-127"/>
              </a:rPr>
              <a:t>block_sum_left</a:t>
            </a:r>
            <a:r>
              <a:rPr lang="en-US" altLang="ko-KR" sz="1200" dirty="0" smtClean="0">
                <a:ln>
                  <a:solidFill>
                    <a:srgbClr val="009999">
                      <a:alpha val="90000"/>
                    </a:srgbClr>
                  </a:solidFill>
                </a:ln>
                <a:solidFill>
                  <a:srgbClr val="009999"/>
                </a:solidFill>
                <a:latin typeface="인터파크고딕 L" pitchFamily="2" charset="-127"/>
                <a:ea typeface="인터파크고딕 L" pitchFamily="2" charset="-127"/>
              </a:rPr>
              <a:t>(&amp;</a:t>
            </a:r>
            <a:r>
              <a:rPr lang="en-US" altLang="ko-KR" sz="1200" dirty="0" smtClean="0">
                <a:ln>
                  <a:solidFill>
                    <a:srgbClr val="009999">
                      <a:alpha val="90000"/>
                    </a:srgbClr>
                  </a:solidFill>
                </a:ln>
                <a:solidFill>
                  <a:srgbClr val="009999"/>
                </a:solidFill>
                <a:latin typeface="인터파크고딕 L" pitchFamily="2" charset="-127"/>
                <a:ea typeface="인터파크고딕 L" pitchFamily="2" charset="-127"/>
              </a:rPr>
              <a:t>deck1);</a:t>
            </a:r>
            <a:endParaRPr lang="ko-KR" altLang="en-US" sz="1200" dirty="0" smtClean="0">
              <a:ln>
                <a:solidFill>
                  <a:srgbClr val="009999">
                    <a:alpha val="90000"/>
                  </a:srgbClr>
                </a:solidFill>
              </a:ln>
              <a:solidFill>
                <a:srgbClr val="009999"/>
              </a:solidFill>
              <a:latin typeface="인터파크고딕 L" pitchFamily="2" charset="-127"/>
              <a:ea typeface="인터파크고딕 L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 smtClean="0">
                <a:ln>
                  <a:solidFill>
                    <a:srgbClr val="FF7C80">
                      <a:alpha val="90000"/>
                    </a:srgbClr>
                  </a:solidFill>
                </a:ln>
                <a:solidFill>
                  <a:srgbClr val="FF7C80"/>
                </a:solidFill>
                <a:latin typeface="인터파크고딕 L" pitchFamily="2" charset="-127"/>
                <a:ea typeface="인터파크고딕 L" pitchFamily="2" charset="-127"/>
              </a:rPr>
              <a:t>                </a:t>
            </a:r>
            <a:r>
              <a:rPr lang="en-US" altLang="ko-KR" sz="1200" dirty="0" smtClean="0">
                <a:ln>
                  <a:solidFill>
                    <a:srgbClr val="FF7C80">
                      <a:alpha val="90000"/>
                    </a:srgbClr>
                  </a:solidFill>
                </a:ln>
                <a:solidFill>
                  <a:srgbClr val="FF7C80"/>
                </a:solidFill>
                <a:latin typeface="인터파크고딕 L" pitchFamily="2" charset="-127"/>
                <a:ea typeface="인터파크고딕 L" pitchFamily="2" charset="-127"/>
              </a:rPr>
              <a:t>if (deck1.newNum) </a:t>
            </a:r>
            <a:r>
              <a:rPr lang="en-US" altLang="ko-KR" sz="1200" dirty="0" err="1" smtClean="0">
                <a:ln>
                  <a:solidFill>
                    <a:srgbClr val="009999">
                      <a:alpha val="90000"/>
                    </a:srgbClr>
                  </a:solidFill>
                </a:ln>
                <a:solidFill>
                  <a:srgbClr val="009999"/>
                </a:solidFill>
                <a:latin typeface="인터파크고딕 L" pitchFamily="2" charset="-127"/>
                <a:ea typeface="인터파크고딕 L" pitchFamily="2" charset="-127"/>
              </a:rPr>
              <a:t>go_left</a:t>
            </a:r>
            <a:r>
              <a:rPr lang="en-US" altLang="ko-KR" sz="1200" dirty="0" smtClean="0">
                <a:ln>
                  <a:solidFill>
                    <a:srgbClr val="009999">
                      <a:alpha val="90000"/>
                    </a:srgbClr>
                  </a:solidFill>
                </a:ln>
                <a:solidFill>
                  <a:srgbClr val="009999"/>
                </a:solidFill>
                <a:latin typeface="인터파크고딕 L" pitchFamily="2" charset="-127"/>
                <a:ea typeface="인터파크고딕 L" pitchFamily="2" charset="-127"/>
              </a:rPr>
              <a:t>(&amp;deck1</a:t>
            </a:r>
            <a:r>
              <a:rPr lang="en-US" altLang="ko-KR" sz="1200" dirty="0" smtClean="0">
                <a:ln>
                  <a:solidFill>
                    <a:srgbClr val="009999">
                      <a:alpha val="90000"/>
                    </a:srgbClr>
                  </a:solidFill>
                </a:ln>
                <a:solidFill>
                  <a:srgbClr val="009999"/>
                </a:solidFill>
                <a:latin typeface="인터파크고딕 L" pitchFamily="2" charset="-127"/>
                <a:ea typeface="인터파크고딕 L" pitchFamily="2" charset="-127"/>
              </a:rPr>
              <a:t>);</a:t>
            </a:r>
            <a:endParaRPr lang="ko-KR" altLang="en-US" sz="1200" dirty="0" smtClean="0">
              <a:ln>
                <a:solidFill>
                  <a:srgbClr val="009999">
                    <a:alpha val="90000"/>
                  </a:srgbClr>
                </a:solidFill>
              </a:ln>
              <a:solidFill>
                <a:srgbClr val="009999"/>
              </a:solidFill>
              <a:latin typeface="인터파크고딕 L" pitchFamily="2" charset="-127"/>
              <a:ea typeface="인터파크고딕 L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                </a:t>
            </a: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break;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            }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            case 100:            {                ...            }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            case 115:            {                ...            }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            case 119:            {               ...            }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     …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840368" y="1034341"/>
            <a:ext cx="2420856" cy="1338828"/>
          </a:xfrm>
          <a:prstGeom prst="rect">
            <a:avLst/>
          </a:prstGeom>
          <a:noFill/>
          <a:ln>
            <a:solidFill>
              <a:schemeClr val="bg1">
                <a:alpha val="0"/>
              </a:schemeClr>
            </a:solidFill>
          </a:ln>
        </p:spPr>
        <p:txBody>
          <a:bodyPr wrap="non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n>
                  <a:solidFill>
                    <a:srgbClr val="009999">
                      <a:alpha val="90000"/>
                    </a:srgbClr>
                  </a:solidFill>
                </a:ln>
                <a:solidFill>
                  <a:srgbClr val="009999"/>
                </a:solidFill>
                <a:latin typeface="인터파크고딕 L" pitchFamily="2" charset="-127"/>
                <a:ea typeface="인터파크고딕 L" pitchFamily="2" charset="-127"/>
              </a:rPr>
              <a:t>1</a:t>
            </a:r>
            <a:r>
              <a:rPr lang="ko-KR" altLang="en-US" dirty="0" smtClean="0">
                <a:ln>
                  <a:solidFill>
                    <a:srgbClr val="009999">
                      <a:alpha val="90000"/>
                    </a:srgbClr>
                  </a:solidFill>
                </a:ln>
                <a:solidFill>
                  <a:srgbClr val="009999"/>
                </a:solidFill>
                <a:latin typeface="인터파크고딕 L" pitchFamily="2" charset="-127"/>
                <a:ea typeface="인터파크고딕 L" pitchFamily="2" charset="-127"/>
              </a:rPr>
              <a:t>인용 </a:t>
            </a:r>
            <a:r>
              <a:rPr lang="en-US" altLang="ko-KR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/ 2</a:t>
            </a:r>
            <a:r>
              <a:rPr lang="ko-KR" altLang="en-US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인용</a:t>
            </a:r>
            <a:endParaRPr lang="en-US" altLang="ko-KR" dirty="0" smtClean="0">
              <a:ln>
                <a:solidFill>
                  <a:schemeClr val="bg1">
                    <a:alpha val="9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인터파크고딕 L" pitchFamily="2" charset="-127"/>
              <a:ea typeface="인터파크고딕 L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Void </a:t>
            </a:r>
            <a:r>
              <a:rPr lang="en-US" altLang="ko-KR" dirty="0" err="1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for_one_player</a:t>
            </a:r>
            <a:endParaRPr lang="en-US" altLang="ko-KR" dirty="0" smtClean="0">
              <a:ln>
                <a:solidFill>
                  <a:schemeClr val="bg1">
                    <a:alpha val="9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인터파크고딕 L" pitchFamily="2" charset="-127"/>
              <a:ea typeface="인터파크고딕 L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dirty="0" smtClean="0">
              <a:ln>
                <a:solidFill>
                  <a:schemeClr val="bg1">
                    <a:alpha val="9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인터파크고딕 L" pitchFamily="2" charset="-127"/>
              <a:ea typeface="인터파크고딕 L" pitchFamily="2" charset="-127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88339" y="714356"/>
            <a:ext cx="848309" cy="673326"/>
          </a:xfrm>
          <a:prstGeom prst="rect">
            <a:avLst/>
          </a:prstGeom>
          <a:noFill/>
          <a:ln>
            <a:solidFill>
              <a:schemeClr val="bg1">
                <a:alpha val="0"/>
              </a:schemeClr>
            </a:solidFill>
          </a:ln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28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/>
                </a:solidFill>
                <a:latin typeface="인터파크고딕 L" pitchFamily="2" charset="-127"/>
                <a:ea typeface="인터파크고딕 L" pitchFamily="2" charset="-127"/>
              </a:rPr>
              <a:t>개발</a:t>
            </a:r>
            <a:endParaRPr lang="en-US" altLang="ko-KR" sz="2800" dirty="0" smtClean="0">
              <a:ln>
                <a:solidFill>
                  <a:schemeClr val="bg1">
                    <a:alpha val="90000"/>
                  </a:schemeClr>
                </a:solidFill>
              </a:ln>
              <a:solidFill>
                <a:schemeClr val="bg1"/>
              </a:solidFill>
              <a:latin typeface="인터파크고딕 L" pitchFamily="2" charset="-127"/>
              <a:ea typeface="인터파크고딕 L" pitchFamily="2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500430" y="220680"/>
            <a:ext cx="4527201" cy="922304"/>
          </a:xfrm>
          <a:prstGeom prst="rect">
            <a:avLst/>
          </a:prstGeom>
          <a:noFill/>
          <a:ln>
            <a:solidFill>
              <a:schemeClr val="bg1">
                <a:alpha val="0"/>
              </a:schemeClr>
            </a:solidFill>
          </a:ln>
        </p:spPr>
        <p:txBody>
          <a:bodyPr wrap="non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40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/>
                </a:solidFill>
                <a:latin typeface="인터파크고딕 L" pitchFamily="2" charset="-127"/>
                <a:ea typeface="인터파크고딕 L" pitchFamily="2" charset="-127"/>
              </a:rPr>
              <a:t>How to Play </a:t>
            </a:r>
            <a:r>
              <a:rPr lang="en-US" altLang="ko-KR" sz="4000" dirty="0" smtClean="0">
                <a:ln>
                  <a:solidFill>
                    <a:srgbClr val="FF7C80">
                      <a:alpha val="90000"/>
                    </a:srgbClr>
                  </a:solidFill>
                </a:ln>
                <a:solidFill>
                  <a:srgbClr val="FF7C80"/>
                </a:solidFill>
                <a:latin typeface="인터파크고딕 L" pitchFamily="2" charset="-127"/>
                <a:ea typeface="인터파크고딕 L" pitchFamily="2" charset="-127"/>
              </a:rPr>
              <a:t>2048</a:t>
            </a:r>
          </a:p>
        </p:txBody>
      </p:sp>
      <p:sp>
        <p:nvSpPr>
          <p:cNvPr id="7" name="이등변 삼각형 6"/>
          <p:cNvSpPr/>
          <p:nvPr/>
        </p:nvSpPr>
        <p:spPr>
          <a:xfrm rot="16200000" flipH="1" flipV="1">
            <a:off x="3695261" y="1242259"/>
            <a:ext cx="142877" cy="103910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3571868" y="2214554"/>
            <a:ext cx="4286280" cy="1588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643306" y="2643182"/>
            <a:ext cx="3352200" cy="3416320"/>
          </a:xfrm>
          <a:prstGeom prst="rect">
            <a:avLst/>
          </a:prstGeom>
          <a:noFill/>
          <a:ln>
            <a:solidFill>
              <a:schemeClr val="bg1">
                <a:alpha val="0"/>
              </a:schemeClr>
            </a:solidFill>
          </a:ln>
        </p:spPr>
        <p:txBody>
          <a:bodyPr wrap="non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void </a:t>
            </a:r>
            <a:r>
              <a:rPr lang="en-US" altLang="ko-KR" sz="1200" dirty="0" err="1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for_one_player</a:t>
            </a: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    ...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        if (check == 0)           continue;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n>
                  <a:solidFill>
                    <a:srgbClr val="009999">
                      <a:alpha val="90000"/>
                    </a:srgbClr>
                  </a:solidFill>
                </a:ln>
                <a:solidFill>
                  <a:srgbClr val="009999"/>
                </a:solidFill>
                <a:latin typeface="인터파크고딕 L" pitchFamily="2" charset="-127"/>
                <a:ea typeface="인터파크고딕 L" pitchFamily="2" charset="-127"/>
              </a:rPr>
              <a:t>        </a:t>
            </a:r>
            <a:r>
              <a:rPr lang="en-US" altLang="ko-KR" sz="1200" dirty="0" err="1" smtClean="0">
                <a:ln>
                  <a:solidFill>
                    <a:srgbClr val="009999">
                      <a:alpha val="90000"/>
                    </a:srgbClr>
                  </a:solidFill>
                </a:ln>
                <a:solidFill>
                  <a:srgbClr val="009999"/>
                </a:solidFill>
                <a:latin typeface="인터파크고딕 L" pitchFamily="2" charset="-127"/>
                <a:ea typeface="인터파크고딕 L" pitchFamily="2" charset="-127"/>
              </a:rPr>
              <a:t>store_deck</a:t>
            </a:r>
            <a:r>
              <a:rPr lang="en-US" altLang="ko-KR" sz="1200" dirty="0" smtClean="0">
                <a:ln>
                  <a:solidFill>
                    <a:srgbClr val="009999">
                      <a:alpha val="90000"/>
                    </a:srgbClr>
                  </a:solidFill>
                </a:ln>
                <a:solidFill>
                  <a:srgbClr val="009999"/>
                </a:solidFill>
                <a:latin typeface="인터파크고딕 L" pitchFamily="2" charset="-127"/>
                <a:ea typeface="인터파크고딕 L" pitchFamily="2" charset="-127"/>
              </a:rPr>
              <a:t>(&amp;deck1);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n>
                  <a:solidFill>
                    <a:srgbClr val="009999">
                      <a:alpha val="90000"/>
                    </a:srgbClr>
                  </a:solidFill>
                </a:ln>
                <a:solidFill>
                  <a:srgbClr val="009999"/>
                </a:solidFill>
                <a:latin typeface="인터파크고딕 L" pitchFamily="2" charset="-127"/>
                <a:ea typeface="인터파크고딕 L" pitchFamily="2" charset="-127"/>
              </a:rPr>
              <a:t>        </a:t>
            </a:r>
            <a:r>
              <a:rPr lang="en-US" altLang="ko-KR" sz="1200" dirty="0" err="1" smtClean="0">
                <a:ln>
                  <a:solidFill>
                    <a:srgbClr val="009999">
                      <a:alpha val="90000"/>
                    </a:srgbClr>
                  </a:solidFill>
                </a:ln>
                <a:solidFill>
                  <a:srgbClr val="009999"/>
                </a:solidFill>
                <a:latin typeface="인터파크고딕 L" pitchFamily="2" charset="-127"/>
                <a:ea typeface="인터파크고딕 L" pitchFamily="2" charset="-127"/>
              </a:rPr>
              <a:t>give_item</a:t>
            </a:r>
            <a:r>
              <a:rPr lang="en-US" altLang="ko-KR" sz="1200" dirty="0" smtClean="0">
                <a:ln>
                  <a:solidFill>
                    <a:srgbClr val="009999">
                      <a:alpha val="90000"/>
                    </a:srgbClr>
                  </a:solidFill>
                </a:ln>
                <a:solidFill>
                  <a:srgbClr val="009999"/>
                </a:solidFill>
                <a:latin typeface="인터파크고딕 L" pitchFamily="2" charset="-127"/>
                <a:ea typeface="인터파크고딕 L" pitchFamily="2" charset="-127"/>
              </a:rPr>
              <a:t>(&amp;deck1);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n>
                  <a:solidFill>
                    <a:srgbClr val="009999">
                      <a:alpha val="90000"/>
                    </a:srgbClr>
                  </a:solidFill>
                </a:ln>
                <a:solidFill>
                  <a:srgbClr val="009999"/>
                </a:solidFill>
                <a:latin typeface="인터파크고딕 L" pitchFamily="2" charset="-127"/>
                <a:ea typeface="인터파크고딕 L" pitchFamily="2" charset="-127"/>
              </a:rPr>
              <a:t>        deck1.overcount = </a:t>
            </a:r>
            <a:r>
              <a:rPr lang="en-US" altLang="ko-KR" sz="1200" dirty="0" err="1" smtClean="0">
                <a:ln>
                  <a:solidFill>
                    <a:srgbClr val="009999">
                      <a:alpha val="90000"/>
                    </a:srgbClr>
                  </a:solidFill>
                </a:ln>
                <a:solidFill>
                  <a:srgbClr val="009999"/>
                </a:solidFill>
                <a:latin typeface="인터파크고딕 L" pitchFamily="2" charset="-127"/>
                <a:ea typeface="인터파크고딕 L" pitchFamily="2" charset="-127"/>
              </a:rPr>
              <a:t>overCount</a:t>
            </a:r>
            <a:r>
              <a:rPr lang="en-US" altLang="ko-KR" sz="1200" dirty="0" smtClean="0">
                <a:ln>
                  <a:solidFill>
                    <a:srgbClr val="009999">
                      <a:alpha val="90000"/>
                    </a:srgbClr>
                  </a:solidFill>
                </a:ln>
                <a:solidFill>
                  <a:srgbClr val="009999"/>
                </a:solidFill>
                <a:latin typeface="인터파크고딕 L" pitchFamily="2" charset="-127"/>
                <a:ea typeface="인터파크고딕 L" pitchFamily="2" charset="-127"/>
              </a:rPr>
              <a:t>(&amp;deck1);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n>
                  <a:solidFill>
                    <a:srgbClr val="FF7C80">
                      <a:alpha val="90000"/>
                    </a:srgbClr>
                  </a:solidFill>
                </a:ln>
                <a:solidFill>
                  <a:srgbClr val="FF7C80"/>
                </a:solidFill>
                <a:latin typeface="인터파크고딕 L" pitchFamily="2" charset="-127"/>
                <a:ea typeface="인터파크고딕 L" pitchFamily="2" charset="-127"/>
              </a:rPr>
              <a:t>        if (deck1.overcount == 1)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        {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n>
                  <a:solidFill>
                    <a:srgbClr val="009999">
                      <a:alpha val="90000"/>
                    </a:srgb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            </a:t>
            </a:r>
            <a:r>
              <a:rPr lang="en-US" altLang="ko-KR" sz="1200" dirty="0" err="1" smtClean="0">
                <a:ln>
                  <a:solidFill>
                    <a:srgbClr val="009999">
                      <a:alpha val="90000"/>
                    </a:srgbClr>
                  </a:solidFill>
                </a:ln>
                <a:solidFill>
                  <a:srgbClr val="009999"/>
                </a:solidFill>
                <a:latin typeface="인터파크고딕 L" pitchFamily="2" charset="-127"/>
                <a:ea typeface="인터파크고딕 L" pitchFamily="2" charset="-127"/>
              </a:rPr>
              <a:t>store_rank</a:t>
            </a:r>
            <a:r>
              <a:rPr lang="en-US" altLang="ko-KR" sz="1200" dirty="0" smtClean="0">
                <a:ln>
                  <a:solidFill>
                    <a:srgbClr val="009999">
                      <a:alpha val="90000"/>
                    </a:srgbClr>
                  </a:solidFill>
                </a:ln>
                <a:solidFill>
                  <a:srgbClr val="009999"/>
                </a:solidFill>
                <a:latin typeface="인터파크고딕 L" pitchFamily="2" charset="-127"/>
                <a:ea typeface="인터파크고딕 L" pitchFamily="2" charset="-127"/>
              </a:rPr>
              <a:t>(&amp;deck1);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n>
                  <a:solidFill>
                    <a:srgbClr val="009999">
                      <a:alpha val="90000"/>
                    </a:srgbClr>
                  </a:solidFill>
                </a:ln>
                <a:solidFill>
                  <a:srgbClr val="009999"/>
                </a:solidFill>
                <a:latin typeface="인터파크고딕 L" pitchFamily="2" charset="-127"/>
                <a:ea typeface="인터파크고딕 L" pitchFamily="2" charset="-127"/>
              </a:rPr>
              <a:t>            </a:t>
            </a:r>
            <a:r>
              <a:rPr lang="en-US" altLang="ko-KR" sz="1200" dirty="0" err="1" smtClean="0">
                <a:ln>
                  <a:solidFill>
                    <a:srgbClr val="009999">
                      <a:alpha val="90000"/>
                    </a:srgbClr>
                  </a:solidFill>
                </a:ln>
                <a:solidFill>
                  <a:srgbClr val="009999"/>
                </a:solidFill>
                <a:latin typeface="인터파크고딕 L" pitchFamily="2" charset="-127"/>
                <a:ea typeface="인터파크고딕 L" pitchFamily="2" charset="-127"/>
              </a:rPr>
              <a:t>EndGame</a:t>
            </a:r>
            <a:r>
              <a:rPr lang="en-US" altLang="ko-KR" sz="1200" dirty="0" smtClean="0">
                <a:ln>
                  <a:solidFill>
                    <a:srgbClr val="009999">
                      <a:alpha val="90000"/>
                    </a:srgbClr>
                  </a:solidFill>
                </a:ln>
                <a:solidFill>
                  <a:srgbClr val="009999"/>
                </a:solidFill>
                <a:latin typeface="인터파크고딕 L" pitchFamily="2" charset="-127"/>
                <a:ea typeface="인터파크고딕 L" pitchFamily="2" charset="-127"/>
              </a:rPr>
              <a:t> = 0;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            break;  } }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840368" y="1034341"/>
            <a:ext cx="2420856" cy="881332"/>
          </a:xfrm>
          <a:prstGeom prst="rect">
            <a:avLst/>
          </a:prstGeom>
          <a:noFill/>
          <a:ln>
            <a:solidFill>
              <a:schemeClr val="bg1">
                <a:alpha val="0"/>
              </a:schemeClr>
            </a:solidFill>
          </a:ln>
        </p:spPr>
        <p:txBody>
          <a:bodyPr wrap="non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n>
                  <a:solidFill>
                    <a:srgbClr val="009999">
                      <a:alpha val="90000"/>
                    </a:srgbClr>
                  </a:solidFill>
                </a:ln>
                <a:solidFill>
                  <a:srgbClr val="009999"/>
                </a:solidFill>
                <a:latin typeface="인터파크고딕 L" pitchFamily="2" charset="-127"/>
                <a:ea typeface="인터파크고딕 L" pitchFamily="2" charset="-127"/>
              </a:rPr>
              <a:t>1</a:t>
            </a:r>
            <a:r>
              <a:rPr lang="ko-KR" altLang="en-US" dirty="0" smtClean="0">
                <a:ln>
                  <a:solidFill>
                    <a:srgbClr val="009999">
                      <a:alpha val="90000"/>
                    </a:srgbClr>
                  </a:solidFill>
                </a:ln>
                <a:solidFill>
                  <a:srgbClr val="009999"/>
                </a:solidFill>
                <a:latin typeface="인터파크고딕 L" pitchFamily="2" charset="-127"/>
                <a:ea typeface="인터파크고딕 L" pitchFamily="2" charset="-127"/>
              </a:rPr>
              <a:t>인용 </a:t>
            </a:r>
            <a:r>
              <a:rPr lang="en-US" altLang="ko-KR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/ 2</a:t>
            </a:r>
            <a:r>
              <a:rPr lang="ko-KR" altLang="en-US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인용</a:t>
            </a:r>
            <a:endParaRPr lang="en-US" altLang="ko-KR" dirty="0" smtClean="0">
              <a:ln>
                <a:solidFill>
                  <a:schemeClr val="bg1">
                    <a:alpha val="9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인터파크고딕 L" pitchFamily="2" charset="-127"/>
              <a:ea typeface="인터파크고딕 L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Void </a:t>
            </a:r>
            <a:r>
              <a:rPr lang="en-US" altLang="ko-KR" dirty="0" err="1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for_one_player</a:t>
            </a:r>
            <a:endParaRPr lang="en-US" altLang="ko-KR" dirty="0" smtClean="0">
              <a:ln>
                <a:solidFill>
                  <a:schemeClr val="bg1">
                    <a:alpha val="9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인터파크고딕 L" pitchFamily="2" charset="-127"/>
              <a:ea typeface="인터파크고딕 L" pitchFamily="2" charset="-127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88339" y="714356"/>
            <a:ext cx="848309" cy="673326"/>
          </a:xfrm>
          <a:prstGeom prst="rect">
            <a:avLst/>
          </a:prstGeom>
          <a:noFill/>
          <a:ln>
            <a:solidFill>
              <a:schemeClr val="bg1">
                <a:alpha val="0"/>
              </a:schemeClr>
            </a:solidFill>
          </a:ln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28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/>
                </a:solidFill>
                <a:latin typeface="인터파크고딕 L" pitchFamily="2" charset="-127"/>
                <a:ea typeface="인터파크고딕 L" pitchFamily="2" charset="-127"/>
              </a:rPr>
              <a:t>개발</a:t>
            </a:r>
            <a:endParaRPr lang="en-US" altLang="ko-KR" sz="2800" dirty="0" smtClean="0">
              <a:ln>
                <a:solidFill>
                  <a:schemeClr val="bg1">
                    <a:alpha val="90000"/>
                  </a:schemeClr>
                </a:solidFill>
              </a:ln>
              <a:solidFill>
                <a:schemeClr val="bg1"/>
              </a:solidFill>
              <a:latin typeface="인터파크고딕 L" pitchFamily="2" charset="-127"/>
              <a:ea typeface="인터파크고딕 L" pitchFamily="2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500430" y="220680"/>
            <a:ext cx="4527201" cy="922304"/>
          </a:xfrm>
          <a:prstGeom prst="rect">
            <a:avLst/>
          </a:prstGeom>
          <a:noFill/>
          <a:ln>
            <a:solidFill>
              <a:schemeClr val="bg1">
                <a:alpha val="0"/>
              </a:schemeClr>
            </a:solidFill>
          </a:ln>
        </p:spPr>
        <p:txBody>
          <a:bodyPr wrap="non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40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/>
                </a:solidFill>
                <a:latin typeface="인터파크고딕 L" pitchFamily="2" charset="-127"/>
                <a:ea typeface="인터파크고딕 L" pitchFamily="2" charset="-127"/>
              </a:rPr>
              <a:t>How to Play </a:t>
            </a:r>
            <a:r>
              <a:rPr lang="en-US" altLang="ko-KR" sz="4000" dirty="0" smtClean="0">
                <a:ln>
                  <a:solidFill>
                    <a:srgbClr val="FF7C80">
                      <a:alpha val="90000"/>
                    </a:srgbClr>
                  </a:solidFill>
                </a:ln>
                <a:solidFill>
                  <a:srgbClr val="FF7C80"/>
                </a:solidFill>
                <a:latin typeface="인터파크고딕 L" pitchFamily="2" charset="-127"/>
                <a:ea typeface="인터파크고딕 L" pitchFamily="2" charset="-127"/>
              </a:rPr>
              <a:t>2048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40368" y="1034341"/>
            <a:ext cx="2273379" cy="923330"/>
          </a:xfrm>
          <a:prstGeom prst="rect">
            <a:avLst/>
          </a:prstGeom>
          <a:noFill/>
          <a:ln>
            <a:solidFill>
              <a:schemeClr val="bg1">
                <a:alpha val="0"/>
              </a:schemeClr>
            </a:solidFill>
          </a:ln>
        </p:spPr>
        <p:txBody>
          <a:bodyPr wrap="non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아이템 </a:t>
            </a:r>
            <a:r>
              <a:rPr lang="en-US" altLang="ko-KR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1 : </a:t>
            </a:r>
            <a:r>
              <a:rPr lang="ko-KR" altLang="en-US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되돌아가기</a:t>
            </a:r>
            <a:endParaRPr lang="en-US" altLang="ko-KR" dirty="0" smtClean="0">
              <a:ln>
                <a:solidFill>
                  <a:schemeClr val="bg1">
                    <a:alpha val="9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인터파크고딕 L" pitchFamily="2" charset="-127"/>
              <a:ea typeface="인터파크고딕 L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Void </a:t>
            </a:r>
            <a:r>
              <a:rPr lang="en-US" altLang="ko-KR" dirty="0" err="1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go_back</a:t>
            </a:r>
            <a:endParaRPr lang="en-US" altLang="ko-KR" dirty="0" smtClean="0">
              <a:ln>
                <a:solidFill>
                  <a:schemeClr val="bg1">
                    <a:alpha val="9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인터파크고딕 L" pitchFamily="2" charset="-127"/>
              <a:ea typeface="인터파크고딕 L" pitchFamily="2" charset="-127"/>
            </a:endParaRPr>
          </a:p>
        </p:txBody>
      </p:sp>
      <p:sp>
        <p:nvSpPr>
          <p:cNvPr id="7" name="이등변 삼각형 6"/>
          <p:cNvSpPr/>
          <p:nvPr/>
        </p:nvSpPr>
        <p:spPr>
          <a:xfrm rot="16200000" flipH="1" flipV="1">
            <a:off x="3695261" y="1242259"/>
            <a:ext cx="142877" cy="103910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3571868" y="2214554"/>
            <a:ext cx="4286280" cy="1588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643306" y="2643182"/>
            <a:ext cx="4137671" cy="3970318"/>
          </a:xfrm>
          <a:prstGeom prst="rect">
            <a:avLst/>
          </a:prstGeom>
          <a:noFill/>
          <a:ln>
            <a:solidFill>
              <a:schemeClr val="bg1">
                <a:alpha val="0"/>
              </a:schemeClr>
            </a:solidFill>
          </a:ln>
        </p:spPr>
        <p:txBody>
          <a:bodyPr wrap="non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void </a:t>
            </a:r>
            <a:r>
              <a:rPr lang="en-US" altLang="ko-KR" sz="1200" dirty="0" err="1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go_back</a:t>
            </a: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(deck *deck)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    </a:t>
            </a:r>
            <a:r>
              <a:rPr lang="en-US" altLang="ko-KR" sz="1200" dirty="0" err="1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int</a:t>
            </a: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 temp = 0;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    if (deck-&gt;item2 &lt; 1)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    	return;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    if (deck-&gt;</a:t>
            </a:r>
            <a:r>
              <a:rPr lang="en-US" altLang="ko-KR" sz="1200" dirty="0" err="1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storeStart</a:t>
            </a: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 == deck-&gt;</a:t>
            </a:r>
            <a:r>
              <a:rPr lang="en-US" altLang="ko-KR" sz="1200" dirty="0" err="1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storeEnd</a:t>
            </a: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    {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        </a:t>
            </a:r>
            <a:r>
              <a:rPr lang="en-US" altLang="ko-KR" sz="1200" dirty="0" err="1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printf</a:t>
            </a: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("Cannot go back to the previous state.\n");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        return;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    }    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    if (--deck-&gt;</a:t>
            </a:r>
            <a:r>
              <a:rPr lang="en-US" altLang="ko-KR" sz="1200" dirty="0" err="1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storeStart</a:t>
            </a: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 &lt; 0)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        </a:t>
            </a:r>
            <a:r>
              <a:rPr lang="en-US" altLang="ko-KR" sz="1200" dirty="0" smtClean="0">
                <a:ln>
                  <a:solidFill>
                    <a:srgbClr val="009999">
                      <a:alpha val="90000"/>
                    </a:srgbClr>
                  </a:solidFill>
                </a:ln>
                <a:solidFill>
                  <a:srgbClr val="009999"/>
                </a:solidFill>
                <a:latin typeface="인터파크고딕 L" pitchFamily="2" charset="-127"/>
                <a:ea typeface="인터파크고딕 L" pitchFamily="2" charset="-127"/>
              </a:rPr>
              <a:t>deck-&gt;</a:t>
            </a:r>
            <a:r>
              <a:rPr lang="en-US" altLang="ko-KR" sz="1200" dirty="0" err="1" smtClean="0">
                <a:ln>
                  <a:solidFill>
                    <a:srgbClr val="009999">
                      <a:alpha val="90000"/>
                    </a:srgbClr>
                  </a:solidFill>
                </a:ln>
                <a:solidFill>
                  <a:srgbClr val="009999"/>
                </a:solidFill>
                <a:latin typeface="인터파크고딕 L" pitchFamily="2" charset="-127"/>
                <a:ea typeface="인터파크고딕 L" pitchFamily="2" charset="-127"/>
              </a:rPr>
              <a:t>storeStart</a:t>
            </a:r>
            <a:r>
              <a:rPr lang="en-US" altLang="ko-KR" sz="1200" dirty="0" smtClean="0">
                <a:ln>
                  <a:solidFill>
                    <a:srgbClr val="009999">
                      <a:alpha val="90000"/>
                    </a:srgbClr>
                  </a:solidFill>
                </a:ln>
                <a:solidFill>
                  <a:srgbClr val="009999"/>
                </a:solidFill>
                <a:latin typeface="인터파크고딕 L" pitchFamily="2" charset="-127"/>
                <a:ea typeface="인터파크고딕 L" pitchFamily="2" charset="-127"/>
              </a:rPr>
              <a:t> = STORELENGTH – 1;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…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}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88339" y="714356"/>
            <a:ext cx="848309" cy="673326"/>
          </a:xfrm>
          <a:prstGeom prst="rect">
            <a:avLst/>
          </a:prstGeom>
          <a:noFill/>
          <a:ln>
            <a:solidFill>
              <a:schemeClr val="bg1">
                <a:alpha val="0"/>
              </a:schemeClr>
            </a:solidFill>
          </a:ln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28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/>
                </a:solidFill>
                <a:latin typeface="인터파크고딕 L" pitchFamily="2" charset="-127"/>
                <a:ea typeface="인터파크고딕 L" pitchFamily="2" charset="-127"/>
              </a:rPr>
              <a:t>개발</a:t>
            </a:r>
            <a:endParaRPr lang="en-US" altLang="ko-KR" sz="2800" dirty="0" smtClean="0">
              <a:ln>
                <a:solidFill>
                  <a:schemeClr val="bg1">
                    <a:alpha val="90000"/>
                  </a:schemeClr>
                </a:solidFill>
              </a:ln>
              <a:solidFill>
                <a:schemeClr val="bg1"/>
              </a:solidFill>
              <a:latin typeface="인터파크고딕 L" pitchFamily="2" charset="-127"/>
              <a:ea typeface="인터파크고딕 L" pitchFamily="2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500430" y="220680"/>
            <a:ext cx="4527201" cy="922304"/>
          </a:xfrm>
          <a:prstGeom prst="rect">
            <a:avLst/>
          </a:prstGeom>
          <a:noFill/>
          <a:ln>
            <a:solidFill>
              <a:schemeClr val="bg1">
                <a:alpha val="0"/>
              </a:schemeClr>
            </a:solidFill>
          </a:ln>
        </p:spPr>
        <p:txBody>
          <a:bodyPr wrap="non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40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/>
                </a:solidFill>
                <a:latin typeface="인터파크고딕 L" pitchFamily="2" charset="-127"/>
                <a:ea typeface="인터파크고딕 L" pitchFamily="2" charset="-127"/>
              </a:rPr>
              <a:t>How to Play </a:t>
            </a:r>
            <a:r>
              <a:rPr lang="en-US" altLang="ko-KR" sz="4000" dirty="0" smtClean="0">
                <a:ln>
                  <a:solidFill>
                    <a:srgbClr val="FF7C80">
                      <a:alpha val="90000"/>
                    </a:srgbClr>
                  </a:solidFill>
                </a:ln>
                <a:solidFill>
                  <a:srgbClr val="FF7C80"/>
                </a:solidFill>
                <a:latin typeface="인터파크고딕 L" pitchFamily="2" charset="-127"/>
                <a:ea typeface="인터파크고딕 L" pitchFamily="2" charset="-127"/>
              </a:rPr>
              <a:t>2048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40368" y="1034341"/>
            <a:ext cx="2273379" cy="923330"/>
          </a:xfrm>
          <a:prstGeom prst="rect">
            <a:avLst/>
          </a:prstGeom>
          <a:noFill/>
          <a:ln>
            <a:solidFill>
              <a:schemeClr val="bg1">
                <a:alpha val="0"/>
              </a:schemeClr>
            </a:solidFill>
          </a:ln>
        </p:spPr>
        <p:txBody>
          <a:bodyPr wrap="non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아이템 </a:t>
            </a:r>
            <a:r>
              <a:rPr lang="en-US" altLang="ko-KR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1 : </a:t>
            </a:r>
            <a:r>
              <a:rPr lang="ko-KR" altLang="en-US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되돌아가기</a:t>
            </a:r>
            <a:endParaRPr lang="en-US" altLang="ko-KR" dirty="0" smtClean="0">
              <a:ln>
                <a:solidFill>
                  <a:schemeClr val="bg1">
                    <a:alpha val="9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인터파크고딕 L" pitchFamily="2" charset="-127"/>
              <a:ea typeface="인터파크고딕 L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Void </a:t>
            </a:r>
            <a:r>
              <a:rPr lang="en-US" altLang="ko-KR" dirty="0" err="1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go_back</a:t>
            </a:r>
            <a:endParaRPr lang="en-US" altLang="ko-KR" dirty="0" smtClean="0">
              <a:ln>
                <a:solidFill>
                  <a:schemeClr val="bg1">
                    <a:alpha val="9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인터파크고딕 L" pitchFamily="2" charset="-127"/>
              <a:ea typeface="인터파크고딕 L" pitchFamily="2" charset="-127"/>
            </a:endParaRPr>
          </a:p>
        </p:txBody>
      </p:sp>
      <p:sp>
        <p:nvSpPr>
          <p:cNvPr id="7" name="이등변 삼각형 6"/>
          <p:cNvSpPr/>
          <p:nvPr/>
        </p:nvSpPr>
        <p:spPr>
          <a:xfrm rot="16200000" flipH="1" flipV="1">
            <a:off x="3695261" y="1242259"/>
            <a:ext cx="142877" cy="103910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3571868" y="2214554"/>
            <a:ext cx="4286280" cy="1588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643306" y="2643182"/>
            <a:ext cx="4368504" cy="3693319"/>
          </a:xfrm>
          <a:prstGeom prst="rect">
            <a:avLst/>
          </a:prstGeom>
          <a:noFill/>
          <a:ln>
            <a:solidFill>
              <a:schemeClr val="bg1">
                <a:alpha val="0"/>
              </a:schemeClr>
            </a:solidFill>
          </a:ln>
        </p:spPr>
        <p:txBody>
          <a:bodyPr wrap="non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void </a:t>
            </a:r>
            <a:r>
              <a:rPr lang="en-US" altLang="ko-KR" sz="1200" dirty="0" err="1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go_back</a:t>
            </a: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(deck *deck)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    …    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    temp = deck-&gt;</a:t>
            </a:r>
            <a:r>
              <a:rPr lang="en-US" altLang="ko-KR" sz="1200" dirty="0" err="1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storeStart</a:t>
            </a: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 - 1;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    if (temp &lt; 0)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        temp = STORELENGTH - 1;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    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    for (</a:t>
            </a:r>
            <a:r>
              <a:rPr lang="en-US" altLang="ko-KR" sz="1200" dirty="0" err="1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int</a:t>
            </a: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 </a:t>
            </a:r>
            <a:r>
              <a:rPr lang="en-US" altLang="ko-KR" sz="1200" dirty="0" err="1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i</a:t>
            </a: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 = 0; </a:t>
            </a:r>
            <a:r>
              <a:rPr lang="en-US" altLang="ko-KR" sz="1200" dirty="0" err="1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i</a:t>
            </a: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 &lt; DECKLENGTH; </a:t>
            </a:r>
            <a:r>
              <a:rPr lang="en-US" altLang="ko-KR" sz="1200" dirty="0" err="1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i</a:t>
            </a: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++)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        for (</a:t>
            </a:r>
            <a:r>
              <a:rPr lang="en-US" altLang="ko-KR" sz="1200" dirty="0" err="1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int</a:t>
            </a: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 j = 0; j &lt; DECKLENGTH; j++)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        { </a:t>
            </a:r>
            <a:r>
              <a:rPr lang="en-US" altLang="ko-KR" sz="1200" dirty="0" smtClean="0">
                <a:ln>
                  <a:solidFill>
                    <a:srgbClr val="FF7C80">
                      <a:alpha val="90000"/>
                    </a:srgbClr>
                  </a:solidFill>
                </a:ln>
                <a:solidFill>
                  <a:srgbClr val="FF7C80"/>
                </a:solidFill>
                <a:latin typeface="인터파크고딕 L" pitchFamily="2" charset="-127"/>
                <a:ea typeface="인터파크고딕 L" pitchFamily="2" charset="-127"/>
              </a:rPr>
              <a:t>deck-&gt;plate[</a:t>
            </a:r>
            <a:r>
              <a:rPr lang="en-US" altLang="ko-KR" sz="1200" dirty="0" err="1" smtClean="0">
                <a:ln>
                  <a:solidFill>
                    <a:srgbClr val="FF7C80">
                      <a:alpha val="90000"/>
                    </a:srgbClr>
                  </a:solidFill>
                </a:ln>
                <a:solidFill>
                  <a:srgbClr val="FF7C80"/>
                </a:solidFill>
                <a:latin typeface="인터파크고딕 L" pitchFamily="2" charset="-127"/>
                <a:ea typeface="인터파크고딕 L" pitchFamily="2" charset="-127"/>
              </a:rPr>
              <a:t>i</a:t>
            </a:r>
            <a:r>
              <a:rPr lang="en-US" altLang="ko-KR" sz="1200" dirty="0" smtClean="0">
                <a:ln>
                  <a:solidFill>
                    <a:srgbClr val="FF7C80">
                      <a:alpha val="90000"/>
                    </a:srgbClr>
                  </a:solidFill>
                </a:ln>
                <a:solidFill>
                  <a:srgbClr val="FF7C80"/>
                </a:solidFill>
                <a:latin typeface="인터파크고딕 L" pitchFamily="2" charset="-127"/>
                <a:ea typeface="인터파크고딕 L" pitchFamily="2" charset="-127"/>
              </a:rPr>
              <a:t>][j] = deck-&gt;</a:t>
            </a:r>
            <a:r>
              <a:rPr lang="en-US" altLang="ko-KR" sz="1200" dirty="0" err="1" smtClean="0">
                <a:ln>
                  <a:solidFill>
                    <a:srgbClr val="FF7C80">
                      <a:alpha val="90000"/>
                    </a:srgbClr>
                  </a:solidFill>
                </a:ln>
                <a:solidFill>
                  <a:srgbClr val="FF7C80"/>
                </a:solidFill>
                <a:latin typeface="인터파크고딕 L" pitchFamily="2" charset="-127"/>
                <a:ea typeface="인터파크고딕 L" pitchFamily="2" charset="-127"/>
              </a:rPr>
              <a:t>stored_deck</a:t>
            </a:r>
            <a:r>
              <a:rPr lang="en-US" altLang="ko-KR" sz="1200" dirty="0" smtClean="0">
                <a:ln>
                  <a:solidFill>
                    <a:srgbClr val="FF7C80">
                      <a:alpha val="90000"/>
                    </a:srgbClr>
                  </a:solidFill>
                </a:ln>
                <a:solidFill>
                  <a:srgbClr val="FF7C80"/>
                </a:solidFill>
                <a:latin typeface="인터파크고딕 L" pitchFamily="2" charset="-127"/>
                <a:ea typeface="인터파크고딕 L" pitchFamily="2" charset="-127"/>
              </a:rPr>
              <a:t>[temp][</a:t>
            </a:r>
            <a:r>
              <a:rPr lang="en-US" altLang="ko-KR" sz="1200" dirty="0" err="1" smtClean="0">
                <a:ln>
                  <a:solidFill>
                    <a:srgbClr val="FF7C80">
                      <a:alpha val="90000"/>
                    </a:srgbClr>
                  </a:solidFill>
                </a:ln>
                <a:solidFill>
                  <a:srgbClr val="FF7C80"/>
                </a:solidFill>
                <a:latin typeface="인터파크고딕 L" pitchFamily="2" charset="-127"/>
                <a:ea typeface="인터파크고딕 L" pitchFamily="2" charset="-127"/>
              </a:rPr>
              <a:t>i</a:t>
            </a:r>
            <a:r>
              <a:rPr lang="en-US" altLang="ko-KR" sz="1200" dirty="0" smtClean="0">
                <a:ln>
                  <a:solidFill>
                    <a:srgbClr val="FF7C80">
                      <a:alpha val="90000"/>
                    </a:srgbClr>
                  </a:solidFill>
                </a:ln>
                <a:solidFill>
                  <a:srgbClr val="FF7C80"/>
                </a:solidFill>
                <a:latin typeface="인터파크고딕 L" pitchFamily="2" charset="-127"/>
                <a:ea typeface="인터파크고딕 L" pitchFamily="2" charset="-127"/>
              </a:rPr>
              <a:t>][j]; </a:t>
            </a: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    </a:t>
            </a:r>
            <a:r>
              <a:rPr lang="en-US" altLang="ko-KR" sz="1200" dirty="0" smtClean="0">
                <a:ln>
                  <a:solidFill>
                    <a:srgbClr val="009999">
                      <a:alpha val="90000"/>
                    </a:srgbClr>
                  </a:solidFill>
                </a:ln>
                <a:solidFill>
                  <a:srgbClr val="009999"/>
                </a:solidFill>
                <a:latin typeface="인터파크고딕 L" pitchFamily="2" charset="-127"/>
                <a:ea typeface="인터파크고딕 L" pitchFamily="2" charset="-127"/>
              </a:rPr>
              <a:t>deck-&gt;score = deck-&gt;</a:t>
            </a:r>
            <a:r>
              <a:rPr lang="en-US" altLang="ko-KR" sz="1200" dirty="0" err="1" smtClean="0">
                <a:ln>
                  <a:solidFill>
                    <a:srgbClr val="009999">
                      <a:alpha val="90000"/>
                    </a:srgbClr>
                  </a:solidFill>
                </a:ln>
                <a:solidFill>
                  <a:srgbClr val="009999"/>
                </a:solidFill>
                <a:latin typeface="인터파크고딕 L" pitchFamily="2" charset="-127"/>
                <a:ea typeface="인터파크고딕 L" pitchFamily="2" charset="-127"/>
              </a:rPr>
              <a:t>stored_score</a:t>
            </a:r>
            <a:r>
              <a:rPr lang="en-US" altLang="ko-KR" sz="1200" dirty="0" smtClean="0">
                <a:ln>
                  <a:solidFill>
                    <a:srgbClr val="009999">
                      <a:alpha val="90000"/>
                    </a:srgbClr>
                  </a:solidFill>
                </a:ln>
                <a:solidFill>
                  <a:srgbClr val="009999"/>
                </a:solidFill>
                <a:latin typeface="인터파크고딕 L" pitchFamily="2" charset="-127"/>
                <a:ea typeface="인터파크고딕 L" pitchFamily="2" charset="-127"/>
              </a:rPr>
              <a:t>[temp];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    </a:t>
            </a:r>
            <a:r>
              <a:rPr lang="en-US" altLang="ko-KR" sz="1200" dirty="0" smtClean="0">
                <a:ln>
                  <a:solidFill>
                    <a:srgbClr val="009999">
                      <a:alpha val="90000"/>
                    </a:srgbClr>
                  </a:solidFill>
                </a:ln>
                <a:solidFill>
                  <a:srgbClr val="009999"/>
                </a:solidFill>
                <a:latin typeface="인터파크고딕 L" pitchFamily="2" charset="-127"/>
                <a:ea typeface="인터파크고딕 L" pitchFamily="2" charset="-127"/>
              </a:rPr>
              <a:t>deck-&gt;item2--;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}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43372" y="1643050"/>
            <a:ext cx="1265090" cy="3970318"/>
          </a:xfrm>
          <a:prstGeom prst="rect">
            <a:avLst/>
          </a:prstGeom>
          <a:noFill/>
          <a:ln>
            <a:solidFill>
              <a:schemeClr val="bg1">
                <a:alpha val="0"/>
              </a:schemeClr>
            </a:solidFill>
          </a:ln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/>
                </a:solidFill>
                <a:latin typeface="인터파크고딕 L" pitchFamily="2" charset="-127"/>
                <a:ea typeface="인터파크고딕 L" pitchFamily="2" charset="-127"/>
              </a:rPr>
              <a:t>조 소개</a:t>
            </a:r>
            <a:endParaRPr lang="en-US" altLang="ko-KR" sz="2800" dirty="0" smtClean="0">
              <a:ln>
                <a:solidFill>
                  <a:schemeClr val="bg1">
                    <a:alpha val="90000"/>
                  </a:schemeClr>
                </a:solidFill>
              </a:ln>
              <a:solidFill>
                <a:schemeClr val="bg1"/>
              </a:solidFill>
              <a:latin typeface="인터파크고딕 L" pitchFamily="2" charset="-127"/>
              <a:ea typeface="인터파크고딕 L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8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/>
                </a:solidFill>
                <a:latin typeface="인터파크고딕 L" pitchFamily="2" charset="-127"/>
                <a:ea typeface="인터파크고딕 L" pitchFamily="2" charset="-127"/>
              </a:rPr>
              <a:t>주제</a:t>
            </a:r>
            <a:endParaRPr lang="en-US" altLang="ko-KR" sz="2800" dirty="0" smtClean="0">
              <a:ln>
                <a:solidFill>
                  <a:schemeClr val="bg1">
                    <a:alpha val="90000"/>
                  </a:schemeClr>
                </a:solidFill>
              </a:ln>
              <a:solidFill>
                <a:schemeClr val="bg1"/>
              </a:solidFill>
              <a:latin typeface="인터파크고딕 L" pitchFamily="2" charset="-127"/>
              <a:ea typeface="인터파크고딕 L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8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/>
                </a:solidFill>
                <a:latin typeface="인터파크고딕 L" pitchFamily="2" charset="-127"/>
                <a:ea typeface="인터파크고딕 L" pitchFamily="2" charset="-127"/>
              </a:rPr>
              <a:t>일정</a:t>
            </a:r>
            <a:endParaRPr lang="en-US" altLang="ko-KR" sz="2800" dirty="0" smtClean="0">
              <a:ln>
                <a:solidFill>
                  <a:schemeClr val="bg1">
                    <a:alpha val="90000"/>
                  </a:schemeClr>
                </a:solidFill>
              </a:ln>
              <a:solidFill>
                <a:schemeClr val="bg1"/>
              </a:solidFill>
              <a:latin typeface="인터파크고딕 L" pitchFamily="2" charset="-127"/>
              <a:ea typeface="인터파크고딕 L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8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/>
                </a:solidFill>
                <a:latin typeface="인터파크고딕 L" pitchFamily="2" charset="-127"/>
                <a:ea typeface="인터파크고딕 L" pitchFamily="2" charset="-127"/>
              </a:rPr>
              <a:t>개발</a:t>
            </a:r>
            <a:endParaRPr lang="en-US" altLang="ko-KR" sz="2800" dirty="0" smtClean="0">
              <a:ln>
                <a:solidFill>
                  <a:schemeClr val="bg1">
                    <a:alpha val="90000"/>
                  </a:schemeClr>
                </a:solidFill>
              </a:ln>
              <a:solidFill>
                <a:schemeClr val="bg1"/>
              </a:solidFill>
              <a:latin typeface="인터파크고딕 L" pitchFamily="2" charset="-127"/>
              <a:ea typeface="인터파크고딕 L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8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/>
                </a:solidFill>
                <a:latin typeface="인터파크고딕 L" pitchFamily="2" charset="-127"/>
                <a:ea typeface="인터파크고딕 L" pitchFamily="2" charset="-127"/>
              </a:rPr>
              <a:t>시연</a:t>
            </a:r>
            <a:endParaRPr lang="en-US" altLang="ko-KR" sz="2800" dirty="0" smtClean="0">
              <a:ln>
                <a:solidFill>
                  <a:schemeClr val="bg1">
                    <a:alpha val="90000"/>
                  </a:schemeClr>
                </a:solidFill>
              </a:ln>
              <a:solidFill>
                <a:schemeClr val="bg1"/>
              </a:solidFill>
              <a:latin typeface="인터파크고딕 L" pitchFamily="2" charset="-127"/>
              <a:ea typeface="인터파크고딕 L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8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/>
                </a:solidFill>
                <a:latin typeface="인터파크고딕 L" pitchFamily="2" charset="-127"/>
                <a:ea typeface="인터파크고딕 L" pitchFamily="2" charset="-127"/>
              </a:rPr>
              <a:t>분석</a:t>
            </a:r>
            <a:endParaRPr lang="ko-KR" altLang="en-US" sz="2800" dirty="0">
              <a:ln>
                <a:solidFill>
                  <a:schemeClr val="bg1">
                    <a:alpha val="90000"/>
                  </a:schemeClr>
                </a:solidFill>
              </a:ln>
              <a:solidFill>
                <a:schemeClr val="bg1"/>
              </a:solidFill>
              <a:latin typeface="인터파크고딕 L" pitchFamily="2" charset="-127"/>
              <a:ea typeface="인터파크고딕 L" pitchFamily="2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88339" y="714356"/>
            <a:ext cx="848309" cy="673326"/>
          </a:xfrm>
          <a:prstGeom prst="rect">
            <a:avLst/>
          </a:prstGeom>
          <a:noFill/>
          <a:ln>
            <a:solidFill>
              <a:schemeClr val="bg1">
                <a:alpha val="0"/>
              </a:schemeClr>
            </a:solidFill>
          </a:ln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28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/>
                </a:solidFill>
                <a:latin typeface="인터파크고딕 L" pitchFamily="2" charset="-127"/>
                <a:ea typeface="인터파크고딕 L" pitchFamily="2" charset="-127"/>
              </a:rPr>
              <a:t>개발</a:t>
            </a:r>
            <a:endParaRPr lang="en-US" altLang="ko-KR" sz="2800" dirty="0" smtClean="0">
              <a:ln>
                <a:solidFill>
                  <a:schemeClr val="bg1">
                    <a:alpha val="90000"/>
                  </a:schemeClr>
                </a:solidFill>
              </a:ln>
              <a:solidFill>
                <a:schemeClr val="bg1"/>
              </a:solidFill>
              <a:latin typeface="인터파크고딕 L" pitchFamily="2" charset="-127"/>
              <a:ea typeface="인터파크고딕 L" pitchFamily="2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500430" y="220680"/>
            <a:ext cx="4527201" cy="922304"/>
          </a:xfrm>
          <a:prstGeom prst="rect">
            <a:avLst/>
          </a:prstGeom>
          <a:noFill/>
          <a:ln>
            <a:solidFill>
              <a:schemeClr val="bg1">
                <a:alpha val="0"/>
              </a:schemeClr>
            </a:solidFill>
          </a:ln>
        </p:spPr>
        <p:txBody>
          <a:bodyPr wrap="non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40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/>
                </a:solidFill>
                <a:latin typeface="인터파크고딕 L" pitchFamily="2" charset="-127"/>
                <a:ea typeface="인터파크고딕 L" pitchFamily="2" charset="-127"/>
              </a:rPr>
              <a:t>How to Play </a:t>
            </a:r>
            <a:r>
              <a:rPr lang="en-US" altLang="ko-KR" sz="4000" dirty="0" smtClean="0">
                <a:ln>
                  <a:solidFill>
                    <a:srgbClr val="FF7C80">
                      <a:alpha val="90000"/>
                    </a:srgbClr>
                  </a:solidFill>
                </a:ln>
                <a:solidFill>
                  <a:srgbClr val="FF7C80"/>
                </a:solidFill>
                <a:latin typeface="인터파크고딕 L" pitchFamily="2" charset="-127"/>
                <a:ea typeface="인터파크고딕 L" pitchFamily="2" charset="-127"/>
              </a:rPr>
              <a:t>2048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40368" y="1034341"/>
            <a:ext cx="3097323" cy="923330"/>
          </a:xfrm>
          <a:prstGeom prst="rect">
            <a:avLst/>
          </a:prstGeom>
          <a:noFill/>
          <a:ln>
            <a:solidFill>
              <a:schemeClr val="bg1">
                <a:alpha val="0"/>
              </a:schemeClr>
            </a:solidFill>
          </a:ln>
        </p:spPr>
        <p:txBody>
          <a:bodyPr wrap="non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아이템 </a:t>
            </a:r>
            <a:r>
              <a:rPr lang="en-US" altLang="ko-KR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2 : 1</a:t>
            </a:r>
            <a:r>
              <a:rPr lang="ko-KR" altLang="en-US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블록 </a:t>
            </a:r>
            <a:r>
              <a:rPr lang="en-US" altLang="ko-KR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&amp; 2</a:t>
            </a:r>
            <a:r>
              <a:rPr lang="ko-KR" altLang="en-US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블록 삭제</a:t>
            </a:r>
            <a:endParaRPr lang="en-US" altLang="ko-KR" dirty="0" smtClean="0">
              <a:ln>
                <a:solidFill>
                  <a:schemeClr val="bg1">
                    <a:alpha val="9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인터파크고딕 L" pitchFamily="2" charset="-127"/>
              <a:ea typeface="인터파크고딕 L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Void delete_01</a:t>
            </a:r>
          </a:p>
        </p:txBody>
      </p:sp>
      <p:sp>
        <p:nvSpPr>
          <p:cNvPr id="7" name="이등변 삼각형 6"/>
          <p:cNvSpPr/>
          <p:nvPr/>
        </p:nvSpPr>
        <p:spPr>
          <a:xfrm rot="16200000" flipH="1" flipV="1">
            <a:off x="3695261" y="1242259"/>
            <a:ext cx="142877" cy="103910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3571868" y="2214554"/>
            <a:ext cx="4286280" cy="1588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643306" y="2643182"/>
            <a:ext cx="4318811" cy="3665299"/>
          </a:xfrm>
          <a:prstGeom prst="rect">
            <a:avLst/>
          </a:prstGeom>
          <a:noFill/>
          <a:ln>
            <a:solidFill>
              <a:schemeClr val="bg1">
                <a:alpha val="0"/>
              </a:schemeClr>
            </a:solidFill>
          </a:ln>
        </p:spPr>
        <p:txBody>
          <a:bodyPr wrap="non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void delete_01(deck *deck)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    if ( deck-&gt;item1 &lt; 1)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	return;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    for (</a:t>
            </a:r>
            <a:r>
              <a:rPr lang="en-US" altLang="ko-KR" sz="1200" dirty="0" err="1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int</a:t>
            </a: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 </a:t>
            </a:r>
            <a:r>
              <a:rPr lang="en-US" altLang="ko-KR" sz="1200" dirty="0" err="1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i</a:t>
            </a: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 = 0; </a:t>
            </a:r>
            <a:r>
              <a:rPr lang="en-US" altLang="ko-KR" sz="1200" dirty="0" err="1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i</a:t>
            </a: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 &lt; DECKLENGTH; </a:t>
            </a:r>
            <a:r>
              <a:rPr lang="en-US" altLang="ko-KR" sz="1200" dirty="0" err="1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i</a:t>
            </a: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++) {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        for (</a:t>
            </a:r>
            <a:r>
              <a:rPr lang="en-US" altLang="ko-KR" sz="1200" dirty="0" err="1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int</a:t>
            </a: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 j = 0; j &lt; DECKLENGTH; j++) { 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n>
                  <a:solidFill>
                    <a:srgbClr val="FF7C80">
                      <a:alpha val="90000"/>
                    </a:srgbClr>
                  </a:solidFill>
                </a:ln>
                <a:solidFill>
                  <a:srgbClr val="FF7C80"/>
                </a:solidFill>
                <a:latin typeface="인터파크고딕 L" pitchFamily="2" charset="-127"/>
                <a:ea typeface="인터파크고딕 L" pitchFamily="2" charset="-127"/>
              </a:rPr>
              <a:t>            if (deck-&gt;plate[</a:t>
            </a:r>
            <a:r>
              <a:rPr lang="en-US" altLang="ko-KR" sz="1200" dirty="0" err="1" smtClean="0">
                <a:ln>
                  <a:solidFill>
                    <a:srgbClr val="FF7C80">
                      <a:alpha val="90000"/>
                    </a:srgbClr>
                  </a:solidFill>
                </a:ln>
                <a:solidFill>
                  <a:srgbClr val="FF7C80"/>
                </a:solidFill>
                <a:latin typeface="인터파크고딕 L" pitchFamily="2" charset="-127"/>
                <a:ea typeface="인터파크고딕 L" pitchFamily="2" charset="-127"/>
              </a:rPr>
              <a:t>i</a:t>
            </a:r>
            <a:r>
              <a:rPr lang="en-US" altLang="ko-KR" sz="1200" dirty="0" smtClean="0">
                <a:ln>
                  <a:solidFill>
                    <a:srgbClr val="FF7C80">
                      <a:alpha val="90000"/>
                    </a:srgbClr>
                  </a:solidFill>
                </a:ln>
                <a:solidFill>
                  <a:srgbClr val="FF7C80"/>
                </a:solidFill>
                <a:latin typeface="인터파크고딕 L" pitchFamily="2" charset="-127"/>
                <a:ea typeface="인터파크고딕 L" pitchFamily="2" charset="-127"/>
              </a:rPr>
              <a:t>][j] == 1 || deck-&gt;plate[</a:t>
            </a:r>
            <a:r>
              <a:rPr lang="en-US" altLang="ko-KR" sz="1200" dirty="0" err="1" smtClean="0">
                <a:ln>
                  <a:solidFill>
                    <a:srgbClr val="FF7C80">
                      <a:alpha val="90000"/>
                    </a:srgbClr>
                  </a:solidFill>
                </a:ln>
                <a:solidFill>
                  <a:srgbClr val="FF7C80"/>
                </a:solidFill>
                <a:latin typeface="인터파크고딕 L" pitchFamily="2" charset="-127"/>
                <a:ea typeface="인터파크고딕 L" pitchFamily="2" charset="-127"/>
              </a:rPr>
              <a:t>i</a:t>
            </a:r>
            <a:r>
              <a:rPr lang="en-US" altLang="ko-KR" sz="1200" dirty="0" smtClean="0">
                <a:ln>
                  <a:solidFill>
                    <a:srgbClr val="FF7C80">
                      <a:alpha val="90000"/>
                    </a:srgbClr>
                  </a:solidFill>
                </a:ln>
                <a:solidFill>
                  <a:srgbClr val="FF7C80"/>
                </a:solidFill>
                <a:latin typeface="인터파크고딕 L" pitchFamily="2" charset="-127"/>
                <a:ea typeface="인터파크고딕 L" pitchFamily="2" charset="-127"/>
              </a:rPr>
              <a:t>][j] == 2) </a:t>
            </a: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                </a:t>
            </a:r>
            <a:r>
              <a:rPr lang="en-US" altLang="ko-KR" sz="1200" dirty="0" smtClean="0">
                <a:ln>
                  <a:solidFill>
                    <a:srgbClr val="009999">
                      <a:alpha val="90000"/>
                    </a:srgbClr>
                  </a:solidFill>
                </a:ln>
                <a:solidFill>
                  <a:srgbClr val="009999"/>
                </a:solidFill>
                <a:latin typeface="인터파크고딕 L" pitchFamily="2" charset="-127"/>
                <a:ea typeface="인터파크고딕 L" pitchFamily="2" charset="-127"/>
              </a:rPr>
              <a:t>deck-&gt;plate[</a:t>
            </a:r>
            <a:r>
              <a:rPr lang="en-US" altLang="ko-KR" sz="1200" dirty="0" err="1" smtClean="0">
                <a:ln>
                  <a:solidFill>
                    <a:srgbClr val="009999">
                      <a:alpha val="90000"/>
                    </a:srgbClr>
                  </a:solidFill>
                </a:ln>
                <a:solidFill>
                  <a:srgbClr val="009999"/>
                </a:solidFill>
                <a:latin typeface="인터파크고딕 L" pitchFamily="2" charset="-127"/>
                <a:ea typeface="인터파크고딕 L" pitchFamily="2" charset="-127"/>
              </a:rPr>
              <a:t>i</a:t>
            </a:r>
            <a:r>
              <a:rPr lang="en-US" altLang="ko-KR" sz="1200" dirty="0" smtClean="0">
                <a:ln>
                  <a:solidFill>
                    <a:srgbClr val="009999">
                      <a:alpha val="90000"/>
                    </a:srgbClr>
                  </a:solidFill>
                </a:ln>
                <a:solidFill>
                  <a:srgbClr val="009999"/>
                </a:solidFill>
                <a:latin typeface="인터파크고딕 L" pitchFamily="2" charset="-127"/>
                <a:ea typeface="인터파크고딕 L" pitchFamily="2" charset="-127"/>
              </a:rPr>
              <a:t>][j] = 0; 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            }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        }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    }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n>
                  <a:solidFill>
                    <a:srgbClr val="009999">
                      <a:alpha val="90000"/>
                    </a:srgb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    </a:t>
            </a:r>
            <a:r>
              <a:rPr lang="en-US" altLang="ko-KR" sz="1200" dirty="0" smtClean="0">
                <a:ln>
                  <a:solidFill>
                    <a:srgbClr val="009999">
                      <a:alpha val="90000"/>
                    </a:srgbClr>
                  </a:solidFill>
                </a:ln>
                <a:solidFill>
                  <a:srgbClr val="009999"/>
                </a:solidFill>
                <a:latin typeface="인터파크고딕 L" pitchFamily="2" charset="-127"/>
                <a:ea typeface="인터파크고딕 L" pitchFamily="2" charset="-127"/>
              </a:rPr>
              <a:t>deck-&gt;item1--;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}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88339" y="714356"/>
            <a:ext cx="848309" cy="673326"/>
          </a:xfrm>
          <a:prstGeom prst="rect">
            <a:avLst/>
          </a:prstGeom>
          <a:noFill/>
          <a:ln>
            <a:solidFill>
              <a:schemeClr val="bg1">
                <a:alpha val="0"/>
              </a:schemeClr>
            </a:solidFill>
          </a:ln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28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/>
                </a:solidFill>
                <a:latin typeface="인터파크고딕 L" pitchFamily="2" charset="-127"/>
                <a:ea typeface="인터파크고딕 L" pitchFamily="2" charset="-127"/>
              </a:rPr>
              <a:t>개발</a:t>
            </a:r>
            <a:endParaRPr lang="en-US" altLang="ko-KR" sz="2800" dirty="0" smtClean="0">
              <a:ln>
                <a:solidFill>
                  <a:schemeClr val="bg1">
                    <a:alpha val="90000"/>
                  </a:schemeClr>
                </a:solidFill>
              </a:ln>
              <a:solidFill>
                <a:schemeClr val="bg1"/>
              </a:solidFill>
              <a:latin typeface="인터파크고딕 L" pitchFamily="2" charset="-127"/>
              <a:ea typeface="인터파크고딕 L" pitchFamily="2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500430" y="220680"/>
            <a:ext cx="4527201" cy="922304"/>
          </a:xfrm>
          <a:prstGeom prst="rect">
            <a:avLst/>
          </a:prstGeom>
          <a:noFill/>
          <a:ln>
            <a:solidFill>
              <a:schemeClr val="bg1">
                <a:alpha val="0"/>
              </a:schemeClr>
            </a:solidFill>
          </a:ln>
        </p:spPr>
        <p:txBody>
          <a:bodyPr wrap="non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40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/>
                </a:solidFill>
                <a:latin typeface="인터파크고딕 L" pitchFamily="2" charset="-127"/>
                <a:ea typeface="인터파크고딕 L" pitchFamily="2" charset="-127"/>
              </a:rPr>
              <a:t>How to Play </a:t>
            </a:r>
            <a:r>
              <a:rPr lang="en-US" altLang="ko-KR" sz="4000" dirty="0" smtClean="0">
                <a:ln>
                  <a:solidFill>
                    <a:srgbClr val="FF7C80">
                      <a:alpha val="90000"/>
                    </a:srgbClr>
                  </a:solidFill>
                </a:ln>
                <a:solidFill>
                  <a:srgbClr val="FF7C80"/>
                </a:solidFill>
                <a:latin typeface="인터파크고딕 L" pitchFamily="2" charset="-127"/>
                <a:ea typeface="인터파크고딕 L" pitchFamily="2" charset="-127"/>
              </a:rPr>
              <a:t>2048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40368" y="1034341"/>
            <a:ext cx="2157963" cy="923330"/>
          </a:xfrm>
          <a:prstGeom prst="rect">
            <a:avLst/>
          </a:prstGeom>
          <a:noFill/>
          <a:ln>
            <a:solidFill>
              <a:schemeClr val="bg1">
                <a:alpha val="0"/>
              </a:schemeClr>
            </a:solidFill>
          </a:ln>
        </p:spPr>
        <p:txBody>
          <a:bodyPr wrap="non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랭킹 저장 </a:t>
            </a:r>
            <a:r>
              <a:rPr lang="en-US" altLang="ko-KR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&amp; </a:t>
            </a:r>
            <a:r>
              <a:rPr lang="ko-KR" altLang="en-US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출력 </a:t>
            </a:r>
            <a:r>
              <a:rPr lang="en-US" altLang="ko-KR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(1)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Void </a:t>
            </a:r>
            <a:r>
              <a:rPr lang="en-US" altLang="ko-KR" dirty="0" err="1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store_rank</a:t>
            </a:r>
            <a:endParaRPr lang="en-US" altLang="ko-KR" dirty="0" smtClean="0">
              <a:ln>
                <a:solidFill>
                  <a:schemeClr val="bg1">
                    <a:alpha val="9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인터파크고딕 L" pitchFamily="2" charset="-127"/>
              <a:ea typeface="인터파크고딕 L" pitchFamily="2" charset="-127"/>
            </a:endParaRPr>
          </a:p>
        </p:txBody>
      </p:sp>
      <p:sp>
        <p:nvSpPr>
          <p:cNvPr id="7" name="이등변 삼각형 6"/>
          <p:cNvSpPr/>
          <p:nvPr/>
        </p:nvSpPr>
        <p:spPr>
          <a:xfrm rot="16200000" flipH="1" flipV="1">
            <a:off x="3695261" y="1242259"/>
            <a:ext cx="142877" cy="103910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3571868" y="2214554"/>
            <a:ext cx="4286280" cy="1588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643306" y="2643182"/>
            <a:ext cx="5109732" cy="3970318"/>
          </a:xfrm>
          <a:prstGeom prst="rect">
            <a:avLst/>
          </a:prstGeom>
          <a:noFill/>
          <a:ln>
            <a:solidFill>
              <a:schemeClr val="bg1">
                <a:alpha val="0"/>
              </a:schemeClr>
            </a:solidFill>
          </a:ln>
        </p:spPr>
        <p:txBody>
          <a:bodyPr wrap="non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void </a:t>
            </a:r>
            <a:r>
              <a:rPr lang="en-US" altLang="ko-KR" sz="1200" dirty="0" err="1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store_rank</a:t>
            </a: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(deck *deck)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    </a:t>
            </a: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…</a:t>
            </a:r>
            <a:endParaRPr lang="en-US" altLang="ko-KR" sz="1200" dirty="0" smtClean="0">
              <a:ln>
                <a:solidFill>
                  <a:schemeClr val="bg1">
                    <a:alpha val="9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인터파크고딕 L" pitchFamily="2" charset="-127"/>
              <a:ea typeface="인터파크고딕 L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    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    </a:t>
            </a:r>
            <a:r>
              <a:rPr lang="en-US" altLang="ko-KR" sz="1200" dirty="0" err="1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echo_on</a:t>
            </a: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();    </a:t>
            </a:r>
            <a:r>
              <a:rPr lang="en-US" altLang="ko-KR" sz="1200" dirty="0" err="1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sprintf</a:t>
            </a: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(score, "%d", deck-&gt;score);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    </a:t>
            </a:r>
            <a:r>
              <a:rPr lang="en-US" altLang="ko-KR" sz="1200" dirty="0" err="1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printf</a:t>
            </a: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("Enter Your Name : </a:t>
            </a: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");    </a:t>
            </a:r>
            <a:r>
              <a:rPr lang="en-US" altLang="ko-KR" sz="1200" dirty="0" err="1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scanf</a:t>
            </a: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("%</a:t>
            </a:r>
            <a:r>
              <a:rPr lang="en-US" altLang="ko-KR" sz="1200" dirty="0" err="1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s",username</a:t>
            </a: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    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n>
                  <a:solidFill>
                    <a:srgbClr val="FF7C80">
                      <a:alpha val="90000"/>
                    </a:srgbClr>
                  </a:solidFill>
                </a:ln>
                <a:solidFill>
                  <a:srgbClr val="FF7C80"/>
                </a:solidFill>
                <a:latin typeface="인터파크고딕 L" pitchFamily="2" charset="-127"/>
                <a:ea typeface="인터파크고딕 L" pitchFamily="2" charset="-127"/>
              </a:rPr>
              <a:t>    </a:t>
            </a:r>
            <a:r>
              <a:rPr lang="en-US" altLang="ko-KR" sz="1200" dirty="0" err="1" smtClean="0">
                <a:ln>
                  <a:solidFill>
                    <a:srgbClr val="FF7C80">
                      <a:alpha val="90000"/>
                    </a:srgbClr>
                  </a:solidFill>
                </a:ln>
                <a:solidFill>
                  <a:srgbClr val="FF7C80"/>
                </a:solidFill>
                <a:latin typeface="인터파크고딕 L" pitchFamily="2" charset="-127"/>
                <a:ea typeface="인터파크고딕 L" pitchFamily="2" charset="-127"/>
              </a:rPr>
              <a:t>fd</a:t>
            </a:r>
            <a:r>
              <a:rPr lang="en-US" altLang="ko-KR" sz="1200" dirty="0" smtClean="0">
                <a:ln>
                  <a:solidFill>
                    <a:srgbClr val="FF7C80">
                      <a:alpha val="90000"/>
                    </a:srgbClr>
                  </a:solidFill>
                </a:ln>
                <a:solidFill>
                  <a:srgbClr val="FF7C80"/>
                </a:solidFill>
                <a:latin typeface="인터파크고딕 L" pitchFamily="2" charset="-127"/>
                <a:ea typeface="인터파크고딕 L" pitchFamily="2" charset="-127"/>
              </a:rPr>
              <a:t> = open("ranklist.txt", O_CREAT | O_RDWR | O_APPEND, 0644</a:t>
            </a:r>
            <a:r>
              <a:rPr lang="en-US" altLang="ko-KR" sz="1200" dirty="0" smtClean="0">
                <a:ln>
                  <a:solidFill>
                    <a:srgbClr val="FF7C80">
                      <a:alpha val="90000"/>
                    </a:srgbClr>
                  </a:solidFill>
                </a:ln>
                <a:solidFill>
                  <a:srgbClr val="FF7C80"/>
                </a:solidFill>
                <a:latin typeface="인터파크고딕 L" pitchFamily="2" charset="-127"/>
                <a:ea typeface="인터파크고딕 L" pitchFamily="2" charset="-127"/>
              </a:rPr>
              <a:t>);</a:t>
            </a:r>
            <a:endParaRPr lang="en-US" altLang="ko-KR" sz="1200" dirty="0" smtClean="0">
              <a:ln>
                <a:solidFill>
                  <a:srgbClr val="FF7C80">
                    <a:alpha val="90000"/>
                  </a:srgbClr>
                </a:solidFill>
              </a:ln>
              <a:solidFill>
                <a:srgbClr val="FF7C80"/>
              </a:solidFill>
              <a:latin typeface="인터파크고딕 L" pitchFamily="2" charset="-127"/>
              <a:ea typeface="인터파크고딕 L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n>
                  <a:solidFill>
                    <a:srgbClr val="009999">
                      <a:alpha val="90000"/>
                    </a:srgbClr>
                  </a:solidFill>
                </a:ln>
                <a:solidFill>
                  <a:srgbClr val="009999"/>
                </a:solidFill>
                <a:latin typeface="인터파크고딕 L" pitchFamily="2" charset="-127"/>
                <a:ea typeface="인터파크고딕 L" pitchFamily="2" charset="-127"/>
              </a:rPr>
              <a:t>    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    write(</a:t>
            </a:r>
            <a:r>
              <a:rPr lang="en-US" altLang="ko-KR" sz="1200" dirty="0" err="1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fd,score,strlen</a:t>
            </a: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(score</a:t>
            </a: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));    </a:t>
            </a: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write(</a:t>
            </a:r>
            <a:r>
              <a:rPr lang="en-US" altLang="ko-KR" sz="1200" dirty="0" err="1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fd</a:t>
            </a: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," ",1);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    write(</a:t>
            </a:r>
            <a:r>
              <a:rPr lang="en-US" altLang="ko-KR" sz="1200" dirty="0" err="1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fd,username,strlen</a:t>
            </a: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(username</a:t>
            </a: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));    </a:t>
            </a: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write(</a:t>
            </a:r>
            <a:r>
              <a:rPr lang="en-US" altLang="ko-KR" sz="1200" dirty="0" err="1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fd</a:t>
            </a: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,"\n",1);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    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n>
                  <a:solidFill>
                    <a:srgbClr val="009999">
                      <a:alpha val="90000"/>
                    </a:srgbClr>
                  </a:solidFill>
                </a:ln>
                <a:solidFill>
                  <a:srgbClr val="009999"/>
                </a:solidFill>
                <a:latin typeface="인터파크고딕 L" pitchFamily="2" charset="-127"/>
                <a:ea typeface="인터파크고딕 L" pitchFamily="2" charset="-127"/>
              </a:rPr>
              <a:t>    rank();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}</a:t>
            </a:r>
            <a:endParaRPr lang="en-US" altLang="ko-KR" sz="1200" dirty="0" smtClean="0">
              <a:ln>
                <a:solidFill>
                  <a:schemeClr val="bg1">
                    <a:alpha val="9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인터파크고딕 L" pitchFamily="2" charset="-127"/>
              <a:ea typeface="인터파크고딕 L" pitchFamily="2" charset="-127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88339" y="714356"/>
            <a:ext cx="848309" cy="673326"/>
          </a:xfrm>
          <a:prstGeom prst="rect">
            <a:avLst/>
          </a:prstGeom>
          <a:noFill/>
          <a:ln>
            <a:solidFill>
              <a:schemeClr val="bg1">
                <a:alpha val="0"/>
              </a:schemeClr>
            </a:solidFill>
          </a:ln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28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/>
                </a:solidFill>
                <a:latin typeface="인터파크고딕 L" pitchFamily="2" charset="-127"/>
                <a:ea typeface="인터파크고딕 L" pitchFamily="2" charset="-127"/>
              </a:rPr>
              <a:t>개발</a:t>
            </a:r>
            <a:endParaRPr lang="en-US" altLang="ko-KR" sz="2800" dirty="0" smtClean="0">
              <a:ln>
                <a:solidFill>
                  <a:schemeClr val="bg1">
                    <a:alpha val="90000"/>
                  </a:schemeClr>
                </a:solidFill>
              </a:ln>
              <a:solidFill>
                <a:schemeClr val="bg1"/>
              </a:solidFill>
              <a:latin typeface="인터파크고딕 L" pitchFamily="2" charset="-127"/>
              <a:ea typeface="인터파크고딕 L" pitchFamily="2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500430" y="220680"/>
            <a:ext cx="4527201" cy="922304"/>
          </a:xfrm>
          <a:prstGeom prst="rect">
            <a:avLst/>
          </a:prstGeom>
          <a:noFill/>
          <a:ln>
            <a:solidFill>
              <a:schemeClr val="bg1">
                <a:alpha val="0"/>
              </a:schemeClr>
            </a:solidFill>
          </a:ln>
        </p:spPr>
        <p:txBody>
          <a:bodyPr wrap="non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40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/>
                </a:solidFill>
                <a:latin typeface="인터파크고딕 L" pitchFamily="2" charset="-127"/>
                <a:ea typeface="인터파크고딕 L" pitchFamily="2" charset="-127"/>
              </a:rPr>
              <a:t>How to Play </a:t>
            </a:r>
            <a:r>
              <a:rPr lang="en-US" altLang="ko-KR" sz="4000" dirty="0" smtClean="0">
                <a:ln>
                  <a:solidFill>
                    <a:srgbClr val="FF7C80">
                      <a:alpha val="90000"/>
                    </a:srgbClr>
                  </a:solidFill>
                </a:ln>
                <a:solidFill>
                  <a:srgbClr val="FF7C80"/>
                </a:solidFill>
                <a:latin typeface="인터파크고딕 L" pitchFamily="2" charset="-127"/>
                <a:ea typeface="인터파크고딕 L" pitchFamily="2" charset="-127"/>
              </a:rPr>
              <a:t>2048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40368" y="1034341"/>
            <a:ext cx="2170787" cy="923330"/>
          </a:xfrm>
          <a:prstGeom prst="rect">
            <a:avLst/>
          </a:prstGeom>
          <a:noFill/>
          <a:ln>
            <a:solidFill>
              <a:schemeClr val="bg1">
                <a:alpha val="0"/>
              </a:schemeClr>
            </a:solidFill>
          </a:ln>
        </p:spPr>
        <p:txBody>
          <a:bodyPr wrap="non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랭킹 저장 </a:t>
            </a:r>
            <a:r>
              <a:rPr lang="en-US" altLang="ko-KR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&amp; </a:t>
            </a:r>
            <a:r>
              <a:rPr lang="ko-KR" altLang="en-US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출력 </a:t>
            </a:r>
            <a:r>
              <a:rPr lang="en-US" altLang="ko-KR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(2)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Void rank</a:t>
            </a:r>
            <a:endParaRPr lang="en-US" altLang="ko-KR" dirty="0" smtClean="0">
              <a:ln>
                <a:solidFill>
                  <a:schemeClr val="bg1">
                    <a:alpha val="9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인터파크고딕 L" pitchFamily="2" charset="-127"/>
              <a:ea typeface="인터파크고딕 L" pitchFamily="2" charset="-127"/>
            </a:endParaRPr>
          </a:p>
        </p:txBody>
      </p:sp>
      <p:sp>
        <p:nvSpPr>
          <p:cNvPr id="7" name="이등변 삼각형 6"/>
          <p:cNvSpPr/>
          <p:nvPr/>
        </p:nvSpPr>
        <p:spPr>
          <a:xfrm rot="16200000" flipH="1" flipV="1">
            <a:off x="3695261" y="1242259"/>
            <a:ext cx="142877" cy="103910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3571868" y="2214554"/>
            <a:ext cx="4286280" cy="1588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643306" y="2643182"/>
            <a:ext cx="4113627" cy="3970318"/>
          </a:xfrm>
          <a:prstGeom prst="rect">
            <a:avLst/>
          </a:prstGeom>
          <a:noFill/>
          <a:ln>
            <a:solidFill>
              <a:schemeClr val="bg1">
                <a:alpha val="0"/>
              </a:schemeClr>
            </a:solidFill>
          </a:ln>
        </p:spPr>
        <p:txBody>
          <a:bodyPr wrap="non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void rank()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    </a:t>
            </a:r>
            <a:r>
              <a:rPr lang="en-US" altLang="ko-KR" sz="1200" dirty="0" err="1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int</a:t>
            </a: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	pout[2], </a:t>
            </a:r>
            <a:r>
              <a:rPr lang="en-US" altLang="ko-KR" sz="1200" dirty="0" err="1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pid</a:t>
            </a: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    FILE	*</a:t>
            </a:r>
            <a:r>
              <a:rPr lang="en-US" altLang="ko-KR" sz="1200" dirty="0" err="1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fout</a:t>
            </a: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, *</a:t>
            </a:r>
            <a:r>
              <a:rPr lang="en-US" altLang="ko-KR" sz="1200" dirty="0" err="1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fdopen</a:t>
            </a: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();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    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    if( </a:t>
            </a:r>
            <a:r>
              <a:rPr lang="en-US" altLang="ko-KR" sz="1200" dirty="0" smtClean="0">
                <a:ln>
                  <a:solidFill>
                    <a:srgbClr val="FF7C80">
                      <a:alpha val="90000"/>
                    </a:srgbClr>
                  </a:solidFill>
                </a:ln>
                <a:solidFill>
                  <a:srgbClr val="FF7C80"/>
                </a:solidFill>
                <a:latin typeface="인터파크고딕 L" pitchFamily="2" charset="-127"/>
                <a:ea typeface="인터파크고딕 L" pitchFamily="2" charset="-127"/>
              </a:rPr>
              <a:t>pipe(pout) </a:t>
            </a: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== -1 </a:t>
            </a: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)        </a:t>
            </a: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oops("pipe failed", 1</a:t>
            </a: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);    </a:t>
            </a:r>
            <a:endParaRPr lang="en-US" altLang="ko-KR" sz="1200" dirty="0" smtClean="0">
              <a:ln>
                <a:solidFill>
                  <a:schemeClr val="bg1">
                    <a:alpha val="9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인터파크고딕 L" pitchFamily="2" charset="-127"/>
              <a:ea typeface="인터파크고딕 L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    if</a:t>
            </a: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( </a:t>
            </a:r>
            <a:r>
              <a:rPr lang="en-US" altLang="ko-KR" sz="1200" dirty="0" smtClean="0">
                <a:ln>
                  <a:solidFill>
                    <a:srgbClr val="FF7C80">
                      <a:alpha val="90000"/>
                    </a:srgbClr>
                  </a:solidFill>
                </a:ln>
                <a:solidFill>
                  <a:srgbClr val="FF7C80"/>
                </a:solidFill>
                <a:latin typeface="인터파크고딕 L" pitchFamily="2" charset="-127"/>
                <a:ea typeface="인터파크고딕 L" pitchFamily="2" charset="-127"/>
              </a:rPr>
              <a:t>( </a:t>
            </a:r>
            <a:r>
              <a:rPr lang="en-US" altLang="ko-KR" sz="1200" dirty="0" err="1" smtClean="0">
                <a:ln>
                  <a:solidFill>
                    <a:srgbClr val="FF7C80">
                      <a:alpha val="90000"/>
                    </a:srgbClr>
                  </a:solidFill>
                </a:ln>
                <a:solidFill>
                  <a:srgbClr val="FF7C80"/>
                </a:solidFill>
                <a:latin typeface="인터파크고딕 L" pitchFamily="2" charset="-127"/>
                <a:ea typeface="인터파크고딕 L" pitchFamily="2" charset="-127"/>
              </a:rPr>
              <a:t>pid</a:t>
            </a:r>
            <a:r>
              <a:rPr lang="en-US" altLang="ko-KR" sz="1200" dirty="0" smtClean="0">
                <a:ln>
                  <a:solidFill>
                    <a:srgbClr val="FF7C80">
                      <a:alpha val="90000"/>
                    </a:srgbClr>
                  </a:solidFill>
                </a:ln>
                <a:solidFill>
                  <a:srgbClr val="FF7C80"/>
                </a:solidFill>
                <a:latin typeface="인터파크고딕 L" pitchFamily="2" charset="-127"/>
                <a:ea typeface="인터파크고딕 L" pitchFamily="2" charset="-127"/>
              </a:rPr>
              <a:t> = fork</a:t>
            </a:r>
            <a:r>
              <a:rPr lang="en-US" altLang="ko-KR" sz="1200" dirty="0" smtClean="0">
                <a:ln>
                  <a:solidFill>
                    <a:srgbClr val="FF7C80">
                      <a:alpha val="90000"/>
                    </a:srgbClr>
                  </a:solidFill>
                </a:ln>
                <a:solidFill>
                  <a:srgbClr val="FF7C80"/>
                </a:solidFill>
                <a:latin typeface="인터파크고딕 L" pitchFamily="2" charset="-127"/>
                <a:ea typeface="인터파크고딕 L" pitchFamily="2" charset="-127"/>
              </a:rPr>
              <a:t>() )</a:t>
            </a: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 </a:t>
            </a: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== -1 </a:t>
            </a: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)        </a:t>
            </a: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oops("cannot fork", 2</a:t>
            </a: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);</a:t>
            </a:r>
          </a:p>
          <a:p>
            <a:pPr>
              <a:lnSpc>
                <a:spcPct val="150000"/>
              </a:lnSpc>
            </a:pPr>
            <a:endParaRPr lang="en-US" altLang="ko-KR" sz="1200" dirty="0" smtClean="0">
              <a:ln>
                <a:solidFill>
                  <a:schemeClr val="bg1">
                    <a:alpha val="9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인터파크고딕 L" pitchFamily="2" charset="-127"/>
              <a:ea typeface="인터파크고딕 L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    if( </a:t>
            </a:r>
            <a:r>
              <a:rPr lang="en-US" altLang="ko-KR" sz="1200" dirty="0" err="1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pid</a:t>
            </a: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 == 0 </a:t>
            </a: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)</a:t>
            </a:r>
            <a:endParaRPr lang="en-US" altLang="ko-KR" sz="1200" dirty="0" smtClean="0">
              <a:ln>
                <a:solidFill>
                  <a:schemeClr val="bg1">
                    <a:alpha val="9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인터파크고딕 L" pitchFamily="2" charset="-127"/>
              <a:ea typeface="인터파크고딕 L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n>
                  <a:solidFill>
                    <a:srgbClr val="009999">
                      <a:alpha val="90000"/>
                    </a:srgbClr>
                  </a:solidFill>
                </a:ln>
                <a:solidFill>
                  <a:srgbClr val="009999"/>
                </a:solidFill>
                <a:latin typeface="인터파크고딕 L" pitchFamily="2" charset="-127"/>
                <a:ea typeface="인터파크고딕 L" pitchFamily="2" charset="-127"/>
              </a:rPr>
              <a:t>        </a:t>
            </a:r>
            <a:r>
              <a:rPr lang="en-US" altLang="ko-KR" sz="1200" dirty="0" err="1" smtClean="0">
                <a:ln>
                  <a:solidFill>
                    <a:srgbClr val="009999">
                      <a:alpha val="90000"/>
                    </a:srgbClr>
                  </a:solidFill>
                </a:ln>
                <a:solidFill>
                  <a:srgbClr val="009999"/>
                </a:solidFill>
                <a:latin typeface="인터파크고딕 L" pitchFamily="2" charset="-127"/>
                <a:ea typeface="인터파크고딕 L" pitchFamily="2" charset="-127"/>
              </a:rPr>
              <a:t>sort_rank</a:t>
            </a:r>
            <a:r>
              <a:rPr lang="en-US" altLang="ko-KR" sz="1200" dirty="0" smtClean="0">
                <a:ln>
                  <a:solidFill>
                    <a:srgbClr val="009999">
                      <a:alpha val="90000"/>
                    </a:srgbClr>
                  </a:solidFill>
                </a:ln>
                <a:solidFill>
                  <a:srgbClr val="009999"/>
                </a:solidFill>
                <a:latin typeface="인터파크고딕 L" pitchFamily="2" charset="-127"/>
                <a:ea typeface="인터파크고딕 L" pitchFamily="2" charset="-127"/>
              </a:rPr>
              <a:t>(pout);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    else {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n>
                  <a:solidFill>
                    <a:srgbClr val="009999">
                      <a:alpha val="90000"/>
                    </a:srgbClr>
                  </a:solidFill>
                </a:ln>
                <a:solidFill>
                  <a:srgbClr val="009999"/>
                </a:solidFill>
                <a:latin typeface="인터파크고딕 L" pitchFamily="2" charset="-127"/>
                <a:ea typeface="인터파크고딕 L" pitchFamily="2" charset="-127"/>
              </a:rPr>
              <a:t>        </a:t>
            </a:r>
            <a:r>
              <a:rPr lang="en-US" altLang="ko-KR" sz="1200" dirty="0" err="1" smtClean="0">
                <a:ln>
                  <a:solidFill>
                    <a:srgbClr val="009999">
                      <a:alpha val="90000"/>
                    </a:srgbClr>
                  </a:solidFill>
                </a:ln>
                <a:solidFill>
                  <a:srgbClr val="009999"/>
                </a:solidFill>
                <a:latin typeface="인터파크고딕 L" pitchFamily="2" charset="-127"/>
                <a:ea typeface="인터파크고딕 L" pitchFamily="2" charset="-127"/>
              </a:rPr>
              <a:t>store_sorted_rank</a:t>
            </a:r>
            <a:r>
              <a:rPr lang="en-US" altLang="ko-KR" sz="1200" dirty="0" smtClean="0">
                <a:ln>
                  <a:solidFill>
                    <a:srgbClr val="009999">
                      <a:alpha val="90000"/>
                    </a:srgbClr>
                  </a:solidFill>
                </a:ln>
                <a:solidFill>
                  <a:srgbClr val="009999"/>
                </a:solidFill>
                <a:latin typeface="인터파크고딕 L" pitchFamily="2" charset="-127"/>
                <a:ea typeface="인터파크고딕 L" pitchFamily="2" charset="-127"/>
              </a:rPr>
              <a:t>(pout</a:t>
            </a:r>
            <a:r>
              <a:rPr lang="en-US" altLang="ko-KR" sz="1200" dirty="0" smtClean="0">
                <a:ln>
                  <a:solidFill>
                    <a:srgbClr val="009999">
                      <a:alpha val="90000"/>
                    </a:srgbClr>
                  </a:solidFill>
                </a:ln>
                <a:solidFill>
                  <a:srgbClr val="009999"/>
                </a:solidFill>
                <a:latin typeface="인터파크고딕 L" pitchFamily="2" charset="-127"/>
                <a:ea typeface="인터파크고딕 L" pitchFamily="2" charset="-127"/>
              </a:rPr>
              <a:t>); </a:t>
            </a: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       </a:t>
            </a: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wait(NULL</a:t>
            </a: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);</a:t>
            </a:r>
            <a:endParaRPr lang="en-US" altLang="ko-KR" sz="1200" dirty="0" smtClean="0">
              <a:ln>
                <a:solidFill>
                  <a:schemeClr val="bg1">
                    <a:alpha val="9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인터파크고딕 L" pitchFamily="2" charset="-127"/>
              <a:ea typeface="인터파크고딕 L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    </a:t>
            </a: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}   </a:t>
            </a:r>
            <a:endParaRPr lang="en-US" altLang="ko-KR" sz="1200" dirty="0" smtClean="0">
              <a:ln>
                <a:solidFill>
                  <a:schemeClr val="bg1">
                    <a:alpha val="9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인터파크고딕 L" pitchFamily="2" charset="-127"/>
              <a:ea typeface="인터파크고딕 L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}</a:t>
            </a:r>
            <a:endParaRPr lang="en-US" altLang="ko-KR" sz="1200" dirty="0" smtClean="0">
              <a:ln>
                <a:solidFill>
                  <a:schemeClr val="bg1">
                    <a:alpha val="9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인터파크고딕 L" pitchFamily="2" charset="-127"/>
              <a:ea typeface="인터파크고딕 L" pitchFamily="2" charset="-127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88339" y="714356"/>
            <a:ext cx="848309" cy="673326"/>
          </a:xfrm>
          <a:prstGeom prst="rect">
            <a:avLst/>
          </a:prstGeom>
          <a:noFill/>
          <a:ln>
            <a:solidFill>
              <a:schemeClr val="bg1">
                <a:alpha val="0"/>
              </a:schemeClr>
            </a:solidFill>
          </a:ln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28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/>
                </a:solidFill>
                <a:latin typeface="인터파크고딕 L" pitchFamily="2" charset="-127"/>
                <a:ea typeface="인터파크고딕 L" pitchFamily="2" charset="-127"/>
              </a:rPr>
              <a:t>개발</a:t>
            </a:r>
            <a:endParaRPr lang="en-US" altLang="ko-KR" sz="2800" dirty="0" smtClean="0">
              <a:ln>
                <a:solidFill>
                  <a:schemeClr val="bg1">
                    <a:alpha val="90000"/>
                  </a:schemeClr>
                </a:solidFill>
              </a:ln>
              <a:solidFill>
                <a:schemeClr val="bg1"/>
              </a:solidFill>
              <a:latin typeface="인터파크고딕 L" pitchFamily="2" charset="-127"/>
              <a:ea typeface="인터파크고딕 L" pitchFamily="2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500430" y="220680"/>
            <a:ext cx="4527201" cy="922304"/>
          </a:xfrm>
          <a:prstGeom prst="rect">
            <a:avLst/>
          </a:prstGeom>
          <a:noFill/>
          <a:ln>
            <a:solidFill>
              <a:schemeClr val="bg1">
                <a:alpha val="0"/>
              </a:schemeClr>
            </a:solidFill>
          </a:ln>
        </p:spPr>
        <p:txBody>
          <a:bodyPr wrap="non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40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/>
                </a:solidFill>
                <a:latin typeface="인터파크고딕 L" pitchFamily="2" charset="-127"/>
                <a:ea typeface="인터파크고딕 L" pitchFamily="2" charset="-127"/>
              </a:rPr>
              <a:t>How to Play </a:t>
            </a:r>
            <a:r>
              <a:rPr lang="en-US" altLang="ko-KR" sz="4000" dirty="0" smtClean="0">
                <a:ln>
                  <a:solidFill>
                    <a:srgbClr val="FF7C80">
                      <a:alpha val="90000"/>
                    </a:srgbClr>
                  </a:solidFill>
                </a:ln>
                <a:solidFill>
                  <a:srgbClr val="FF7C80"/>
                </a:solidFill>
                <a:latin typeface="인터파크고딕 L" pitchFamily="2" charset="-127"/>
                <a:ea typeface="인터파크고딕 L" pitchFamily="2" charset="-127"/>
              </a:rPr>
              <a:t>2048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40368" y="1034341"/>
            <a:ext cx="2768707" cy="923330"/>
          </a:xfrm>
          <a:prstGeom prst="rect">
            <a:avLst/>
          </a:prstGeom>
          <a:noFill/>
          <a:ln>
            <a:solidFill>
              <a:schemeClr val="bg1">
                <a:alpha val="0"/>
              </a:schemeClr>
            </a:solidFill>
          </a:ln>
        </p:spPr>
        <p:txBody>
          <a:bodyPr wrap="non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랭킹 저장 </a:t>
            </a:r>
            <a:r>
              <a:rPr lang="en-US" altLang="ko-KR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&amp; </a:t>
            </a:r>
            <a:r>
              <a:rPr lang="ko-KR" altLang="en-US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출력 </a:t>
            </a:r>
            <a:r>
              <a:rPr lang="en-US" altLang="ko-KR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(3)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Void </a:t>
            </a:r>
            <a:r>
              <a:rPr lang="en-US" altLang="ko-KR" dirty="0" err="1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store_sorted_rank</a:t>
            </a:r>
            <a:endParaRPr lang="en-US" altLang="ko-KR" dirty="0" smtClean="0">
              <a:ln>
                <a:solidFill>
                  <a:schemeClr val="bg1">
                    <a:alpha val="9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인터파크고딕 L" pitchFamily="2" charset="-127"/>
              <a:ea typeface="인터파크고딕 L" pitchFamily="2" charset="-127"/>
            </a:endParaRPr>
          </a:p>
        </p:txBody>
      </p:sp>
      <p:sp>
        <p:nvSpPr>
          <p:cNvPr id="7" name="이등변 삼각형 6"/>
          <p:cNvSpPr/>
          <p:nvPr/>
        </p:nvSpPr>
        <p:spPr>
          <a:xfrm rot="16200000" flipH="1" flipV="1">
            <a:off x="3695261" y="1242259"/>
            <a:ext cx="142877" cy="103910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3571868" y="2214554"/>
            <a:ext cx="4286280" cy="1588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643306" y="2643182"/>
            <a:ext cx="4070345" cy="3970318"/>
          </a:xfrm>
          <a:prstGeom prst="rect">
            <a:avLst/>
          </a:prstGeom>
          <a:noFill/>
          <a:ln>
            <a:solidFill>
              <a:schemeClr val="bg1">
                <a:alpha val="0"/>
              </a:schemeClr>
            </a:solidFill>
          </a:ln>
        </p:spPr>
        <p:txBody>
          <a:bodyPr wrap="non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void </a:t>
            </a:r>
            <a:r>
              <a:rPr lang="en-US" altLang="ko-KR" sz="1200" dirty="0" err="1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store_sorted_rank</a:t>
            </a: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(</a:t>
            </a:r>
            <a:r>
              <a:rPr lang="en-US" altLang="ko-KR" sz="1200" dirty="0" err="1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int</a:t>
            </a: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 pipe[2])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    FILE	*</a:t>
            </a:r>
            <a:r>
              <a:rPr lang="en-US" altLang="ko-KR" sz="1200" dirty="0" err="1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fpin</a:t>
            </a: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, *</a:t>
            </a:r>
            <a:r>
              <a:rPr lang="en-US" altLang="ko-KR" sz="1200" dirty="0" err="1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fdopen</a:t>
            </a: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();    </a:t>
            </a:r>
            <a:endParaRPr lang="en-US" altLang="ko-KR" sz="1200" dirty="0" smtClean="0">
              <a:ln>
                <a:solidFill>
                  <a:schemeClr val="bg1">
                    <a:alpha val="9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인터파크고딕 L" pitchFamily="2" charset="-127"/>
              <a:ea typeface="인터파크고딕 L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n>
                  <a:solidFill>
                    <a:srgbClr val="FF7C80">
                      <a:alpha val="90000"/>
                    </a:srgbClr>
                  </a:solidFill>
                </a:ln>
                <a:solidFill>
                  <a:srgbClr val="FF7C80"/>
                </a:solidFill>
                <a:latin typeface="인터파크고딕 L" pitchFamily="2" charset="-127"/>
                <a:ea typeface="인터파크고딕 L" pitchFamily="2" charset="-127"/>
              </a:rPr>
              <a:t>    </a:t>
            </a:r>
            <a:r>
              <a:rPr lang="en-US" altLang="ko-KR" sz="1200" dirty="0" err="1" smtClean="0">
                <a:ln>
                  <a:solidFill>
                    <a:srgbClr val="FF7C80">
                      <a:alpha val="90000"/>
                    </a:srgbClr>
                  </a:solidFill>
                </a:ln>
                <a:solidFill>
                  <a:srgbClr val="FF7C80"/>
                </a:solidFill>
                <a:latin typeface="인터파크고딕 L" pitchFamily="2" charset="-127"/>
                <a:ea typeface="인터파크고딕 L" pitchFamily="2" charset="-127"/>
              </a:rPr>
              <a:t>fpin</a:t>
            </a:r>
            <a:r>
              <a:rPr lang="en-US" altLang="ko-KR" sz="1200" dirty="0" smtClean="0">
                <a:ln>
                  <a:solidFill>
                    <a:srgbClr val="FF7C80">
                      <a:alpha val="90000"/>
                    </a:srgbClr>
                  </a:solidFill>
                </a:ln>
                <a:solidFill>
                  <a:srgbClr val="FF7C80"/>
                </a:solidFill>
                <a:latin typeface="인터파크고딕 L" pitchFamily="2" charset="-127"/>
                <a:ea typeface="인터파크고딕 L" pitchFamily="2" charset="-127"/>
              </a:rPr>
              <a:t>  = </a:t>
            </a:r>
            <a:r>
              <a:rPr lang="en-US" altLang="ko-KR" sz="1200" dirty="0" err="1" smtClean="0">
                <a:ln>
                  <a:solidFill>
                    <a:srgbClr val="FF7C80">
                      <a:alpha val="90000"/>
                    </a:srgbClr>
                  </a:solidFill>
                </a:ln>
                <a:solidFill>
                  <a:srgbClr val="FF7C80"/>
                </a:solidFill>
                <a:latin typeface="인터파크고딕 L" pitchFamily="2" charset="-127"/>
                <a:ea typeface="인터파크고딕 L" pitchFamily="2" charset="-127"/>
              </a:rPr>
              <a:t>fdopen</a:t>
            </a:r>
            <a:r>
              <a:rPr lang="en-US" altLang="ko-KR" sz="1200" dirty="0" smtClean="0">
                <a:ln>
                  <a:solidFill>
                    <a:srgbClr val="FF7C80">
                      <a:alpha val="90000"/>
                    </a:srgbClr>
                  </a:solidFill>
                </a:ln>
                <a:solidFill>
                  <a:srgbClr val="FF7C80"/>
                </a:solidFill>
                <a:latin typeface="인터파크고딕 L" pitchFamily="2" charset="-127"/>
                <a:ea typeface="인터파크고딕 L" pitchFamily="2" charset="-127"/>
              </a:rPr>
              <a:t>( pipe[0], "r" </a:t>
            </a:r>
            <a:r>
              <a:rPr lang="en-US" altLang="ko-KR" sz="1200" dirty="0" smtClean="0">
                <a:ln>
                  <a:solidFill>
                    <a:srgbClr val="FF7C80">
                      <a:alpha val="90000"/>
                    </a:srgbClr>
                  </a:solidFill>
                </a:ln>
                <a:solidFill>
                  <a:srgbClr val="FF7C80"/>
                </a:solidFill>
                <a:latin typeface="인터파크고딕 L" pitchFamily="2" charset="-127"/>
                <a:ea typeface="인터파크고딕 L" pitchFamily="2" charset="-127"/>
              </a:rPr>
              <a:t>);    </a:t>
            </a:r>
            <a:endParaRPr lang="en-US" altLang="ko-KR" sz="1200" dirty="0" smtClean="0">
              <a:ln>
                <a:solidFill>
                  <a:srgbClr val="FF7C80">
                    <a:alpha val="90000"/>
                  </a:srgbClr>
                </a:solidFill>
              </a:ln>
              <a:solidFill>
                <a:srgbClr val="FF7C80"/>
              </a:solidFill>
              <a:latin typeface="인터파크고딕 L" pitchFamily="2" charset="-127"/>
              <a:ea typeface="인터파크고딕 L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n>
                  <a:solidFill>
                    <a:srgbClr val="FF7C80">
                      <a:alpha val="90000"/>
                    </a:srgbClr>
                  </a:solidFill>
                </a:ln>
                <a:solidFill>
                  <a:srgbClr val="FF7C80"/>
                </a:solidFill>
                <a:latin typeface="인터파크고딕 L" pitchFamily="2" charset="-127"/>
                <a:ea typeface="인터파크고딕 L" pitchFamily="2" charset="-127"/>
              </a:rPr>
              <a:t>    close(pipe[1]);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    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    for (</a:t>
            </a:r>
            <a:r>
              <a:rPr lang="en-US" altLang="ko-KR" sz="1200" dirty="0" err="1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int</a:t>
            </a: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 </a:t>
            </a:r>
            <a:r>
              <a:rPr lang="en-US" altLang="ko-KR" sz="1200" dirty="0" err="1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i</a:t>
            </a: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 = 0; </a:t>
            </a:r>
            <a:r>
              <a:rPr lang="en-US" altLang="ko-KR" sz="1200" dirty="0" err="1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i</a:t>
            </a: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 &lt; RANKCOUNT; </a:t>
            </a:r>
            <a:r>
              <a:rPr lang="en-US" altLang="ko-KR" sz="1200" dirty="0" err="1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i</a:t>
            </a: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++)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    {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        if (</a:t>
            </a:r>
            <a:r>
              <a:rPr lang="en-US" altLang="ko-KR" sz="1200" dirty="0" err="1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fgets</a:t>
            </a: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( </a:t>
            </a:r>
            <a:r>
              <a:rPr lang="en-US" altLang="ko-KR" sz="1200" dirty="0" err="1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getMessage</a:t>
            </a: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[</a:t>
            </a:r>
            <a:r>
              <a:rPr lang="en-US" altLang="ko-KR" sz="1200" dirty="0" err="1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i</a:t>
            </a: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], BUFSIZ, </a:t>
            </a:r>
            <a:r>
              <a:rPr lang="en-US" altLang="ko-KR" sz="1200" dirty="0" err="1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fpin</a:t>
            </a: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 ) == NULL)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            break;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    }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n>
                  <a:solidFill>
                    <a:srgbClr val="FF7C80">
                      <a:alpha val="90000"/>
                    </a:srgbClr>
                  </a:solidFill>
                </a:ln>
                <a:solidFill>
                  <a:srgbClr val="FF7C80"/>
                </a:solidFill>
                <a:latin typeface="인터파크고딕 L" pitchFamily="2" charset="-127"/>
                <a:ea typeface="인터파크고딕 L" pitchFamily="2" charset="-127"/>
              </a:rPr>
              <a:t>    </a:t>
            </a:r>
            <a:r>
              <a:rPr lang="en-US" altLang="ko-KR" sz="1200" dirty="0" err="1" smtClean="0">
                <a:ln>
                  <a:solidFill>
                    <a:srgbClr val="FF7C80">
                      <a:alpha val="90000"/>
                    </a:srgbClr>
                  </a:solidFill>
                </a:ln>
                <a:solidFill>
                  <a:srgbClr val="FF7C80"/>
                </a:solidFill>
                <a:latin typeface="인터파크고딕 L" pitchFamily="2" charset="-127"/>
                <a:ea typeface="인터파크고딕 L" pitchFamily="2" charset="-127"/>
              </a:rPr>
              <a:t>fclose</a:t>
            </a:r>
            <a:r>
              <a:rPr lang="en-US" altLang="ko-KR" sz="1200" dirty="0" smtClean="0">
                <a:ln>
                  <a:solidFill>
                    <a:srgbClr val="FF7C80">
                      <a:alpha val="90000"/>
                    </a:srgbClr>
                  </a:solidFill>
                </a:ln>
                <a:solidFill>
                  <a:srgbClr val="FF7C80"/>
                </a:solidFill>
                <a:latin typeface="인터파크고딕 L" pitchFamily="2" charset="-127"/>
                <a:ea typeface="인터파크고딕 L" pitchFamily="2" charset="-127"/>
              </a:rPr>
              <a:t>(</a:t>
            </a:r>
            <a:r>
              <a:rPr lang="en-US" altLang="ko-KR" sz="1200" dirty="0" err="1" smtClean="0">
                <a:ln>
                  <a:solidFill>
                    <a:srgbClr val="FF7C80">
                      <a:alpha val="90000"/>
                    </a:srgbClr>
                  </a:solidFill>
                </a:ln>
                <a:solidFill>
                  <a:srgbClr val="FF7C80"/>
                </a:solidFill>
                <a:latin typeface="인터파크고딕 L" pitchFamily="2" charset="-127"/>
                <a:ea typeface="인터파크고딕 L" pitchFamily="2" charset="-127"/>
              </a:rPr>
              <a:t>fpin</a:t>
            </a:r>
            <a:r>
              <a:rPr lang="en-US" altLang="ko-KR" sz="1200" dirty="0" smtClean="0">
                <a:ln>
                  <a:solidFill>
                    <a:srgbClr val="FF7C80">
                      <a:alpha val="90000"/>
                    </a:srgbClr>
                  </a:solidFill>
                </a:ln>
                <a:solidFill>
                  <a:srgbClr val="FF7C80"/>
                </a:solidFill>
                <a:latin typeface="인터파크고딕 L" pitchFamily="2" charset="-127"/>
                <a:ea typeface="인터파크고딕 L" pitchFamily="2" charset="-127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n>
                  <a:solidFill>
                    <a:srgbClr val="009999">
                      <a:alpha val="90000"/>
                    </a:srgbClr>
                  </a:solidFill>
                </a:ln>
                <a:solidFill>
                  <a:srgbClr val="009999"/>
                </a:solidFill>
                <a:latin typeface="인터파크고딕 L" pitchFamily="2" charset="-127"/>
                <a:ea typeface="인터파크고딕 L" pitchFamily="2" charset="-127"/>
              </a:rPr>
              <a:t>    </a:t>
            </a:r>
            <a:r>
              <a:rPr lang="en-US" altLang="ko-KR" sz="1200" dirty="0" err="1" smtClean="0">
                <a:ln>
                  <a:solidFill>
                    <a:srgbClr val="009999">
                      <a:alpha val="90000"/>
                    </a:srgbClr>
                  </a:solidFill>
                </a:ln>
                <a:solidFill>
                  <a:srgbClr val="009999"/>
                </a:solidFill>
                <a:latin typeface="인터파크고딕 L" pitchFamily="2" charset="-127"/>
                <a:ea typeface="인터파크고딕 L" pitchFamily="2" charset="-127"/>
              </a:rPr>
              <a:t>print_rank</a:t>
            </a:r>
            <a:r>
              <a:rPr lang="en-US" altLang="ko-KR" sz="1200" dirty="0" smtClean="0">
                <a:ln>
                  <a:solidFill>
                    <a:srgbClr val="009999">
                      <a:alpha val="90000"/>
                    </a:srgbClr>
                  </a:solidFill>
                </a:ln>
                <a:solidFill>
                  <a:srgbClr val="009999"/>
                </a:solidFill>
                <a:latin typeface="인터파크고딕 L" pitchFamily="2" charset="-127"/>
                <a:ea typeface="인터파크고딕 L" pitchFamily="2" charset="-127"/>
              </a:rPr>
              <a:t>();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}</a:t>
            </a:r>
            <a:endParaRPr lang="en-US" altLang="ko-KR" sz="1200" dirty="0" smtClean="0">
              <a:ln>
                <a:solidFill>
                  <a:schemeClr val="bg1">
                    <a:alpha val="9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인터파크고딕 L" pitchFamily="2" charset="-127"/>
              <a:ea typeface="인터파크고딕 L" pitchFamily="2" charset="-127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88339" y="714356"/>
            <a:ext cx="848309" cy="673326"/>
          </a:xfrm>
          <a:prstGeom prst="rect">
            <a:avLst/>
          </a:prstGeom>
          <a:noFill/>
          <a:ln>
            <a:solidFill>
              <a:schemeClr val="bg1">
                <a:alpha val="0"/>
              </a:schemeClr>
            </a:solidFill>
          </a:ln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28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/>
                </a:solidFill>
                <a:latin typeface="인터파크고딕 L" pitchFamily="2" charset="-127"/>
                <a:ea typeface="인터파크고딕 L" pitchFamily="2" charset="-127"/>
              </a:rPr>
              <a:t>개발</a:t>
            </a:r>
            <a:endParaRPr lang="en-US" altLang="ko-KR" sz="2800" dirty="0" smtClean="0">
              <a:ln>
                <a:solidFill>
                  <a:schemeClr val="bg1">
                    <a:alpha val="90000"/>
                  </a:schemeClr>
                </a:solidFill>
              </a:ln>
              <a:solidFill>
                <a:schemeClr val="bg1"/>
              </a:solidFill>
              <a:latin typeface="인터파크고딕 L" pitchFamily="2" charset="-127"/>
              <a:ea typeface="인터파크고딕 L" pitchFamily="2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500430" y="220680"/>
            <a:ext cx="4527201" cy="922304"/>
          </a:xfrm>
          <a:prstGeom prst="rect">
            <a:avLst/>
          </a:prstGeom>
          <a:noFill/>
          <a:ln>
            <a:solidFill>
              <a:schemeClr val="bg1">
                <a:alpha val="0"/>
              </a:schemeClr>
            </a:solidFill>
          </a:ln>
        </p:spPr>
        <p:txBody>
          <a:bodyPr wrap="non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40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/>
                </a:solidFill>
                <a:latin typeface="인터파크고딕 L" pitchFamily="2" charset="-127"/>
                <a:ea typeface="인터파크고딕 L" pitchFamily="2" charset="-127"/>
              </a:rPr>
              <a:t>How to Play </a:t>
            </a:r>
            <a:r>
              <a:rPr lang="en-US" altLang="ko-KR" sz="4000" dirty="0" smtClean="0">
                <a:ln>
                  <a:solidFill>
                    <a:srgbClr val="FF7C80">
                      <a:alpha val="90000"/>
                    </a:srgbClr>
                  </a:solidFill>
                </a:ln>
                <a:solidFill>
                  <a:srgbClr val="FF7C80"/>
                </a:solidFill>
                <a:latin typeface="인터파크고딕 L" pitchFamily="2" charset="-127"/>
                <a:ea typeface="인터파크고딕 L" pitchFamily="2" charset="-127"/>
              </a:rPr>
              <a:t>2048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40368" y="1034341"/>
            <a:ext cx="2172390" cy="923330"/>
          </a:xfrm>
          <a:prstGeom prst="rect">
            <a:avLst/>
          </a:prstGeom>
          <a:noFill/>
          <a:ln>
            <a:solidFill>
              <a:schemeClr val="bg1">
                <a:alpha val="0"/>
              </a:schemeClr>
            </a:solidFill>
          </a:ln>
        </p:spPr>
        <p:txBody>
          <a:bodyPr wrap="non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랭킹 저장 </a:t>
            </a:r>
            <a:r>
              <a:rPr lang="en-US" altLang="ko-KR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&amp; </a:t>
            </a:r>
            <a:r>
              <a:rPr lang="ko-KR" altLang="en-US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출력 </a:t>
            </a:r>
            <a:r>
              <a:rPr lang="en-US" altLang="ko-KR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(4)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Void </a:t>
            </a:r>
            <a:r>
              <a:rPr lang="en-US" altLang="ko-KR" dirty="0" err="1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sort_rank</a:t>
            </a:r>
            <a:endParaRPr lang="en-US" altLang="ko-KR" dirty="0" smtClean="0">
              <a:ln>
                <a:solidFill>
                  <a:schemeClr val="bg1">
                    <a:alpha val="9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인터파크고딕 L" pitchFamily="2" charset="-127"/>
              <a:ea typeface="인터파크고딕 L" pitchFamily="2" charset="-127"/>
            </a:endParaRPr>
          </a:p>
        </p:txBody>
      </p:sp>
      <p:sp>
        <p:nvSpPr>
          <p:cNvPr id="7" name="이등변 삼각형 6"/>
          <p:cNvSpPr/>
          <p:nvPr/>
        </p:nvSpPr>
        <p:spPr>
          <a:xfrm rot="16200000" flipH="1" flipV="1">
            <a:off x="3695261" y="1242259"/>
            <a:ext cx="142877" cy="103910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3571868" y="2214554"/>
            <a:ext cx="4286280" cy="1588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643306" y="2643182"/>
            <a:ext cx="3361818" cy="3693319"/>
          </a:xfrm>
          <a:prstGeom prst="rect">
            <a:avLst/>
          </a:prstGeom>
          <a:noFill/>
          <a:ln>
            <a:solidFill>
              <a:schemeClr val="bg1">
                <a:alpha val="0"/>
              </a:schemeClr>
            </a:solidFill>
          </a:ln>
        </p:spPr>
        <p:txBody>
          <a:bodyPr wrap="non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void </a:t>
            </a:r>
            <a:r>
              <a:rPr lang="en-US" altLang="ko-KR" sz="1200" dirty="0" err="1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sort_rank</a:t>
            </a: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(</a:t>
            </a:r>
            <a:r>
              <a:rPr lang="en-US" altLang="ko-KR" sz="1200" dirty="0" err="1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int</a:t>
            </a: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 pipe[2])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    char	*</a:t>
            </a:r>
            <a:r>
              <a:rPr lang="en-US" altLang="ko-KR" sz="1200" dirty="0" err="1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arglist</a:t>
            </a: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[4];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    </a:t>
            </a: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if</a:t>
            </a: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( </a:t>
            </a:r>
            <a:r>
              <a:rPr lang="en-US" altLang="ko-KR" sz="1200" dirty="0" smtClean="0">
                <a:ln>
                  <a:solidFill>
                    <a:srgbClr val="FF7C80">
                      <a:alpha val="90000"/>
                    </a:srgbClr>
                  </a:solidFill>
                </a:ln>
                <a:solidFill>
                  <a:srgbClr val="FF7C80"/>
                </a:solidFill>
                <a:latin typeface="인터파크고딕 L" pitchFamily="2" charset="-127"/>
                <a:ea typeface="인터파크고딕 L" pitchFamily="2" charset="-127"/>
              </a:rPr>
              <a:t>dup2(pipe[1], 1) </a:t>
            </a: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== -1 )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        oops("sort: cannot redirect </a:t>
            </a:r>
            <a:r>
              <a:rPr lang="en-US" altLang="ko-KR" sz="1200" dirty="0" err="1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stdin</a:t>
            </a: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", 3);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    </a:t>
            </a:r>
            <a:r>
              <a:rPr lang="en-US" altLang="ko-KR" sz="1200" dirty="0" smtClean="0">
                <a:ln>
                  <a:solidFill>
                    <a:srgbClr val="FF7C80">
                      <a:alpha val="90000"/>
                    </a:srgbClr>
                  </a:solidFill>
                </a:ln>
                <a:solidFill>
                  <a:srgbClr val="FF7C80"/>
                </a:solidFill>
                <a:latin typeface="인터파크고딕 L" pitchFamily="2" charset="-127"/>
                <a:ea typeface="인터파크고딕 L" pitchFamily="2" charset="-127"/>
              </a:rPr>
              <a:t>close(pipe[0</a:t>
            </a:r>
            <a:r>
              <a:rPr lang="en-US" altLang="ko-KR" sz="1200" dirty="0" smtClean="0">
                <a:ln>
                  <a:solidFill>
                    <a:srgbClr val="FF7C80">
                      <a:alpha val="90000"/>
                    </a:srgbClr>
                  </a:solidFill>
                </a:ln>
                <a:solidFill>
                  <a:srgbClr val="FF7C80"/>
                </a:solidFill>
                <a:latin typeface="인터파크고딕 L" pitchFamily="2" charset="-127"/>
                <a:ea typeface="인터파크고딕 L" pitchFamily="2" charset="-127"/>
              </a:rPr>
              <a:t>]);    </a:t>
            </a:r>
            <a:r>
              <a:rPr lang="en-US" altLang="ko-KR" sz="1200" dirty="0" smtClean="0">
                <a:ln>
                  <a:solidFill>
                    <a:srgbClr val="FF7C80">
                      <a:alpha val="90000"/>
                    </a:srgbClr>
                  </a:solidFill>
                </a:ln>
                <a:solidFill>
                  <a:srgbClr val="FF7C80"/>
                </a:solidFill>
                <a:latin typeface="인터파크고딕 L" pitchFamily="2" charset="-127"/>
                <a:ea typeface="인터파크고딕 L" pitchFamily="2" charset="-127"/>
              </a:rPr>
              <a:t>close(pipe[1]);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    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    </a:t>
            </a:r>
            <a:r>
              <a:rPr lang="en-US" altLang="ko-KR" sz="1200" dirty="0" err="1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arglist</a:t>
            </a: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[0] = "</a:t>
            </a: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sort“;    </a:t>
            </a:r>
            <a:r>
              <a:rPr lang="en-US" altLang="ko-KR" sz="1200" dirty="0" err="1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arglist</a:t>
            </a: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[1] = "-n";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    </a:t>
            </a:r>
            <a:r>
              <a:rPr lang="en-US" altLang="ko-KR" sz="1200" dirty="0" err="1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arglist</a:t>
            </a: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[2] = "</a:t>
            </a: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ranklist.txt“;    </a:t>
            </a:r>
            <a:r>
              <a:rPr lang="en-US" altLang="ko-KR" sz="1200" dirty="0" err="1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arglist</a:t>
            </a: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[3] = 0;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    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    </a:t>
            </a:r>
            <a:r>
              <a:rPr lang="en-US" altLang="ko-KR" sz="1200" dirty="0" err="1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execvp</a:t>
            </a: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("sort", </a:t>
            </a:r>
            <a:r>
              <a:rPr lang="en-US" altLang="ko-KR" sz="1200" dirty="0" err="1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arglist</a:t>
            </a: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    </a:t>
            </a:r>
            <a:r>
              <a:rPr lang="en-US" altLang="ko-KR" sz="1200" dirty="0" err="1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perror</a:t>
            </a: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("</a:t>
            </a:r>
            <a:r>
              <a:rPr lang="en-US" altLang="ko-KR" sz="1200" dirty="0" err="1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execvp</a:t>
            </a: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");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}</a:t>
            </a:r>
            <a:endParaRPr lang="en-US" altLang="ko-KR" sz="1200" dirty="0" smtClean="0">
              <a:ln>
                <a:solidFill>
                  <a:schemeClr val="bg1">
                    <a:alpha val="9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인터파크고딕 L" pitchFamily="2" charset="-127"/>
              <a:ea typeface="인터파크고딕 L" pitchFamily="2" charset="-127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88330" y="714356"/>
            <a:ext cx="848309" cy="673326"/>
          </a:xfrm>
          <a:prstGeom prst="rect">
            <a:avLst/>
          </a:prstGeom>
          <a:noFill/>
          <a:ln>
            <a:solidFill>
              <a:schemeClr val="bg1">
                <a:alpha val="0"/>
              </a:schemeClr>
            </a:solidFill>
          </a:ln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28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/>
                </a:solidFill>
                <a:latin typeface="인터파크고딕 L" pitchFamily="2" charset="-127"/>
                <a:ea typeface="인터파크고딕 L" pitchFamily="2" charset="-127"/>
              </a:rPr>
              <a:t>시연</a:t>
            </a:r>
            <a:endParaRPr lang="en-US" altLang="ko-KR" sz="2800" dirty="0" smtClean="0">
              <a:ln>
                <a:solidFill>
                  <a:schemeClr val="bg1">
                    <a:alpha val="90000"/>
                  </a:schemeClr>
                </a:solidFill>
              </a:ln>
              <a:solidFill>
                <a:schemeClr val="bg1"/>
              </a:solidFill>
              <a:latin typeface="인터파크고딕 L" pitchFamily="2" charset="-127"/>
              <a:ea typeface="인터파크고딕 L" pitchFamily="2" charset="-127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143372" y="1643050"/>
            <a:ext cx="3429024" cy="3429024"/>
          </a:xfrm>
          <a:prstGeom prst="ellipse">
            <a:avLst/>
          </a:prstGeom>
          <a:solidFill>
            <a:schemeClr val="tx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이등변 삼각형 4"/>
          <p:cNvSpPr/>
          <p:nvPr/>
        </p:nvSpPr>
        <p:spPr>
          <a:xfrm rot="5400000">
            <a:off x="5286380" y="2857496"/>
            <a:ext cx="1571636" cy="1143008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428992" y="500042"/>
            <a:ext cx="1707519" cy="590290"/>
          </a:xfrm>
          <a:prstGeom prst="rect">
            <a:avLst/>
          </a:prstGeom>
          <a:noFill/>
          <a:ln>
            <a:solidFill>
              <a:schemeClr val="bg1">
                <a:alpha val="0"/>
              </a:schemeClr>
            </a:solidFill>
          </a:ln>
        </p:spPr>
        <p:txBody>
          <a:bodyPr wrap="non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dirty="0" smtClean="0">
                <a:ln>
                  <a:solidFill>
                    <a:srgbClr val="009999">
                      <a:alpha val="90000"/>
                    </a:srgbClr>
                  </a:solidFill>
                </a:ln>
                <a:solidFill>
                  <a:srgbClr val="009999"/>
                </a:solidFill>
                <a:latin typeface="인터파크고딕 L" pitchFamily="2" charset="-127"/>
                <a:ea typeface="인터파크고딕 L" pitchFamily="2" charset="-127"/>
              </a:rPr>
              <a:t>아쉬웠던 점</a:t>
            </a:r>
            <a:endParaRPr lang="en-US" altLang="ko-KR" sz="2400" dirty="0" smtClean="0">
              <a:ln>
                <a:solidFill>
                  <a:srgbClr val="009999">
                    <a:alpha val="90000"/>
                  </a:srgbClr>
                </a:solidFill>
              </a:ln>
              <a:solidFill>
                <a:srgbClr val="009999"/>
              </a:solidFill>
              <a:latin typeface="인터파크고딕 L" pitchFamily="2" charset="-127"/>
              <a:ea typeface="인터파크고딕 L" pitchFamily="2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01168" y="714356"/>
            <a:ext cx="835485" cy="673326"/>
          </a:xfrm>
          <a:prstGeom prst="rect">
            <a:avLst/>
          </a:prstGeom>
          <a:noFill/>
          <a:ln>
            <a:solidFill>
              <a:schemeClr val="bg1">
                <a:alpha val="0"/>
              </a:schemeClr>
            </a:solidFill>
          </a:ln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28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/>
                </a:solidFill>
                <a:latin typeface="인터파크고딕 L" pitchFamily="2" charset="-127"/>
                <a:ea typeface="인터파크고딕 L" pitchFamily="2" charset="-127"/>
              </a:rPr>
              <a:t>분석</a:t>
            </a:r>
            <a:endParaRPr lang="en-US" altLang="ko-KR" sz="2800" dirty="0" smtClean="0">
              <a:ln>
                <a:solidFill>
                  <a:schemeClr val="bg1">
                    <a:alpha val="90000"/>
                  </a:schemeClr>
                </a:solidFill>
              </a:ln>
              <a:solidFill>
                <a:schemeClr val="bg1"/>
              </a:solidFill>
              <a:latin typeface="인터파크고딕 L" pitchFamily="2" charset="-127"/>
              <a:ea typeface="인터파크고딕 L" pitchFamily="2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3428992" y="3143248"/>
            <a:ext cx="4286280" cy="1588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3428992" y="3357562"/>
            <a:ext cx="2985112" cy="590290"/>
          </a:xfrm>
          <a:prstGeom prst="rect">
            <a:avLst/>
          </a:prstGeom>
          <a:noFill/>
          <a:ln>
            <a:solidFill>
              <a:schemeClr val="bg1">
                <a:alpha val="0"/>
              </a:schemeClr>
            </a:solidFill>
          </a:ln>
        </p:spPr>
        <p:txBody>
          <a:bodyPr wrap="non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dirty="0" smtClean="0">
                <a:ln>
                  <a:solidFill>
                    <a:srgbClr val="FF7C80">
                      <a:alpha val="90000"/>
                    </a:srgbClr>
                  </a:solidFill>
                </a:ln>
                <a:solidFill>
                  <a:srgbClr val="FF7C80"/>
                </a:solidFill>
                <a:latin typeface="인터파크고딕 L" pitchFamily="2" charset="-127"/>
                <a:ea typeface="인터파크고딕 L" pitchFamily="2" charset="-127"/>
              </a:rPr>
              <a:t>추후 구현 가능한 기능</a:t>
            </a:r>
            <a:endParaRPr lang="en-US" altLang="ko-KR" sz="2400" dirty="0" smtClean="0">
              <a:ln>
                <a:solidFill>
                  <a:srgbClr val="FF7C80">
                    <a:alpha val="90000"/>
                  </a:srgbClr>
                </a:solidFill>
              </a:ln>
              <a:solidFill>
                <a:srgbClr val="FF7C80"/>
              </a:solidFill>
              <a:latin typeface="인터파크고딕 L" pitchFamily="2" charset="-127"/>
              <a:ea typeface="인터파크고딕 L" pitchFamily="2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14744" y="1285860"/>
            <a:ext cx="3958135" cy="968983"/>
          </a:xfrm>
          <a:prstGeom prst="rect">
            <a:avLst/>
          </a:prstGeom>
          <a:noFill/>
          <a:ln>
            <a:solidFill>
              <a:schemeClr val="bg1">
                <a:alpha val="0"/>
              </a:schemeClr>
            </a:solidFill>
          </a:ln>
        </p:spPr>
        <p:txBody>
          <a:bodyPr wrap="non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2</a:t>
            </a:r>
            <a:r>
              <a:rPr lang="ko-KR" altLang="en-US" sz="20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인용 개발에 </a:t>
            </a:r>
            <a:r>
              <a:rPr lang="en-US" altLang="ko-KR" sz="20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thread</a:t>
            </a:r>
            <a:r>
              <a:rPr lang="ko-KR" altLang="en-US" sz="20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를 사용했지만</a:t>
            </a:r>
            <a:endParaRPr lang="en-US" altLang="ko-KR" sz="2000" dirty="0" smtClean="0">
              <a:ln>
                <a:solidFill>
                  <a:schemeClr val="bg1">
                    <a:alpha val="9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인터파크고딕 L" pitchFamily="2" charset="-127"/>
              <a:ea typeface="인터파크고딕 L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작업환경의 한계로 삭제</a:t>
            </a:r>
            <a:endParaRPr lang="en-US" altLang="ko-KR" sz="2000" dirty="0" smtClean="0">
              <a:ln>
                <a:solidFill>
                  <a:schemeClr val="bg1">
                    <a:alpha val="9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인터파크고딕 L" pitchFamily="2" charset="-127"/>
              <a:ea typeface="인터파크고딕 L" pitchFamily="2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14744" y="4357694"/>
            <a:ext cx="4137671" cy="968983"/>
          </a:xfrm>
          <a:prstGeom prst="rect">
            <a:avLst/>
          </a:prstGeom>
          <a:noFill/>
          <a:ln>
            <a:solidFill>
              <a:schemeClr val="bg1">
                <a:alpha val="0"/>
              </a:schemeClr>
            </a:solidFill>
          </a:ln>
        </p:spPr>
        <p:txBody>
          <a:bodyPr wrap="non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Player 1</a:t>
            </a:r>
            <a:r>
              <a:rPr lang="ko-KR" altLang="en-US" sz="20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과 </a:t>
            </a:r>
            <a:r>
              <a:rPr lang="en-US" altLang="ko-KR" sz="20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Player 2 </a:t>
            </a:r>
            <a:r>
              <a:rPr lang="ko-KR" altLang="en-US" sz="20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간의 상호작용</a:t>
            </a:r>
            <a:endParaRPr lang="en-US" altLang="ko-KR" sz="2000" dirty="0" smtClean="0">
              <a:ln>
                <a:solidFill>
                  <a:schemeClr val="bg1">
                    <a:alpha val="9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인터파크고딕 L" pitchFamily="2" charset="-127"/>
              <a:ea typeface="인터파크고딕 L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다양한 아이템의 추가</a:t>
            </a:r>
            <a:endParaRPr lang="en-US" altLang="ko-KR" sz="2000" dirty="0" smtClean="0">
              <a:ln>
                <a:solidFill>
                  <a:schemeClr val="bg1">
                    <a:alpha val="9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인터파크고딕 L" pitchFamily="2" charset="-127"/>
              <a:ea typeface="인터파크고딕 L" pitchFamily="2" charset="-127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3214678" y="857232"/>
            <a:ext cx="2428892" cy="2428892"/>
          </a:xfrm>
          <a:prstGeom prst="roundRect">
            <a:avLst/>
          </a:prstGeom>
          <a:noFill/>
          <a:ln>
            <a:solidFill>
              <a:srgbClr val="FF7C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sz="2400" dirty="0" smtClean="0">
              <a:latin typeface="인터파크고딕 L" pitchFamily="2" charset="-127"/>
              <a:ea typeface="인터파크고딕 L" pitchFamily="2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71538" y="714356"/>
            <a:ext cx="1265090" cy="673326"/>
          </a:xfrm>
          <a:prstGeom prst="rect">
            <a:avLst/>
          </a:prstGeom>
          <a:noFill/>
          <a:ln>
            <a:solidFill>
              <a:schemeClr val="bg1">
                <a:alpha val="0"/>
              </a:schemeClr>
            </a:solidFill>
          </a:ln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28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/>
                </a:solidFill>
                <a:latin typeface="인터파크고딕 L" pitchFamily="2" charset="-127"/>
                <a:ea typeface="인터파크고딕 L" pitchFamily="2" charset="-127"/>
              </a:rPr>
              <a:t>조 소개</a:t>
            </a:r>
            <a:endParaRPr lang="en-US" altLang="ko-KR" sz="2800" dirty="0" smtClean="0">
              <a:ln>
                <a:solidFill>
                  <a:schemeClr val="bg1">
                    <a:alpha val="90000"/>
                  </a:schemeClr>
                </a:solidFill>
              </a:ln>
              <a:solidFill>
                <a:schemeClr val="bg1"/>
              </a:solidFill>
              <a:latin typeface="인터파크고딕 L" pitchFamily="2" charset="-127"/>
              <a:ea typeface="인터파크고딕 L" pitchFamily="2" charset="-127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3143240" y="785794"/>
            <a:ext cx="2428892" cy="2428892"/>
          </a:xfrm>
          <a:prstGeom prst="roundRect">
            <a:avLst/>
          </a:prstGeom>
          <a:solidFill>
            <a:schemeClr val="tx1"/>
          </a:solidFill>
          <a:ln>
            <a:solidFill>
              <a:srgbClr val="FF7C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sz="2400" dirty="0" smtClean="0">
              <a:latin typeface="인터파크고딕 L" pitchFamily="2" charset="-127"/>
              <a:ea typeface="인터파크고딕 L" pitchFamily="2" charset="-127"/>
            </a:endParaRPr>
          </a:p>
          <a:p>
            <a:pPr algn="ctr"/>
            <a:r>
              <a:rPr lang="ko-KR" altLang="en-US" sz="2400" dirty="0" err="1" smtClean="0">
                <a:latin typeface="인터파크고딕 L" pitchFamily="2" charset="-127"/>
                <a:ea typeface="인터파크고딕 L" pitchFamily="2" charset="-127"/>
              </a:rPr>
              <a:t>유송은</a:t>
            </a:r>
            <a:endParaRPr lang="en-US" altLang="ko-KR" sz="2400" dirty="0" smtClean="0">
              <a:latin typeface="인터파크고딕 L" pitchFamily="2" charset="-127"/>
              <a:ea typeface="인터파크고딕 L" pitchFamily="2" charset="-127"/>
            </a:endParaRPr>
          </a:p>
          <a:p>
            <a:pPr algn="ctr"/>
            <a:endParaRPr lang="en-US" altLang="ko-KR" sz="2400" dirty="0" smtClean="0">
              <a:latin typeface="인터파크고딕 L" pitchFamily="2" charset="-127"/>
              <a:ea typeface="인터파크고딕 L" pitchFamily="2" charset="-127"/>
            </a:endParaRPr>
          </a:p>
          <a:p>
            <a:pPr algn="ctr"/>
            <a:r>
              <a:rPr lang="ko-KR" altLang="en-US" sz="2400" dirty="0" smtClean="0">
                <a:latin typeface="인터파크고딕 L" pitchFamily="2" charset="-127"/>
                <a:ea typeface="인터파크고딕 L" pitchFamily="2" charset="-127"/>
              </a:rPr>
              <a:t>기획</a:t>
            </a:r>
            <a:r>
              <a:rPr lang="en-US" altLang="ko-KR" sz="2400" dirty="0" smtClean="0">
                <a:latin typeface="인터파크고딕 L" pitchFamily="2" charset="-127"/>
                <a:ea typeface="인터파크고딕 L" pitchFamily="2" charset="-127"/>
              </a:rPr>
              <a:t>, </a:t>
            </a:r>
            <a:r>
              <a:rPr lang="ko-KR" altLang="en-US" sz="2400" dirty="0" smtClean="0">
                <a:latin typeface="인터파크고딕 L" pitchFamily="2" charset="-127"/>
                <a:ea typeface="인터파크고딕 L" pitchFamily="2" charset="-127"/>
              </a:rPr>
              <a:t>개발</a:t>
            </a:r>
            <a:r>
              <a:rPr lang="en-US" altLang="ko-KR" sz="2400" dirty="0" smtClean="0">
                <a:latin typeface="인터파크고딕 L" pitchFamily="2" charset="-127"/>
                <a:ea typeface="인터파크고딕 L" pitchFamily="2" charset="-127"/>
              </a:rPr>
              <a:t>1</a:t>
            </a:r>
            <a:endParaRPr lang="en-US" altLang="ko-KR" sz="2400" dirty="0" smtClean="0">
              <a:latin typeface="인터파크고딕 L" pitchFamily="2" charset="-127"/>
              <a:ea typeface="인터파크고딕 L" pitchFamily="2" charset="-127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6000760" y="857232"/>
            <a:ext cx="2428892" cy="2428892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sz="2400" dirty="0" smtClean="0">
              <a:latin typeface="인터파크고딕 L" pitchFamily="2" charset="-127"/>
              <a:ea typeface="인터파크고딕 L" pitchFamily="2" charset="-127"/>
            </a:endParaRPr>
          </a:p>
          <a:p>
            <a:pPr algn="ctr"/>
            <a:r>
              <a:rPr lang="ko-KR" altLang="en-US" sz="2400" dirty="0" smtClean="0">
                <a:latin typeface="인터파크고딕 L" pitchFamily="2" charset="-127"/>
                <a:ea typeface="인터파크고딕 L" pitchFamily="2" charset="-127"/>
              </a:rPr>
              <a:t>김정환</a:t>
            </a:r>
            <a:endParaRPr lang="en-US" altLang="ko-KR" sz="2400" dirty="0" smtClean="0">
              <a:latin typeface="인터파크고딕 L" pitchFamily="2" charset="-127"/>
              <a:ea typeface="인터파크고딕 L" pitchFamily="2" charset="-127"/>
            </a:endParaRPr>
          </a:p>
          <a:p>
            <a:pPr algn="ctr"/>
            <a:endParaRPr lang="en-US" altLang="ko-KR" sz="2400" dirty="0" smtClean="0">
              <a:latin typeface="인터파크고딕 L" pitchFamily="2" charset="-127"/>
              <a:ea typeface="인터파크고딕 L" pitchFamily="2" charset="-127"/>
            </a:endParaRPr>
          </a:p>
          <a:p>
            <a:pPr algn="ctr"/>
            <a:r>
              <a:rPr lang="ko-KR" altLang="en-US" sz="2400" dirty="0" smtClean="0">
                <a:latin typeface="인터파크고딕 L" pitchFamily="2" charset="-127"/>
                <a:ea typeface="인터파크고딕 L" pitchFamily="2" charset="-127"/>
              </a:rPr>
              <a:t>개발</a:t>
            </a:r>
            <a:r>
              <a:rPr lang="en-US" altLang="ko-KR" sz="2400" dirty="0" smtClean="0">
                <a:latin typeface="인터파크고딕 L" pitchFamily="2" charset="-127"/>
                <a:ea typeface="인터파크고딕 L" pitchFamily="2" charset="-127"/>
              </a:rPr>
              <a:t>3, </a:t>
            </a:r>
            <a:r>
              <a:rPr lang="ko-KR" altLang="en-US" sz="2400" dirty="0" smtClean="0">
                <a:latin typeface="인터파크고딕 L" pitchFamily="2" charset="-127"/>
                <a:ea typeface="인터파크고딕 L" pitchFamily="2" charset="-127"/>
              </a:rPr>
              <a:t>영상</a:t>
            </a:r>
            <a:r>
              <a:rPr lang="en-US" altLang="ko-KR" sz="2400" dirty="0" smtClean="0">
                <a:latin typeface="인터파크고딕 L" pitchFamily="2" charset="-127"/>
                <a:ea typeface="인터파크고딕 L" pitchFamily="2" charset="-127"/>
              </a:rPr>
              <a:t> </a:t>
            </a:r>
            <a:endParaRPr lang="en-US" altLang="ko-KR" sz="2400" dirty="0" smtClean="0">
              <a:latin typeface="인터파크고딕 L" pitchFamily="2" charset="-127"/>
              <a:ea typeface="인터파크고딕 L" pitchFamily="2" charset="-127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3214678" y="3643314"/>
            <a:ext cx="2428892" cy="2428892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sz="2400" dirty="0" smtClean="0">
              <a:latin typeface="인터파크고딕 L" pitchFamily="2" charset="-127"/>
              <a:ea typeface="인터파크고딕 L" pitchFamily="2" charset="-127"/>
            </a:endParaRPr>
          </a:p>
          <a:p>
            <a:pPr algn="ctr"/>
            <a:r>
              <a:rPr lang="ko-KR" altLang="en-US" sz="2400" dirty="0" smtClean="0">
                <a:latin typeface="인터파크고딕 L" pitchFamily="2" charset="-127"/>
                <a:ea typeface="인터파크고딕 L" pitchFamily="2" charset="-127"/>
              </a:rPr>
              <a:t>신성한</a:t>
            </a:r>
            <a:endParaRPr lang="en-US" altLang="ko-KR" sz="2400" dirty="0" smtClean="0">
              <a:latin typeface="인터파크고딕 L" pitchFamily="2" charset="-127"/>
              <a:ea typeface="인터파크고딕 L" pitchFamily="2" charset="-127"/>
            </a:endParaRPr>
          </a:p>
          <a:p>
            <a:pPr algn="ctr"/>
            <a:endParaRPr lang="en-US" altLang="ko-KR" sz="2400" dirty="0" smtClean="0">
              <a:latin typeface="인터파크고딕 L" pitchFamily="2" charset="-127"/>
              <a:ea typeface="인터파크고딕 L" pitchFamily="2" charset="-127"/>
            </a:endParaRPr>
          </a:p>
          <a:p>
            <a:pPr algn="ctr"/>
            <a:r>
              <a:rPr lang="ko-KR" altLang="en-US" sz="2400" dirty="0" smtClean="0">
                <a:latin typeface="인터파크고딕 L" pitchFamily="2" charset="-127"/>
                <a:ea typeface="인터파크고딕 L" pitchFamily="2" charset="-127"/>
              </a:rPr>
              <a:t>개발</a:t>
            </a:r>
            <a:r>
              <a:rPr lang="en-US" altLang="ko-KR" sz="2400" dirty="0" smtClean="0">
                <a:latin typeface="인터파크고딕 L" pitchFamily="2" charset="-127"/>
                <a:ea typeface="인터파크고딕 L" pitchFamily="2" charset="-127"/>
              </a:rPr>
              <a:t>2</a:t>
            </a:r>
            <a:endParaRPr lang="en-US" altLang="ko-KR" sz="2400" dirty="0" smtClean="0">
              <a:latin typeface="인터파크고딕 L" pitchFamily="2" charset="-127"/>
              <a:ea typeface="인터파크고딕 L" pitchFamily="2" charset="-127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6000760" y="3643314"/>
            <a:ext cx="2428892" cy="2428892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sz="2400" dirty="0" smtClean="0">
              <a:latin typeface="인터파크고딕 L" pitchFamily="2" charset="-127"/>
              <a:ea typeface="인터파크고딕 L" pitchFamily="2" charset="-127"/>
            </a:endParaRPr>
          </a:p>
          <a:p>
            <a:pPr algn="ctr"/>
            <a:r>
              <a:rPr lang="ko-KR" altLang="en-US" sz="2400" dirty="0" smtClean="0">
                <a:latin typeface="인터파크고딕 L" pitchFamily="2" charset="-127"/>
                <a:ea typeface="인터파크고딕 L" pitchFamily="2" charset="-127"/>
              </a:rPr>
              <a:t>장형주</a:t>
            </a:r>
            <a:endParaRPr lang="en-US" altLang="ko-KR" sz="2400" dirty="0" smtClean="0">
              <a:latin typeface="인터파크고딕 L" pitchFamily="2" charset="-127"/>
              <a:ea typeface="인터파크고딕 L" pitchFamily="2" charset="-127"/>
            </a:endParaRPr>
          </a:p>
          <a:p>
            <a:pPr algn="ctr"/>
            <a:endParaRPr lang="en-US" altLang="ko-KR" sz="2400" dirty="0" smtClean="0">
              <a:latin typeface="인터파크고딕 L" pitchFamily="2" charset="-127"/>
              <a:ea typeface="인터파크고딕 L" pitchFamily="2" charset="-127"/>
            </a:endParaRPr>
          </a:p>
          <a:p>
            <a:pPr algn="ctr"/>
            <a:r>
              <a:rPr lang="ko-KR" altLang="en-US" sz="2400" dirty="0" smtClean="0">
                <a:latin typeface="인터파크고딕 L" pitchFamily="2" charset="-127"/>
                <a:ea typeface="인터파크고딕 L" pitchFamily="2" charset="-127"/>
              </a:rPr>
              <a:t>개발</a:t>
            </a:r>
            <a:r>
              <a:rPr lang="en-US" altLang="ko-KR" sz="2400" dirty="0" smtClean="0">
                <a:latin typeface="인터파크고딕 L" pitchFamily="2" charset="-127"/>
                <a:ea typeface="인터파크고딕 L" pitchFamily="2" charset="-127"/>
              </a:rPr>
              <a:t>4, </a:t>
            </a:r>
            <a:r>
              <a:rPr lang="en-US" altLang="ko-KR" sz="2400" dirty="0" smtClean="0">
                <a:latin typeface="인터파크고딕 L" pitchFamily="2" charset="-127"/>
                <a:ea typeface="인터파크고딕 L" pitchFamily="2" charset="-127"/>
              </a:rPr>
              <a:t>PPT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29124" y="1285860"/>
            <a:ext cx="2954655" cy="2084225"/>
          </a:xfrm>
          <a:prstGeom prst="rect">
            <a:avLst/>
          </a:prstGeom>
          <a:noFill/>
          <a:ln>
            <a:solidFill>
              <a:schemeClr val="bg1">
                <a:alpha val="0"/>
              </a:schemeClr>
            </a:solidFill>
          </a:ln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96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/>
                </a:solidFill>
                <a:latin typeface="인터파크고딕 L" pitchFamily="2" charset="-127"/>
                <a:ea typeface="인터파크고딕 L" pitchFamily="2" charset="-127"/>
              </a:rPr>
              <a:t>2048</a:t>
            </a:r>
            <a:endParaRPr lang="ko-KR" altLang="en-US" sz="9600" dirty="0">
              <a:ln>
                <a:solidFill>
                  <a:schemeClr val="bg1">
                    <a:alpha val="90000"/>
                  </a:schemeClr>
                </a:solidFill>
              </a:ln>
              <a:solidFill>
                <a:schemeClr val="bg1"/>
              </a:solidFill>
              <a:latin typeface="인터파크고딕 L" pitchFamily="2" charset="-127"/>
              <a:ea typeface="인터파크고딕 L" pitchFamily="2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01149" y="714356"/>
            <a:ext cx="835485" cy="673326"/>
          </a:xfrm>
          <a:prstGeom prst="rect">
            <a:avLst/>
          </a:prstGeom>
          <a:noFill/>
          <a:ln>
            <a:solidFill>
              <a:schemeClr val="bg1">
                <a:alpha val="0"/>
              </a:schemeClr>
            </a:solidFill>
          </a:ln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28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/>
                </a:solidFill>
                <a:latin typeface="인터파크고딕 L" pitchFamily="2" charset="-127"/>
                <a:ea typeface="인터파크고딕 L" pitchFamily="2" charset="-127"/>
              </a:rPr>
              <a:t>주제</a:t>
            </a:r>
            <a:endParaRPr lang="en-US" altLang="ko-KR" sz="2800" dirty="0" smtClean="0">
              <a:ln>
                <a:solidFill>
                  <a:schemeClr val="bg1">
                    <a:alpha val="90000"/>
                  </a:schemeClr>
                </a:solidFill>
              </a:ln>
              <a:solidFill>
                <a:schemeClr val="bg1"/>
              </a:solidFill>
              <a:latin typeface="인터파크고딕 L" pitchFamily="2" charset="-127"/>
              <a:ea typeface="인터파크고딕 L" pitchFamily="2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605686" y="3786190"/>
            <a:ext cx="4681090" cy="1319657"/>
          </a:xfrm>
          <a:prstGeom prst="rect">
            <a:avLst/>
          </a:prstGeom>
          <a:noFill/>
          <a:ln>
            <a:solidFill>
              <a:schemeClr val="bg1">
                <a:alpha val="0"/>
              </a:schemeClr>
            </a:solidFill>
          </a:ln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/>
                </a:solidFill>
                <a:latin typeface="인터파크고딕 L" pitchFamily="2" charset="-127"/>
                <a:ea typeface="인터파크고딕 L" pitchFamily="2" charset="-127"/>
              </a:rPr>
              <a:t>방향키를 이용해</a:t>
            </a:r>
            <a:endParaRPr lang="en-US" altLang="ko-KR" sz="2800" dirty="0" smtClean="0">
              <a:ln>
                <a:solidFill>
                  <a:schemeClr val="bg1">
                    <a:alpha val="90000"/>
                  </a:schemeClr>
                </a:solidFill>
              </a:ln>
              <a:solidFill>
                <a:schemeClr val="bg1"/>
              </a:solidFill>
              <a:latin typeface="인터파크고딕 L" pitchFamily="2" charset="-127"/>
              <a:ea typeface="인터파크고딕 L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800" dirty="0" err="1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/>
                </a:solidFill>
                <a:latin typeface="인터파크고딕 L" pitchFamily="2" charset="-127"/>
                <a:ea typeface="인터파크고딕 L" pitchFamily="2" charset="-127"/>
              </a:rPr>
              <a:t>블럭들을</a:t>
            </a:r>
            <a:r>
              <a:rPr lang="ko-KR" altLang="en-US" sz="28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/>
                </a:solidFill>
                <a:latin typeface="인터파크고딕 L" pitchFamily="2" charset="-127"/>
                <a:ea typeface="인터파크고딕 L" pitchFamily="2" charset="-127"/>
              </a:rPr>
              <a:t> 이동</a:t>
            </a:r>
            <a:r>
              <a:rPr lang="en-US" altLang="ko-KR" sz="28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/>
                </a:solidFill>
                <a:latin typeface="인터파크고딕 L" pitchFamily="2" charset="-127"/>
                <a:ea typeface="인터파크고딕 L" pitchFamily="2" charset="-127"/>
              </a:rPr>
              <a:t>/</a:t>
            </a:r>
            <a:r>
              <a:rPr lang="ko-KR" altLang="en-US" sz="28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/>
                </a:solidFill>
                <a:latin typeface="인터파크고딕 L" pitchFamily="2" charset="-127"/>
                <a:ea typeface="인터파크고딕 L" pitchFamily="2" charset="-127"/>
              </a:rPr>
              <a:t>합산하는 게임  </a:t>
            </a:r>
            <a:endParaRPr lang="en-US" altLang="ko-KR" sz="2800" dirty="0" smtClean="0">
              <a:ln>
                <a:solidFill>
                  <a:schemeClr val="bg1">
                    <a:alpha val="90000"/>
                  </a:schemeClr>
                </a:solidFill>
              </a:ln>
              <a:solidFill>
                <a:schemeClr val="bg1"/>
              </a:solidFill>
              <a:latin typeface="인터파크고딕 L" pitchFamily="2" charset="-127"/>
              <a:ea typeface="인터파크고딕 L" pitchFamily="2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FDGSAFA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4612" y="500042"/>
            <a:ext cx="3796034" cy="555993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714612" y="6143644"/>
            <a:ext cx="5673348" cy="237566"/>
          </a:xfrm>
          <a:prstGeom prst="rect">
            <a:avLst/>
          </a:prstGeom>
          <a:noFill/>
          <a:ln>
            <a:solidFill>
              <a:schemeClr val="bg1">
                <a:alpha val="0"/>
              </a:schemeClr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7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/>
                </a:solidFill>
                <a:latin typeface="인터파크고딕 L" pitchFamily="2" charset="-127"/>
                <a:ea typeface="인터파크고딕 L" pitchFamily="2" charset="-127"/>
              </a:rPr>
              <a:t>https://www.google.com/search?q=2048&amp;oq=2048&amp;aqs=chrome..69i57j69i60j69i61j69i60j0l2.1119j0j4&amp;sourceid=</a:t>
            </a:r>
            <a:r>
              <a:rPr lang="en-US" altLang="ko-KR" sz="700" dirty="0" err="1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/>
                </a:solidFill>
                <a:latin typeface="인터파크고딕 L" pitchFamily="2" charset="-127"/>
                <a:ea typeface="인터파크고딕 L" pitchFamily="2" charset="-127"/>
              </a:rPr>
              <a:t>chrome&amp;ie</a:t>
            </a:r>
            <a:r>
              <a:rPr lang="en-US" altLang="ko-KR" sz="7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/>
                </a:solidFill>
                <a:latin typeface="인터파크고딕 L" pitchFamily="2" charset="-127"/>
                <a:ea typeface="인터파크고딕 L" pitchFamily="2" charset="-127"/>
              </a:rPr>
              <a:t>=UTF-8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01149" y="714356"/>
            <a:ext cx="835485" cy="673326"/>
          </a:xfrm>
          <a:prstGeom prst="rect">
            <a:avLst/>
          </a:prstGeom>
          <a:noFill/>
          <a:ln>
            <a:solidFill>
              <a:schemeClr val="bg1">
                <a:alpha val="0"/>
              </a:schemeClr>
            </a:solidFill>
          </a:ln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28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/>
                </a:solidFill>
                <a:latin typeface="인터파크고딕 L" pitchFamily="2" charset="-127"/>
                <a:ea typeface="인터파크고딕 L" pitchFamily="2" charset="-127"/>
              </a:rPr>
              <a:t>주제</a:t>
            </a:r>
            <a:endParaRPr lang="en-US" altLang="ko-KR" sz="2800" dirty="0" smtClean="0">
              <a:ln>
                <a:solidFill>
                  <a:schemeClr val="bg1">
                    <a:alpha val="90000"/>
                  </a:schemeClr>
                </a:solidFill>
              </a:ln>
              <a:solidFill>
                <a:schemeClr val="bg1"/>
              </a:solidFill>
              <a:latin typeface="인터파크고딕 L" pitchFamily="2" charset="-127"/>
              <a:ea typeface="인터파크고딕 L" pitchFamily="2" charset="-127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88332" y="714356"/>
            <a:ext cx="848309" cy="673326"/>
          </a:xfrm>
          <a:prstGeom prst="rect">
            <a:avLst/>
          </a:prstGeom>
          <a:noFill/>
          <a:ln>
            <a:solidFill>
              <a:schemeClr val="bg1">
                <a:alpha val="0"/>
              </a:schemeClr>
            </a:solidFill>
          </a:ln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28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/>
                </a:solidFill>
                <a:latin typeface="인터파크고딕 L" pitchFamily="2" charset="-127"/>
                <a:ea typeface="인터파크고딕 L" pitchFamily="2" charset="-127"/>
              </a:rPr>
              <a:t>일정</a:t>
            </a:r>
            <a:endParaRPr lang="en-US" altLang="ko-KR" sz="2800" dirty="0" smtClean="0">
              <a:ln>
                <a:solidFill>
                  <a:schemeClr val="bg1">
                    <a:alpha val="90000"/>
                  </a:schemeClr>
                </a:solidFill>
              </a:ln>
              <a:solidFill>
                <a:schemeClr val="bg1"/>
              </a:solidFill>
              <a:latin typeface="인터파크고딕 L" pitchFamily="2" charset="-127"/>
              <a:ea typeface="인터파크고딕 L" pitchFamily="2" charset="-127"/>
            </a:endParaRPr>
          </a:p>
        </p:txBody>
      </p:sp>
      <p:sp>
        <p:nvSpPr>
          <p:cNvPr id="99" name="모서리가 둥근 직사각형 98"/>
          <p:cNvSpPr/>
          <p:nvPr/>
        </p:nvSpPr>
        <p:spPr>
          <a:xfrm>
            <a:off x="2928926" y="785794"/>
            <a:ext cx="370419" cy="370419"/>
          </a:xfrm>
          <a:prstGeom prst="roundRect">
            <a:avLst/>
          </a:prstGeom>
          <a:solidFill>
            <a:schemeClr val="tx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latin typeface="인터파크고딕 L" pitchFamily="2" charset="-127"/>
                <a:ea typeface="인터파크고딕 L" pitchFamily="2" charset="-127"/>
              </a:rPr>
              <a:t>12</a:t>
            </a:r>
            <a:endParaRPr lang="ko-KR" altLang="en-US" dirty="0">
              <a:ln>
                <a:solidFill>
                  <a:schemeClr val="bg1">
                    <a:alpha val="90000"/>
                  </a:schemeClr>
                </a:solidFill>
              </a:ln>
              <a:latin typeface="인터파크고딕 L" pitchFamily="2" charset="-127"/>
              <a:ea typeface="인터파크고딕 L" pitchFamily="2" charset="-127"/>
            </a:endParaRPr>
          </a:p>
        </p:txBody>
      </p:sp>
      <p:sp>
        <p:nvSpPr>
          <p:cNvPr id="100" name="모서리가 둥근 직사각형 99"/>
          <p:cNvSpPr/>
          <p:nvPr/>
        </p:nvSpPr>
        <p:spPr>
          <a:xfrm>
            <a:off x="3559962" y="785794"/>
            <a:ext cx="370419" cy="370419"/>
          </a:xfrm>
          <a:prstGeom prst="roundRect">
            <a:avLst/>
          </a:prstGeom>
          <a:solidFill>
            <a:schemeClr val="tx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latin typeface="인터파크고딕 L" pitchFamily="2" charset="-127"/>
                <a:ea typeface="인터파크고딕 L" pitchFamily="2" charset="-127"/>
              </a:rPr>
              <a:t>13</a:t>
            </a:r>
            <a:endParaRPr lang="ko-KR" altLang="en-US" dirty="0">
              <a:ln>
                <a:solidFill>
                  <a:schemeClr val="bg1">
                    <a:alpha val="90000"/>
                  </a:schemeClr>
                </a:solidFill>
              </a:ln>
              <a:latin typeface="인터파크고딕 L" pitchFamily="2" charset="-127"/>
              <a:ea typeface="인터파크고딕 L" pitchFamily="2" charset="-127"/>
            </a:endParaRPr>
          </a:p>
        </p:txBody>
      </p:sp>
      <p:sp>
        <p:nvSpPr>
          <p:cNvPr id="101" name="모서리가 둥근 직사각형 100"/>
          <p:cNvSpPr/>
          <p:nvPr/>
        </p:nvSpPr>
        <p:spPr>
          <a:xfrm>
            <a:off x="4190998" y="785794"/>
            <a:ext cx="370419" cy="370419"/>
          </a:xfrm>
          <a:prstGeom prst="roundRect">
            <a:avLst/>
          </a:prstGeom>
          <a:solidFill>
            <a:schemeClr val="tx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latin typeface="인터파크고딕 L" pitchFamily="2" charset="-127"/>
                <a:ea typeface="인터파크고딕 L" pitchFamily="2" charset="-127"/>
              </a:rPr>
              <a:t>14</a:t>
            </a:r>
            <a:endParaRPr lang="ko-KR" altLang="en-US" dirty="0">
              <a:ln>
                <a:solidFill>
                  <a:schemeClr val="bg1">
                    <a:alpha val="90000"/>
                  </a:schemeClr>
                </a:solidFill>
              </a:ln>
              <a:latin typeface="인터파크고딕 L" pitchFamily="2" charset="-127"/>
              <a:ea typeface="인터파크고딕 L" pitchFamily="2" charset="-127"/>
            </a:endParaRPr>
          </a:p>
        </p:txBody>
      </p:sp>
      <p:sp>
        <p:nvSpPr>
          <p:cNvPr id="102" name="모서리가 둥근 직사각형 101"/>
          <p:cNvSpPr/>
          <p:nvPr/>
        </p:nvSpPr>
        <p:spPr>
          <a:xfrm>
            <a:off x="4822034" y="785794"/>
            <a:ext cx="370419" cy="370419"/>
          </a:xfrm>
          <a:prstGeom prst="roundRect">
            <a:avLst/>
          </a:prstGeom>
          <a:solidFill>
            <a:schemeClr val="tx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latin typeface="인터파크고딕 L" pitchFamily="2" charset="-127"/>
                <a:ea typeface="인터파크고딕 L" pitchFamily="2" charset="-127"/>
              </a:rPr>
              <a:t>15</a:t>
            </a:r>
            <a:endParaRPr lang="ko-KR" altLang="en-US" dirty="0">
              <a:ln>
                <a:solidFill>
                  <a:schemeClr val="bg1">
                    <a:alpha val="90000"/>
                  </a:schemeClr>
                </a:solidFill>
              </a:ln>
              <a:latin typeface="인터파크고딕 L" pitchFamily="2" charset="-127"/>
              <a:ea typeface="인터파크고딕 L" pitchFamily="2" charset="-127"/>
            </a:endParaRPr>
          </a:p>
        </p:txBody>
      </p:sp>
      <p:sp>
        <p:nvSpPr>
          <p:cNvPr id="103" name="모서리가 둥근 직사각형 102"/>
          <p:cNvSpPr/>
          <p:nvPr/>
        </p:nvSpPr>
        <p:spPr>
          <a:xfrm>
            <a:off x="5453070" y="785794"/>
            <a:ext cx="370419" cy="370419"/>
          </a:xfrm>
          <a:prstGeom prst="roundRect">
            <a:avLst/>
          </a:prstGeom>
          <a:solidFill>
            <a:schemeClr val="tx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latin typeface="인터파크고딕 L" pitchFamily="2" charset="-127"/>
                <a:ea typeface="인터파크고딕 L" pitchFamily="2" charset="-127"/>
              </a:rPr>
              <a:t>16</a:t>
            </a:r>
            <a:endParaRPr lang="ko-KR" altLang="en-US" dirty="0">
              <a:ln>
                <a:solidFill>
                  <a:schemeClr val="bg1">
                    <a:alpha val="90000"/>
                  </a:schemeClr>
                </a:solidFill>
              </a:ln>
              <a:latin typeface="인터파크고딕 L" pitchFamily="2" charset="-127"/>
              <a:ea typeface="인터파크고딕 L" pitchFamily="2" charset="-127"/>
            </a:endParaRPr>
          </a:p>
        </p:txBody>
      </p:sp>
      <p:sp>
        <p:nvSpPr>
          <p:cNvPr id="104" name="모서리가 둥근 직사각형 103"/>
          <p:cNvSpPr/>
          <p:nvPr/>
        </p:nvSpPr>
        <p:spPr>
          <a:xfrm>
            <a:off x="6084106" y="785794"/>
            <a:ext cx="370419" cy="370419"/>
          </a:xfrm>
          <a:prstGeom prst="roundRect">
            <a:avLst/>
          </a:prstGeom>
          <a:solidFill>
            <a:schemeClr val="tx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latin typeface="인터파크고딕 L" pitchFamily="2" charset="-127"/>
                <a:ea typeface="인터파크고딕 L" pitchFamily="2" charset="-127"/>
              </a:rPr>
              <a:t>17</a:t>
            </a:r>
            <a:endParaRPr lang="ko-KR" altLang="en-US" dirty="0">
              <a:ln>
                <a:solidFill>
                  <a:schemeClr val="bg1">
                    <a:alpha val="90000"/>
                  </a:schemeClr>
                </a:solidFill>
              </a:ln>
              <a:latin typeface="인터파크고딕 L" pitchFamily="2" charset="-127"/>
              <a:ea typeface="인터파크고딕 L" pitchFamily="2" charset="-127"/>
            </a:endParaRPr>
          </a:p>
        </p:txBody>
      </p:sp>
      <p:sp>
        <p:nvSpPr>
          <p:cNvPr id="105" name="모서리가 둥근 직사각형 104"/>
          <p:cNvSpPr/>
          <p:nvPr/>
        </p:nvSpPr>
        <p:spPr>
          <a:xfrm>
            <a:off x="6715140" y="785794"/>
            <a:ext cx="370419" cy="370419"/>
          </a:xfrm>
          <a:prstGeom prst="roundRect">
            <a:avLst/>
          </a:prstGeom>
          <a:solidFill>
            <a:schemeClr val="tx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latin typeface="인터파크고딕 L" pitchFamily="2" charset="-127"/>
                <a:ea typeface="인터파크고딕 L" pitchFamily="2" charset="-127"/>
              </a:rPr>
              <a:t>18</a:t>
            </a:r>
            <a:endParaRPr lang="ko-KR" altLang="en-US" dirty="0">
              <a:ln>
                <a:solidFill>
                  <a:schemeClr val="bg1">
                    <a:alpha val="90000"/>
                  </a:schemeClr>
                </a:solidFill>
              </a:ln>
              <a:latin typeface="인터파크고딕 L" pitchFamily="2" charset="-127"/>
              <a:ea typeface="인터파크고딕 L" pitchFamily="2" charset="-127"/>
            </a:endParaRPr>
          </a:p>
        </p:txBody>
      </p:sp>
      <p:sp>
        <p:nvSpPr>
          <p:cNvPr id="107" name="모서리가 둥근 직사각형 106"/>
          <p:cNvSpPr/>
          <p:nvPr/>
        </p:nvSpPr>
        <p:spPr>
          <a:xfrm>
            <a:off x="2928926" y="1459352"/>
            <a:ext cx="370419" cy="370419"/>
          </a:xfrm>
          <a:prstGeom prst="roundRect">
            <a:avLst/>
          </a:prstGeom>
          <a:solidFill>
            <a:schemeClr val="tx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latin typeface="인터파크고딕 L" pitchFamily="2" charset="-127"/>
                <a:ea typeface="인터파크고딕 L" pitchFamily="2" charset="-127"/>
              </a:rPr>
              <a:t>19</a:t>
            </a:r>
            <a:endParaRPr lang="ko-KR" altLang="en-US" dirty="0">
              <a:ln>
                <a:solidFill>
                  <a:schemeClr val="bg1">
                    <a:alpha val="90000"/>
                  </a:schemeClr>
                </a:solidFill>
              </a:ln>
              <a:latin typeface="인터파크고딕 L" pitchFamily="2" charset="-127"/>
              <a:ea typeface="인터파크고딕 L" pitchFamily="2" charset="-127"/>
            </a:endParaRPr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3559962" y="1459352"/>
            <a:ext cx="370419" cy="370419"/>
          </a:xfrm>
          <a:prstGeom prst="roundRect">
            <a:avLst/>
          </a:prstGeom>
          <a:solidFill>
            <a:schemeClr val="tx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latin typeface="인터파크고딕 L" pitchFamily="2" charset="-127"/>
                <a:ea typeface="인터파크고딕 L" pitchFamily="2" charset="-127"/>
              </a:rPr>
              <a:t>20</a:t>
            </a:r>
            <a:endParaRPr lang="ko-KR" altLang="en-US" dirty="0">
              <a:ln>
                <a:solidFill>
                  <a:schemeClr val="bg1">
                    <a:alpha val="90000"/>
                  </a:schemeClr>
                </a:solidFill>
              </a:ln>
              <a:latin typeface="인터파크고딕 L" pitchFamily="2" charset="-127"/>
              <a:ea typeface="인터파크고딕 L" pitchFamily="2" charset="-127"/>
            </a:endParaRPr>
          </a:p>
        </p:txBody>
      </p:sp>
      <p:sp>
        <p:nvSpPr>
          <p:cNvPr id="109" name="모서리가 둥근 직사각형 108"/>
          <p:cNvSpPr/>
          <p:nvPr/>
        </p:nvSpPr>
        <p:spPr>
          <a:xfrm>
            <a:off x="4190998" y="1459352"/>
            <a:ext cx="370419" cy="370419"/>
          </a:xfrm>
          <a:prstGeom prst="roundRect">
            <a:avLst/>
          </a:prstGeom>
          <a:solidFill>
            <a:schemeClr val="tx1"/>
          </a:solidFill>
          <a:ln>
            <a:solidFill>
              <a:srgbClr val="FF7C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latin typeface="인터파크고딕 L" pitchFamily="2" charset="-127"/>
                <a:ea typeface="인터파크고딕 L" pitchFamily="2" charset="-127"/>
              </a:rPr>
              <a:t>21</a:t>
            </a:r>
            <a:endParaRPr lang="ko-KR" altLang="en-US" dirty="0">
              <a:ln>
                <a:solidFill>
                  <a:schemeClr val="bg1">
                    <a:alpha val="90000"/>
                  </a:schemeClr>
                </a:solidFill>
              </a:ln>
              <a:latin typeface="인터파크고딕 L" pitchFamily="2" charset="-127"/>
              <a:ea typeface="인터파크고딕 L" pitchFamily="2" charset="-127"/>
            </a:endParaRPr>
          </a:p>
        </p:txBody>
      </p:sp>
      <p:sp>
        <p:nvSpPr>
          <p:cNvPr id="110" name="모서리가 둥근 직사각형 109"/>
          <p:cNvSpPr/>
          <p:nvPr/>
        </p:nvSpPr>
        <p:spPr>
          <a:xfrm>
            <a:off x="4822034" y="1459352"/>
            <a:ext cx="370419" cy="370419"/>
          </a:xfrm>
          <a:prstGeom prst="roundRect">
            <a:avLst/>
          </a:prstGeom>
          <a:solidFill>
            <a:schemeClr val="tx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latin typeface="인터파크고딕 L" pitchFamily="2" charset="-127"/>
                <a:ea typeface="인터파크고딕 L" pitchFamily="2" charset="-127"/>
              </a:rPr>
              <a:t>22</a:t>
            </a:r>
            <a:endParaRPr lang="ko-KR" altLang="en-US" dirty="0">
              <a:ln>
                <a:solidFill>
                  <a:schemeClr val="bg1">
                    <a:alpha val="90000"/>
                  </a:schemeClr>
                </a:solidFill>
              </a:ln>
              <a:latin typeface="인터파크고딕 L" pitchFamily="2" charset="-127"/>
              <a:ea typeface="인터파크고딕 L" pitchFamily="2" charset="-127"/>
            </a:endParaRPr>
          </a:p>
        </p:txBody>
      </p:sp>
      <p:sp>
        <p:nvSpPr>
          <p:cNvPr id="111" name="모서리가 둥근 직사각형 110"/>
          <p:cNvSpPr/>
          <p:nvPr/>
        </p:nvSpPr>
        <p:spPr>
          <a:xfrm>
            <a:off x="5453070" y="1459352"/>
            <a:ext cx="370419" cy="370419"/>
          </a:xfrm>
          <a:prstGeom prst="roundRect">
            <a:avLst/>
          </a:prstGeom>
          <a:solidFill>
            <a:schemeClr val="tx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latin typeface="인터파크고딕 L" pitchFamily="2" charset="-127"/>
                <a:ea typeface="인터파크고딕 L" pitchFamily="2" charset="-127"/>
              </a:rPr>
              <a:t>23</a:t>
            </a:r>
            <a:endParaRPr lang="ko-KR" altLang="en-US" dirty="0">
              <a:ln>
                <a:solidFill>
                  <a:schemeClr val="bg1">
                    <a:alpha val="90000"/>
                  </a:schemeClr>
                </a:solidFill>
              </a:ln>
              <a:latin typeface="인터파크고딕 L" pitchFamily="2" charset="-127"/>
              <a:ea typeface="인터파크고딕 L" pitchFamily="2" charset="-127"/>
            </a:endParaRPr>
          </a:p>
        </p:txBody>
      </p:sp>
      <p:sp>
        <p:nvSpPr>
          <p:cNvPr id="112" name="모서리가 둥근 직사각형 111"/>
          <p:cNvSpPr/>
          <p:nvPr/>
        </p:nvSpPr>
        <p:spPr>
          <a:xfrm>
            <a:off x="6084106" y="1459352"/>
            <a:ext cx="370419" cy="370419"/>
          </a:xfrm>
          <a:prstGeom prst="roundRect">
            <a:avLst/>
          </a:prstGeom>
          <a:solidFill>
            <a:schemeClr val="tx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latin typeface="인터파크고딕 L" pitchFamily="2" charset="-127"/>
                <a:ea typeface="인터파크고딕 L" pitchFamily="2" charset="-127"/>
              </a:rPr>
              <a:t>24</a:t>
            </a:r>
            <a:endParaRPr lang="ko-KR" altLang="en-US" dirty="0">
              <a:ln>
                <a:solidFill>
                  <a:schemeClr val="bg1">
                    <a:alpha val="90000"/>
                  </a:schemeClr>
                </a:solidFill>
              </a:ln>
              <a:latin typeface="인터파크고딕 L" pitchFamily="2" charset="-127"/>
              <a:ea typeface="인터파크고딕 L" pitchFamily="2" charset="-127"/>
            </a:endParaRPr>
          </a:p>
        </p:txBody>
      </p:sp>
      <p:sp>
        <p:nvSpPr>
          <p:cNvPr id="113" name="모서리가 둥근 직사각형 112"/>
          <p:cNvSpPr/>
          <p:nvPr/>
        </p:nvSpPr>
        <p:spPr>
          <a:xfrm>
            <a:off x="6715140" y="1459352"/>
            <a:ext cx="370419" cy="370419"/>
          </a:xfrm>
          <a:prstGeom prst="roundRect">
            <a:avLst/>
          </a:prstGeom>
          <a:solidFill>
            <a:schemeClr val="tx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latin typeface="인터파크고딕 L" pitchFamily="2" charset="-127"/>
                <a:ea typeface="인터파크고딕 L" pitchFamily="2" charset="-127"/>
              </a:rPr>
              <a:t>25</a:t>
            </a:r>
            <a:endParaRPr lang="ko-KR" altLang="en-US" dirty="0">
              <a:ln>
                <a:solidFill>
                  <a:schemeClr val="bg1">
                    <a:alpha val="90000"/>
                  </a:schemeClr>
                </a:solidFill>
              </a:ln>
              <a:latin typeface="인터파크고딕 L" pitchFamily="2" charset="-127"/>
              <a:ea typeface="인터파크고딕 L" pitchFamily="2" charset="-127"/>
            </a:endParaRPr>
          </a:p>
        </p:txBody>
      </p:sp>
      <p:sp>
        <p:nvSpPr>
          <p:cNvPr id="115" name="모서리가 둥근 직사각형 114"/>
          <p:cNvSpPr/>
          <p:nvPr/>
        </p:nvSpPr>
        <p:spPr>
          <a:xfrm>
            <a:off x="2928926" y="2132910"/>
            <a:ext cx="370419" cy="370419"/>
          </a:xfrm>
          <a:prstGeom prst="roundRect">
            <a:avLst/>
          </a:prstGeom>
          <a:solidFill>
            <a:schemeClr val="tx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latin typeface="인터파크고딕 L" pitchFamily="2" charset="-127"/>
                <a:ea typeface="인터파크고딕 L" pitchFamily="2" charset="-127"/>
              </a:rPr>
              <a:t>26</a:t>
            </a:r>
            <a:endParaRPr lang="ko-KR" altLang="en-US" dirty="0">
              <a:ln>
                <a:solidFill>
                  <a:schemeClr val="bg1">
                    <a:alpha val="90000"/>
                  </a:schemeClr>
                </a:solidFill>
              </a:ln>
              <a:latin typeface="인터파크고딕 L" pitchFamily="2" charset="-127"/>
              <a:ea typeface="인터파크고딕 L" pitchFamily="2" charset="-127"/>
            </a:endParaRPr>
          </a:p>
        </p:txBody>
      </p:sp>
      <p:sp>
        <p:nvSpPr>
          <p:cNvPr id="116" name="모서리가 둥근 직사각형 115"/>
          <p:cNvSpPr/>
          <p:nvPr/>
        </p:nvSpPr>
        <p:spPr>
          <a:xfrm>
            <a:off x="3559962" y="2132910"/>
            <a:ext cx="370419" cy="370419"/>
          </a:xfrm>
          <a:prstGeom prst="roundRect">
            <a:avLst/>
          </a:prstGeom>
          <a:solidFill>
            <a:schemeClr val="tx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latin typeface="인터파크고딕 L" pitchFamily="2" charset="-127"/>
                <a:ea typeface="인터파크고딕 L" pitchFamily="2" charset="-127"/>
              </a:rPr>
              <a:t>27</a:t>
            </a:r>
            <a:endParaRPr lang="ko-KR" altLang="en-US" dirty="0">
              <a:ln>
                <a:solidFill>
                  <a:schemeClr val="bg1">
                    <a:alpha val="90000"/>
                  </a:schemeClr>
                </a:solidFill>
              </a:ln>
              <a:latin typeface="인터파크고딕 L" pitchFamily="2" charset="-127"/>
              <a:ea typeface="인터파크고딕 L" pitchFamily="2" charset="-127"/>
            </a:endParaRPr>
          </a:p>
        </p:txBody>
      </p:sp>
      <p:sp>
        <p:nvSpPr>
          <p:cNvPr id="117" name="모서리가 둥근 직사각형 116"/>
          <p:cNvSpPr/>
          <p:nvPr/>
        </p:nvSpPr>
        <p:spPr>
          <a:xfrm>
            <a:off x="4190998" y="2132910"/>
            <a:ext cx="370419" cy="370419"/>
          </a:xfrm>
          <a:prstGeom prst="roundRect">
            <a:avLst/>
          </a:prstGeom>
          <a:solidFill>
            <a:schemeClr val="tx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latin typeface="인터파크고딕 L" pitchFamily="2" charset="-127"/>
                <a:ea typeface="인터파크고딕 L" pitchFamily="2" charset="-127"/>
              </a:rPr>
              <a:t>28</a:t>
            </a:r>
            <a:endParaRPr lang="ko-KR" altLang="en-US" dirty="0">
              <a:ln>
                <a:solidFill>
                  <a:schemeClr val="bg1">
                    <a:alpha val="90000"/>
                  </a:schemeClr>
                </a:solidFill>
              </a:ln>
              <a:latin typeface="인터파크고딕 L" pitchFamily="2" charset="-127"/>
              <a:ea typeface="인터파크고딕 L" pitchFamily="2" charset="-127"/>
            </a:endParaRPr>
          </a:p>
        </p:txBody>
      </p:sp>
      <p:sp>
        <p:nvSpPr>
          <p:cNvPr id="118" name="모서리가 둥근 직사각형 117"/>
          <p:cNvSpPr/>
          <p:nvPr/>
        </p:nvSpPr>
        <p:spPr>
          <a:xfrm>
            <a:off x="4822034" y="2132910"/>
            <a:ext cx="370419" cy="370419"/>
          </a:xfrm>
          <a:prstGeom prst="roundRect">
            <a:avLst/>
          </a:prstGeom>
          <a:solidFill>
            <a:schemeClr val="tx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latin typeface="인터파크고딕 L" pitchFamily="2" charset="-127"/>
                <a:ea typeface="인터파크고딕 L" pitchFamily="2" charset="-127"/>
              </a:rPr>
              <a:t>29</a:t>
            </a:r>
            <a:endParaRPr lang="ko-KR" altLang="en-US" dirty="0">
              <a:ln>
                <a:solidFill>
                  <a:schemeClr val="bg1">
                    <a:alpha val="90000"/>
                  </a:schemeClr>
                </a:solidFill>
              </a:ln>
              <a:latin typeface="인터파크고딕 L" pitchFamily="2" charset="-127"/>
              <a:ea typeface="인터파크고딕 L" pitchFamily="2" charset="-127"/>
            </a:endParaRPr>
          </a:p>
        </p:txBody>
      </p:sp>
      <p:sp>
        <p:nvSpPr>
          <p:cNvPr id="119" name="모서리가 둥근 직사각형 118"/>
          <p:cNvSpPr/>
          <p:nvPr/>
        </p:nvSpPr>
        <p:spPr>
          <a:xfrm>
            <a:off x="5453070" y="2132910"/>
            <a:ext cx="370419" cy="370419"/>
          </a:xfrm>
          <a:prstGeom prst="roundRect">
            <a:avLst/>
          </a:prstGeom>
          <a:solidFill>
            <a:schemeClr val="tx1"/>
          </a:solidFill>
          <a:ln>
            <a:solidFill>
              <a:srgbClr val="FF7C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latin typeface="인터파크고딕 L" pitchFamily="2" charset="-127"/>
                <a:ea typeface="인터파크고딕 L" pitchFamily="2" charset="-127"/>
              </a:rPr>
              <a:t>30</a:t>
            </a:r>
            <a:endParaRPr lang="ko-KR" altLang="en-US" dirty="0">
              <a:ln>
                <a:solidFill>
                  <a:schemeClr val="bg1">
                    <a:alpha val="90000"/>
                  </a:schemeClr>
                </a:solidFill>
              </a:ln>
              <a:latin typeface="인터파크고딕 L" pitchFamily="2" charset="-127"/>
              <a:ea typeface="인터파크고딕 L" pitchFamily="2" charset="-127"/>
            </a:endParaRPr>
          </a:p>
        </p:txBody>
      </p:sp>
      <p:sp>
        <p:nvSpPr>
          <p:cNvPr id="120" name="모서리가 둥근 직사각형 119"/>
          <p:cNvSpPr/>
          <p:nvPr/>
        </p:nvSpPr>
        <p:spPr>
          <a:xfrm>
            <a:off x="6084106" y="2132910"/>
            <a:ext cx="370419" cy="370419"/>
          </a:xfrm>
          <a:prstGeom prst="roundRect">
            <a:avLst/>
          </a:prstGeom>
          <a:solidFill>
            <a:schemeClr val="tx1"/>
          </a:solidFill>
          <a:ln>
            <a:solidFill>
              <a:srgbClr val="00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latin typeface="인터파크고딕 L" pitchFamily="2" charset="-127"/>
                <a:ea typeface="인터파크고딕 L" pitchFamily="2" charset="-127"/>
              </a:rPr>
              <a:t>1</a:t>
            </a:r>
            <a:endParaRPr lang="ko-KR" altLang="en-US" dirty="0">
              <a:ln>
                <a:solidFill>
                  <a:schemeClr val="bg1">
                    <a:alpha val="90000"/>
                  </a:schemeClr>
                </a:solidFill>
              </a:ln>
              <a:latin typeface="인터파크고딕 L" pitchFamily="2" charset="-127"/>
              <a:ea typeface="인터파크고딕 L" pitchFamily="2" charset="-127"/>
            </a:endParaRPr>
          </a:p>
        </p:txBody>
      </p:sp>
      <p:sp>
        <p:nvSpPr>
          <p:cNvPr id="121" name="모서리가 둥근 직사각형 120"/>
          <p:cNvSpPr/>
          <p:nvPr/>
        </p:nvSpPr>
        <p:spPr>
          <a:xfrm>
            <a:off x="6715140" y="2132910"/>
            <a:ext cx="370419" cy="370419"/>
          </a:xfrm>
          <a:prstGeom prst="roundRect">
            <a:avLst/>
          </a:prstGeom>
          <a:solidFill>
            <a:schemeClr val="tx1"/>
          </a:solidFill>
          <a:ln>
            <a:solidFill>
              <a:srgbClr val="00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latin typeface="인터파크고딕 L" pitchFamily="2" charset="-127"/>
                <a:ea typeface="인터파크고딕 L" pitchFamily="2" charset="-127"/>
              </a:rPr>
              <a:t>2</a:t>
            </a:r>
            <a:endParaRPr lang="ko-KR" altLang="en-US" dirty="0">
              <a:ln>
                <a:solidFill>
                  <a:schemeClr val="bg1">
                    <a:alpha val="90000"/>
                  </a:schemeClr>
                </a:solidFill>
              </a:ln>
              <a:latin typeface="인터파크고딕 L" pitchFamily="2" charset="-127"/>
              <a:ea typeface="인터파크고딕 L" pitchFamily="2" charset="-127"/>
            </a:endParaRPr>
          </a:p>
        </p:txBody>
      </p:sp>
      <p:sp>
        <p:nvSpPr>
          <p:cNvPr id="123" name="모서리가 둥근 직사각형 122"/>
          <p:cNvSpPr/>
          <p:nvPr/>
        </p:nvSpPr>
        <p:spPr>
          <a:xfrm>
            <a:off x="2928926" y="2806468"/>
            <a:ext cx="370419" cy="370419"/>
          </a:xfrm>
          <a:prstGeom prst="roundRect">
            <a:avLst/>
          </a:prstGeom>
          <a:solidFill>
            <a:schemeClr val="tx1"/>
          </a:solidFill>
          <a:ln>
            <a:solidFill>
              <a:srgbClr val="00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latin typeface="인터파크고딕 L" pitchFamily="2" charset="-127"/>
                <a:ea typeface="인터파크고딕 L" pitchFamily="2" charset="-127"/>
              </a:rPr>
              <a:t>3</a:t>
            </a:r>
            <a:endParaRPr lang="ko-KR" altLang="en-US" dirty="0">
              <a:ln>
                <a:solidFill>
                  <a:schemeClr val="bg1">
                    <a:alpha val="90000"/>
                  </a:schemeClr>
                </a:solidFill>
              </a:ln>
              <a:latin typeface="인터파크고딕 L" pitchFamily="2" charset="-127"/>
              <a:ea typeface="인터파크고딕 L" pitchFamily="2" charset="-127"/>
            </a:endParaRPr>
          </a:p>
        </p:txBody>
      </p:sp>
      <p:sp>
        <p:nvSpPr>
          <p:cNvPr id="124" name="모서리가 둥근 직사각형 123"/>
          <p:cNvSpPr/>
          <p:nvPr/>
        </p:nvSpPr>
        <p:spPr>
          <a:xfrm>
            <a:off x="3559962" y="2806468"/>
            <a:ext cx="370419" cy="370419"/>
          </a:xfrm>
          <a:prstGeom prst="roundRect">
            <a:avLst/>
          </a:prstGeom>
          <a:solidFill>
            <a:schemeClr val="tx1"/>
          </a:solidFill>
          <a:ln>
            <a:solidFill>
              <a:srgbClr val="00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latin typeface="인터파크고딕 L" pitchFamily="2" charset="-127"/>
                <a:ea typeface="인터파크고딕 L" pitchFamily="2" charset="-127"/>
              </a:rPr>
              <a:t>4</a:t>
            </a:r>
            <a:endParaRPr lang="ko-KR" altLang="en-US" dirty="0">
              <a:ln>
                <a:solidFill>
                  <a:schemeClr val="bg1">
                    <a:alpha val="90000"/>
                  </a:schemeClr>
                </a:solidFill>
              </a:ln>
              <a:latin typeface="인터파크고딕 L" pitchFamily="2" charset="-127"/>
              <a:ea typeface="인터파크고딕 L" pitchFamily="2" charset="-127"/>
            </a:endParaRPr>
          </a:p>
        </p:txBody>
      </p:sp>
      <p:sp>
        <p:nvSpPr>
          <p:cNvPr id="125" name="모서리가 둥근 직사각형 124"/>
          <p:cNvSpPr/>
          <p:nvPr/>
        </p:nvSpPr>
        <p:spPr>
          <a:xfrm>
            <a:off x="4190998" y="2806468"/>
            <a:ext cx="370419" cy="370419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latin typeface="인터파크고딕 L" pitchFamily="2" charset="-127"/>
                <a:ea typeface="인터파크고딕 L" pitchFamily="2" charset="-127"/>
              </a:rPr>
              <a:t>5</a:t>
            </a:r>
            <a:endParaRPr lang="ko-KR" altLang="en-US" dirty="0">
              <a:ln>
                <a:solidFill>
                  <a:schemeClr val="bg1">
                    <a:alpha val="90000"/>
                  </a:schemeClr>
                </a:solidFill>
              </a:ln>
              <a:latin typeface="인터파크고딕 L" pitchFamily="2" charset="-127"/>
              <a:ea typeface="인터파크고딕 L" pitchFamily="2" charset="-127"/>
            </a:endParaRPr>
          </a:p>
        </p:txBody>
      </p:sp>
      <p:sp>
        <p:nvSpPr>
          <p:cNvPr id="126" name="모서리가 둥근 직사각형 125"/>
          <p:cNvSpPr/>
          <p:nvPr/>
        </p:nvSpPr>
        <p:spPr>
          <a:xfrm>
            <a:off x="4822034" y="2806468"/>
            <a:ext cx="370419" cy="370419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latin typeface="인터파크고딕 L" pitchFamily="2" charset="-127"/>
                <a:ea typeface="인터파크고딕 L" pitchFamily="2" charset="-127"/>
              </a:rPr>
              <a:t>6</a:t>
            </a:r>
            <a:endParaRPr lang="ko-KR" altLang="en-US" dirty="0">
              <a:ln>
                <a:solidFill>
                  <a:schemeClr val="bg1">
                    <a:alpha val="90000"/>
                  </a:schemeClr>
                </a:solidFill>
              </a:ln>
              <a:latin typeface="인터파크고딕 L" pitchFamily="2" charset="-127"/>
              <a:ea typeface="인터파크고딕 L" pitchFamily="2" charset="-127"/>
            </a:endParaRPr>
          </a:p>
        </p:txBody>
      </p:sp>
      <p:sp>
        <p:nvSpPr>
          <p:cNvPr id="127" name="모서리가 둥근 직사각형 126"/>
          <p:cNvSpPr/>
          <p:nvPr/>
        </p:nvSpPr>
        <p:spPr>
          <a:xfrm>
            <a:off x="5453070" y="2806468"/>
            <a:ext cx="370419" cy="370419"/>
          </a:xfrm>
          <a:prstGeom prst="roundRect">
            <a:avLst/>
          </a:prstGeom>
          <a:solidFill>
            <a:schemeClr val="tx1"/>
          </a:solidFill>
          <a:ln>
            <a:solidFill>
              <a:srgbClr val="00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latin typeface="인터파크고딕 L" pitchFamily="2" charset="-127"/>
                <a:ea typeface="인터파크고딕 L" pitchFamily="2" charset="-127"/>
              </a:rPr>
              <a:t>7</a:t>
            </a:r>
            <a:endParaRPr lang="ko-KR" altLang="en-US" dirty="0">
              <a:ln>
                <a:solidFill>
                  <a:schemeClr val="bg1">
                    <a:alpha val="90000"/>
                  </a:schemeClr>
                </a:solidFill>
              </a:ln>
              <a:latin typeface="인터파크고딕 L" pitchFamily="2" charset="-127"/>
              <a:ea typeface="인터파크고딕 L" pitchFamily="2" charset="-127"/>
            </a:endParaRPr>
          </a:p>
        </p:txBody>
      </p:sp>
      <p:sp>
        <p:nvSpPr>
          <p:cNvPr id="128" name="모서리가 둥근 직사각형 127"/>
          <p:cNvSpPr/>
          <p:nvPr/>
        </p:nvSpPr>
        <p:spPr>
          <a:xfrm>
            <a:off x="6084106" y="2806468"/>
            <a:ext cx="370419" cy="370419"/>
          </a:xfrm>
          <a:prstGeom prst="roundRect">
            <a:avLst/>
          </a:prstGeom>
          <a:solidFill>
            <a:schemeClr val="tx1"/>
          </a:solidFill>
          <a:ln>
            <a:solidFill>
              <a:srgbClr val="00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latin typeface="인터파크고딕 L" pitchFamily="2" charset="-127"/>
                <a:ea typeface="인터파크고딕 L" pitchFamily="2" charset="-127"/>
              </a:rPr>
              <a:t>8</a:t>
            </a:r>
            <a:endParaRPr lang="ko-KR" altLang="en-US" dirty="0">
              <a:ln>
                <a:solidFill>
                  <a:schemeClr val="bg1">
                    <a:alpha val="90000"/>
                  </a:schemeClr>
                </a:solidFill>
              </a:ln>
              <a:latin typeface="인터파크고딕 L" pitchFamily="2" charset="-127"/>
              <a:ea typeface="인터파크고딕 L" pitchFamily="2" charset="-127"/>
            </a:endParaRPr>
          </a:p>
        </p:txBody>
      </p:sp>
      <p:sp>
        <p:nvSpPr>
          <p:cNvPr id="129" name="모서리가 둥근 직사각형 128"/>
          <p:cNvSpPr/>
          <p:nvPr/>
        </p:nvSpPr>
        <p:spPr>
          <a:xfrm>
            <a:off x="6715140" y="2806468"/>
            <a:ext cx="370419" cy="370419"/>
          </a:xfrm>
          <a:prstGeom prst="roundRect">
            <a:avLst/>
          </a:prstGeom>
          <a:solidFill>
            <a:schemeClr val="tx1"/>
          </a:solidFill>
          <a:ln>
            <a:solidFill>
              <a:srgbClr val="00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latin typeface="인터파크고딕 L" pitchFamily="2" charset="-127"/>
                <a:ea typeface="인터파크고딕 L" pitchFamily="2" charset="-127"/>
              </a:rPr>
              <a:t>9</a:t>
            </a:r>
            <a:endParaRPr lang="ko-KR" altLang="en-US" dirty="0">
              <a:ln>
                <a:solidFill>
                  <a:schemeClr val="bg1">
                    <a:alpha val="90000"/>
                  </a:schemeClr>
                </a:solidFill>
              </a:ln>
              <a:latin typeface="인터파크고딕 L" pitchFamily="2" charset="-127"/>
              <a:ea typeface="인터파크고딕 L" pitchFamily="2" charset="-127"/>
            </a:endParaRPr>
          </a:p>
        </p:txBody>
      </p:sp>
      <p:sp>
        <p:nvSpPr>
          <p:cNvPr id="131" name="모서리가 둥근 직사각형 130"/>
          <p:cNvSpPr/>
          <p:nvPr/>
        </p:nvSpPr>
        <p:spPr>
          <a:xfrm>
            <a:off x="2928926" y="3480026"/>
            <a:ext cx="370419" cy="370419"/>
          </a:xfrm>
          <a:prstGeom prst="roundRect">
            <a:avLst/>
          </a:prstGeom>
          <a:solidFill>
            <a:schemeClr val="tx1"/>
          </a:solidFill>
          <a:ln>
            <a:solidFill>
              <a:srgbClr val="00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latin typeface="인터파크고딕 L" pitchFamily="2" charset="-127"/>
                <a:ea typeface="인터파크고딕 L" pitchFamily="2" charset="-127"/>
              </a:rPr>
              <a:t>10</a:t>
            </a:r>
            <a:endParaRPr lang="ko-KR" altLang="en-US" dirty="0">
              <a:ln>
                <a:solidFill>
                  <a:schemeClr val="bg1">
                    <a:alpha val="90000"/>
                  </a:schemeClr>
                </a:solidFill>
              </a:ln>
              <a:latin typeface="인터파크고딕 L" pitchFamily="2" charset="-127"/>
              <a:ea typeface="인터파크고딕 L" pitchFamily="2" charset="-127"/>
            </a:endParaRPr>
          </a:p>
        </p:txBody>
      </p:sp>
      <p:sp>
        <p:nvSpPr>
          <p:cNvPr id="132" name="모서리가 둥근 직사각형 131"/>
          <p:cNvSpPr/>
          <p:nvPr/>
        </p:nvSpPr>
        <p:spPr>
          <a:xfrm>
            <a:off x="3559962" y="3480026"/>
            <a:ext cx="370419" cy="370419"/>
          </a:xfrm>
          <a:prstGeom prst="roundRect">
            <a:avLst/>
          </a:prstGeom>
          <a:solidFill>
            <a:schemeClr val="tx1"/>
          </a:solidFill>
          <a:ln>
            <a:solidFill>
              <a:srgbClr val="00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latin typeface="인터파크고딕 L" pitchFamily="2" charset="-127"/>
                <a:ea typeface="인터파크고딕 L" pitchFamily="2" charset="-127"/>
              </a:rPr>
              <a:t>11</a:t>
            </a:r>
            <a:endParaRPr lang="ko-KR" altLang="en-US" dirty="0">
              <a:ln>
                <a:solidFill>
                  <a:schemeClr val="bg1">
                    <a:alpha val="90000"/>
                  </a:schemeClr>
                </a:solidFill>
              </a:ln>
              <a:latin typeface="인터파크고딕 L" pitchFamily="2" charset="-127"/>
              <a:ea typeface="인터파크고딕 L" pitchFamily="2" charset="-127"/>
            </a:endParaRPr>
          </a:p>
        </p:txBody>
      </p:sp>
      <p:sp>
        <p:nvSpPr>
          <p:cNvPr id="133" name="모서리가 둥근 직사각형 132"/>
          <p:cNvSpPr/>
          <p:nvPr/>
        </p:nvSpPr>
        <p:spPr>
          <a:xfrm>
            <a:off x="4190998" y="3480026"/>
            <a:ext cx="370419" cy="370419"/>
          </a:xfrm>
          <a:prstGeom prst="roundRect">
            <a:avLst/>
          </a:prstGeom>
          <a:solidFill>
            <a:schemeClr val="tx1"/>
          </a:solidFill>
          <a:ln>
            <a:solidFill>
              <a:srgbClr val="00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latin typeface="인터파크고딕 L" pitchFamily="2" charset="-127"/>
                <a:ea typeface="인터파크고딕 L" pitchFamily="2" charset="-127"/>
              </a:rPr>
              <a:t>12</a:t>
            </a:r>
            <a:endParaRPr lang="ko-KR" altLang="en-US" dirty="0">
              <a:ln>
                <a:solidFill>
                  <a:schemeClr val="bg1">
                    <a:alpha val="90000"/>
                  </a:schemeClr>
                </a:solidFill>
              </a:ln>
              <a:latin typeface="인터파크고딕 L" pitchFamily="2" charset="-127"/>
              <a:ea typeface="인터파크고딕 L" pitchFamily="2" charset="-127"/>
            </a:endParaRPr>
          </a:p>
        </p:txBody>
      </p:sp>
      <p:sp>
        <p:nvSpPr>
          <p:cNvPr id="134" name="모서리가 둥근 직사각형 133"/>
          <p:cNvSpPr/>
          <p:nvPr/>
        </p:nvSpPr>
        <p:spPr>
          <a:xfrm>
            <a:off x="4822034" y="3480026"/>
            <a:ext cx="370419" cy="370419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latin typeface="인터파크고딕 L" pitchFamily="2" charset="-127"/>
                <a:ea typeface="인터파크고딕 L" pitchFamily="2" charset="-127"/>
              </a:rPr>
              <a:t>13</a:t>
            </a:r>
            <a:endParaRPr lang="ko-KR" altLang="en-US" dirty="0">
              <a:ln>
                <a:solidFill>
                  <a:schemeClr val="bg1">
                    <a:alpha val="90000"/>
                  </a:schemeClr>
                </a:solidFill>
              </a:ln>
              <a:latin typeface="인터파크고딕 L" pitchFamily="2" charset="-127"/>
              <a:ea typeface="인터파크고딕 L" pitchFamily="2" charset="-127"/>
            </a:endParaRPr>
          </a:p>
        </p:txBody>
      </p:sp>
      <p:sp>
        <p:nvSpPr>
          <p:cNvPr id="135" name="모서리가 둥근 직사각형 134"/>
          <p:cNvSpPr/>
          <p:nvPr/>
        </p:nvSpPr>
        <p:spPr>
          <a:xfrm>
            <a:off x="5453070" y="3480026"/>
            <a:ext cx="370419" cy="370419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latin typeface="인터파크고딕 L" pitchFamily="2" charset="-127"/>
                <a:ea typeface="인터파크고딕 L" pitchFamily="2" charset="-127"/>
              </a:rPr>
              <a:t>14</a:t>
            </a:r>
            <a:endParaRPr lang="ko-KR" altLang="en-US" dirty="0">
              <a:ln>
                <a:solidFill>
                  <a:schemeClr val="bg1">
                    <a:alpha val="90000"/>
                  </a:schemeClr>
                </a:solidFill>
              </a:ln>
              <a:latin typeface="인터파크고딕 L" pitchFamily="2" charset="-127"/>
              <a:ea typeface="인터파크고딕 L" pitchFamily="2" charset="-127"/>
            </a:endParaRPr>
          </a:p>
        </p:txBody>
      </p:sp>
      <p:sp>
        <p:nvSpPr>
          <p:cNvPr id="136" name="모서리가 둥근 직사각형 135"/>
          <p:cNvSpPr/>
          <p:nvPr/>
        </p:nvSpPr>
        <p:spPr>
          <a:xfrm>
            <a:off x="6084106" y="3480026"/>
            <a:ext cx="370419" cy="370419"/>
          </a:xfrm>
          <a:prstGeom prst="roundRect">
            <a:avLst/>
          </a:prstGeom>
          <a:solidFill>
            <a:schemeClr val="tx1"/>
          </a:solidFill>
          <a:ln>
            <a:solidFill>
              <a:srgbClr val="00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latin typeface="인터파크고딕 L" pitchFamily="2" charset="-127"/>
                <a:ea typeface="인터파크고딕 L" pitchFamily="2" charset="-127"/>
              </a:rPr>
              <a:t>15</a:t>
            </a:r>
            <a:endParaRPr lang="ko-KR" altLang="en-US" dirty="0">
              <a:ln>
                <a:solidFill>
                  <a:schemeClr val="bg1">
                    <a:alpha val="90000"/>
                  </a:schemeClr>
                </a:solidFill>
              </a:ln>
              <a:latin typeface="인터파크고딕 L" pitchFamily="2" charset="-127"/>
              <a:ea typeface="인터파크고딕 L" pitchFamily="2" charset="-127"/>
            </a:endParaRPr>
          </a:p>
        </p:txBody>
      </p:sp>
      <p:sp>
        <p:nvSpPr>
          <p:cNvPr id="137" name="모서리가 둥근 직사각형 136"/>
          <p:cNvSpPr/>
          <p:nvPr/>
        </p:nvSpPr>
        <p:spPr>
          <a:xfrm>
            <a:off x="6715140" y="3480026"/>
            <a:ext cx="370419" cy="370419"/>
          </a:xfrm>
          <a:prstGeom prst="roundRect">
            <a:avLst/>
          </a:prstGeom>
          <a:solidFill>
            <a:schemeClr val="tx1"/>
          </a:solidFill>
          <a:ln>
            <a:solidFill>
              <a:srgbClr val="00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latin typeface="인터파크고딕 L" pitchFamily="2" charset="-127"/>
                <a:ea typeface="인터파크고딕 L" pitchFamily="2" charset="-127"/>
              </a:rPr>
              <a:t>16</a:t>
            </a:r>
            <a:endParaRPr lang="ko-KR" altLang="en-US" dirty="0">
              <a:ln>
                <a:solidFill>
                  <a:schemeClr val="bg1">
                    <a:alpha val="90000"/>
                  </a:schemeClr>
                </a:solidFill>
              </a:ln>
              <a:latin typeface="인터파크고딕 L" pitchFamily="2" charset="-127"/>
              <a:ea typeface="인터파크고딕 L" pitchFamily="2" charset="-127"/>
            </a:endParaRPr>
          </a:p>
        </p:txBody>
      </p:sp>
      <p:sp>
        <p:nvSpPr>
          <p:cNvPr id="139" name="모서리가 둥근 직사각형 138"/>
          <p:cNvSpPr/>
          <p:nvPr/>
        </p:nvSpPr>
        <p:spPr>
          <a:xfrm>
            <a:off x="2928926" y="4153586"/>
            <a:ext cx="370419" cy="370419"/>
          </a:xfrm>
          <a:prstGeom prst="roundRect">
            <a:avLst/>
          </a:prstGeom>
          <a:solidFill>
            <a:schemeClr val="tx1"/>
          </a:solidFill>
          <a:ln>
            <a:solidFill>
              <a:srgbClr val="00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latin typeface="인터파크고딕 L" pitchFamily="2" charset="-127"/>
                <a:ea typeface="인터파크고딕 L" pitchFamily="2" charset="-127"/>
              </a:rPr>
              <a:t>17</a:t>
            </a:r>
            <a:endParaRPr lang="ko-KR" altLang="en-US" dirty="0">
              <a:ln>
                <a:solidFill>
                  <a:schemeClr val="bg1">
                    <a:alpha val="90000"/>
                  </a:schemeClr>
                </a:solidFill>
              </a:ln>
              <a:latin typeface="인터파크고딕 L" pitchFamily="2" charset="-127"/>
              <a:ea typeface="인터파크고딕 L" pitchFamily="2" charset="-127"/>
            </a:endParaRPr>
          </a:p>
        </p:txBody>
      </p:sp>
      <p:sp>
        <p:nvSpPr>
          <p:cNvPr id="140" name="모서리가 둥근 직사각형 139"/>
          <p:cNvSpPr/>
          <p:nvPr/>
        </p:nvSpPr>
        <p:spPr>
          <a:xfrm>
            <a:off x="3559962" y="4153586"/>
            <a:ext cx="370419" cy="370419"/>
          </a:xfrm>
          <a:prstGeom prst="roundRect">
            <a:avLst/>
          </a:prstGeom>
          <a:solidFill>
            <a:schemeClr val="tx1"/>
          </a:solidFill>
          <a:ln>
            <a:solidFill>
              <a:srgbClr val="00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latin typeface="인터파크고딕 L" pitchFamily="2" charset="-127"/>
                <a:ea typeface="인터파크고딕 L" pitchFamily="2" charset="-127"/>
              </a:rPr>
              <a:t>18</a:t>
            </a:r>
            <a:endParaRPr lang="ko-KR" altLang="en-US" dirty="0">
              <a:ln>
                <a:solidFill>
                  <a:schemeClr val="bg1">
                    <a:alpha val="90000"/>
                  </a:schemeClr>
                </a:solidFill>
              </a:ln>
              <a:latin typeface="인터파크고딕 L" pitchFamily="2" charset="-127"/>
              <a:ea typeface="인터파크고딕 L" pitchFamily="2" charset="-127"/>
            </a:endParaRPr>
          </a:p>
        </p:txBody>
      </p:sp>
      <p:sp>
        <p:nvSpPr>
          <p:cNvPr id="141" name="모서리가 둥근 직사각형 140"/>
          <p:cNvSpPr/>
          <p:nvPr/>
        </p:nvSpPr>
        <p:spPr>
          <a:xfrm>
            <a:off x="4190998" y="4153586"/>
            <a:ext cx="370419" cy="370419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latin typeface="인터파크고딕 L" pitchFamily="2" charset="-127"/>
                <a:ea typeface="인터파크고딕 L" pitchFamily="2" charset="-127"/>
              </a:rPr>
              <a:t>19</a:t>
            </a:r>
            <a:endParaRPr lang="ko-KR" altLang="en-US" dirty="0">
              <a:ln>
                <a:solidFill>
                  <a:schemeClr val="bg1">
                    <a:alpha val="90000"/>
                  </a:schemeClr>
                </a:solidFill>
              </a:ln>
              <a:latin typeface="인터파크고딕 L" pitchFamily="2" charset="-127"/>
              <a:ea typeface="인터파크고딕 L" pitchFamily="2" charset="-127"/>
            </a:endParaRPr>
          </a:p>
        </p:txBody>
      </p:sp>
      <p:sp>
        <p:nvSpPr>
          <p:cNvPr id="142" name="모서리가 둥근 직사각형 141"/>
          <p:cNvSpPr/>
          <p:nvPr/>
        </p:nvSpPr>
        <p:spPr>
          <a:xfrm>
            <a:off x="4822034" y="4153586"/>
            <a:ext cx="370419" cy="370419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latin typeface="인터파크고딕 L" pitchFamily="2" charset="-127"/>
                <a:ea typeface="인터파크고딕 L" pitchFamily="2" charset="-127"/>
              </a:rPr>
              <a:t>20</a:t>
            </a:r>
            <a:endParaRPr lang="ko-KR" altLang="en-US" dirty="0">
              <a:ln>
                <a:solidFill>
                  <a:schemeClr val="bg1">
                    <a:alpha val="90000"/>
                  </a:schemeClr>
                </a:solidFill>
              </a:ln>
              <a:latin typeface="인터파크고딕 L" pitchFamily="2" charset="-127"/>
              <a:ea typeface="인터파크고딕 L" pitchFamily="2" charset="-127"/>
            </a:endParaRPr>
          </a:p>
        </p:txBody>
      </p:sp>
      <p:sp>
        <p:nvSpPr>
          <p:cNvPr id="143" name="모서리가 둥근 직사각형 142"/>
          <p:cNvSpPr/>
          <p:nvPr/>
        </p:nvSpPr>
        <p:spPr>
          <a:xfrm>
            <a:off x="5453070" y="4153586"/>
            <a:ext cx="370419" cy="370419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latin typeface="인터파크고딕 L" pitchFamily="2" charset="-127"/>
                <a:ea typeface="인터파크고딕 L" pitchFamily="2" charset="-127"/>
              </a:rPr>
              <a:t>21</a:t>
            </a:r>
            <a:endParaRPr lang="ko-KR" altLang="en-US" dirty="0">
              <a:ln>
                <a:solidFill>
                  <a:schemeClr val="bg1">
                    <a:alpha val="90000"/>
                  </a:schemeClr>
                </a:solidFill>
              </a:ln>
              <a:latin typeface="인터파크고딕 L" pitchFamily="2" charset="-127"/>
              <a:ea typeface="인터파크고딕 L" pitchFamily="2" charset="-127"/>
            </a:endParaRPr>
          </a:p>
        </p:txBody>
      </p:sp>
      <p:sp>
        <p:nvSpPr>
          <p:cNvPr id="144" name="모서리가 둥근 직사각형 143"/>
          <p:cNvSpPr/>
          <p:nvPr/>
        </p:nvSpPr>
        <p:spPr>
          <a:xfrm>
            <a:off x="6084106" y="4153586"/>
            <a:ext cx="370419" cy="370419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latin typeface="인터파크고딕 L" pitchFamily="2" charset="-127"/>
                <a:ea typeface="인터파크고딕 L" pitchFamily="2" charset="-127"/>
              </a:rPr>
              <a:t>22</a:t>
            </a:r>
            <a:endParaRPr lang="ko-KR" altLang="en-US" dirty="0">
              <a:ln>
                <a:solidFill>
                  <a:schemeClr val="bg1">
                    <a:alpha val="90000"/>
                  </a:schemeClr>
                </a:solidFill>
              </a:ln>
              <a:latin typeface="인터파크고딕 L" pitchFamily="2" charset="-127"/>
              <a:ea typeface="인터파크고딕 L" pitchFamily="2" charset="-127"/>
            </a:endParaRPr>
          </a:p>
        </p:txBody>
      </p:sp>
      <p:sp>
        <p:nvSpPr>
          <p:cNvPr id="145" name="모서리가 둥근 직사각형 144"/>
          <p:cNvSpPr/>
          <p:nvPr/>
        </p:nvSpPr>
        <p:spPr>
          <a:xfrm>
            <a:off x="6715140" y="4153586"/>
            <a:ext cx="370419" cy="370419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latin typeface="인터파크고딕 L" pitchFamily="2" charset="-127"/>
                <a:ea typeface="인터파크고딕 L" pitchFamily="2" charset="-127"/>
              </a:rPr>
              <a:t>23</a:t>
            </a:r>
            <a:endParaRPr lang="ko-KR" altLang="en-US" dirty="0">
              <a:ln>
                <a:solidFill>
                  <a:schemeClr val="bg1">
                    <a:alpha val="90000"/>
                  </a:schemeClr>
                </a:solidFill>
              </a:ln>
              <a:latin typeface="인터파크고딕 L" pitchFamily="2" charset="-127"/>
              <a:ea typeface="인터파크고딕 L" pitchFamily="2" charset="-127"/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7215206" y="1428736"/>
            <a:ext cx="1436612" cy="341312"/>
          </a:xfrm>
          <a:prstGeom prst="rect">
            <a:avLst/>
          </a:prstGeom>
          <a:noFill/>
          <a:ln>
            <a:solidFill>
              <a:schemeClr val="bg1">
                <a:alpha val="0"/>
              </a:schemeClr>
            </a:solidFill>
          </a:ln>
        </p:spPr>
        <p:txBody>
          <a:bodyPr wrap="non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 smtClean="0">
                <a:ln>
                  <a:solidFill>
                    <a:srgbClr val="FF7C80">
                      <a:alpha val="90000"/>
                    </a:srgbClr>
                  </a:solidFill>
                </a:ln>
                <a:solidFill>
                  <a:srgbClr val="FF7C80"/>
                </a:solidFill>
                <a:latin typeface="인터파크고딕 L" pitchFamily="2" charset="-127"/>
                <a:ea typeface="인터파크고딕 L" pitchFamily="2" charset="-127"/>
              </a:rPr>
              <a:t>11</a:t>
            </a:r>
            <a:r>
              <a:rPr lang="ko-KR" altLang="en-US" sz="1200" dirty="0" smtClean="0">
                <a:ln>
                  <a:solidFill>
                    <a:srgbClr val="FF7C80">
                      <a:alpha val="90000"/>
                    </a:srgbClr>
                  </a:solidFill>
                </a:ln>
                <a:solidFill>
                  <a:srgbClr val="FF7C80"/>
                </a:solidFill>
                <a:latin typeface="인터파크고딕 L" pitchFamily="2" charset="-127"/>
                <a:ea typeface="인터파크고딕 L" pitchFamily="2" charset="-127"/>
              </a:rPr>
              <a:t>월 </a:t>
            </a:r>
            <a:r>
              <a:rPr lang="en-US" altLang="ko-KR" sz="1200" dirty="0" smtClean="0">
                <a:ln>
                  <a:solidFill>
                    <a:srgbClr val="FF7C80">
                      <a:alpha val="90000"/>
                    </a:srgbClr>
                  </a:solidFill>
                </a:ln>
                <a:solidFill>
                  <a:srgbClr val="FF7C80"/>
                </a:solidFill>
                <a:latin typeface="인터파크고딕 L" pitchFamily="2" charset="-127"/>
                <a:ea typeface="인터파크고딕 L" pitchFamily="2" charset="-127"/>
              </a:rPr>
              <a:t>21</a:t>
            </a:r>
            <a:r>
              <a:rPr lang="ko-KR" altLang="en-US" sz="1200" dirty="0" smtClean="0">
                <a:ln>
                  <a:solidFill>
                    <a:srgbClr val="FF7C80">
                      <a:alpha val="90000"/>
                    </a:srgbClr>
                  </a:solidFill>
                </a:ln>
                <a:solidFill>
                  <a:srgbClr val="FF7C80"/>
                </a:solidFill>
                <a:latin typeface="인터파크고딕 L" pitchFamily="2" charset="-127"/>
                <a:ea typeface="인터파크고딕 L" pitchFamily="2" charset="-127"/>
              </a:rPr>
              <a:t>일 </a:t>
            </a:r>
            <a:r>
              <a:rPr lang="en-US" altLang="ko-KR" sz="1200" dirty="0" smtClean="0">
                <a:ln>
                  <a:solidFill>
                    <a:srgbClr val="FF7C80">
                      <a:alpha val="90000"/>
                    </a:srgbClr>
                  </a:solidFill>
                </a:ln>
                <a:solidFill>
                  <a:srgbClr val="FF7C80"/>
                </a:solidFill>
                <a:latin typeface="인터파크고딕 L" pitchFamily="2" charset="-127"/>
                <a:ea typeface="인터파크고딕 L" pitchFamily="2" charset="-127"/>
              </a:rPr>
              <a:t>1</a:t>
            </a:r>
            <a:r>
              <a:rPr lang="ko-KR" altLang="en-US" sz="1200" dirty="0" smtClean="0">
                <a:ln>
                  <a:solidFill>
                    <a:srgbClr val="FF7C80">
                      <a:alpha val="90000"/>
                    </a:srgbClr>
                  </a:solidFill>
                </a:ln>
                <a:solidFill>
                  <a:srgbClr val="FF7C80"/>
                </a:solidFill>
                <a:latin typeface="인터파크고딕 L" pitchFamily="2" charset="-127"/>
                <a:ea typeface="인터파크고딕 L" pitchFamily="2" charset="-127"/>
              </a:rPr>
              <a:t>차 회의</a:t>
            </a:r>
            <a:endParaRPr lang="en-US" altLang="ko-KR" sz="1200" dirty="0" smtClean="0">
              <a:ln>
                <a:solidFill>
                  <a:srgbClr val="FF7C80">
                    <a:alpha val="90000"/>
                  </a:srgbClr>
                </a:solidFill>
              </a:ln>
              <a:solidFill>
                <a:srgbClr val="FF7C80"/>
              </a:solidFill>
              <a:latin typeface="인터파크고딕 L" pitchFamily="2" charset="-127"/>
              <a:ea typeface="인터파크고딕 L" pitchFamily="2" charset="-127"/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7215206" y="2143116"/>
            <a:ext cx="1460656" cy="369332"/>
          </a:xfrm>
          <a:prstGeom prst="rect">
            <a:avLst/>
          </a:prstGeom>
          <a:noFill/>
          <a:ln>
            <a:solidFill>
              <a:schemeClr val="bg1">
                <a:alpha val="0"/>
              </a:schemeClr>
            </a:solidFill>
          </a:ln>
        </p:spPr>
        <p:txBody>
          <a:bodyPr wrap="non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 smtClean="0">
                <a:ln>
                  <a:solidFill>
                    <a:srgbClr val="FF7C80">
                      <a:alpha val="90000"/>
                    </a:srgbClr>
                  </a:solidFill>
                </a:ln>
                <a:solidFill>
                  <a:srgbClr val="FF7C80"/>
                </a:solidFill>
                <a:latin typeface="인터파크고딕 L" pitchFamily="2" charset="-127"/>
                <a:ea typeface="인터파크고딕 L" pitchFamily="2" charset="-127"/>
              </a:rPr>
              <a:t>11</a:t>
            </a:r>
            <a:r>
              <a:rPr lang="ko-KR" altLang="en-US" sz="1200" dirty="0" smtClean="0">
                <a:ln>
                  <a:solidFill>
                    <a:srgbClr val="FF7C80">
                      <a:alpha val="90000"/>
                    </a:srgbClr>
                  </a:solidFill>
                </a:ln>
                <a:solidFill>
                  <a:srgbClr val="FF7C80"/>
                </a:solidFill>
                <a:latin typeface="인터파크고딕 L" pitchFamily="2" charset="-127"/>
                <a:ea typeface="인터파크고딕 L" pitchFamily="2" charset="-127"/>
              </a:rPr>
              <a:t>월 </a:t>
            </a:r>
            <a:r>
              <a:rPr lang="en-US" altLang="ko-KR" sz="1200" dirty="0" smtClean="0">
                <a:ln>
                  <a:solidFill>
                    <a:srgbClr val="FF7C80">
                      <a:alpha val="90000"/>
                    </a:srgbClr>
                  </a:solidFill>
                </a:ln>
                <a:solidFill>
                  <a:srgbClr val="FF7C80"/>
                </a:solidFill>
                <a:latin typeface="인터파크고딕 L" pitchFamily="2" charset="-127"/>
                <a:ea typeface="인터파크고딕 L" pitchFamily="2" charset="-127"/>
              </a:rPr>
              <a:t>30</a:t>
            </a:r>
            <a:r>
              <a:rPr lang="ko-KR" altLang="en-US" sz="1200" dirty="0" smtClean="0">
                <a:ln>
                  <a:solidFill>
                    <a:srgbClr val="FF7C80">
                      <a:alpha val="90000"/>
                    </a:srgbClr>
                  </a:solidFill>
                </a:ln>
                <a:solidFill>
                  <a:srgbClr val="FF7C80"/>
                </a:solidFill>
                <a:latin typeface="인터파크고딕 L" pitchFamily="2" charset="-127"/>
                <a:ea typeface="인터파크고딕 L" pitchFamily="2" charset="-127"/>
              </a:rPr>
              <a:t>일 </a:t>
            </a:r>
            <a:r>
              <a:rPr lang="en-US" altLang="ko-KR" sz="1200" dirty="0" smtClean="0">
                <a:ln>
                  <a:solidFill>
                    <a:srgbClr val="FF7C80">
                      <a:alpha val="90000"/>
                    </a:srgbClr>
                  </a:solidFill>
                </a:ln>
                <a:solidFill>
                  <a:srgbClr val="FF7C80"/>
                </a:solidFill>
                <a:latin typeface="인터파크고딕 L" pitchFamily="2" charset="-127"/>
                <a:ea typeface="인터파크고딕 L" pitchFamily="2" charset="-127"/>
              </a:rPr>
              <a:t>2</a:t>
            </a:r>
            <a:r>
              <a:rPr lang="ko-KR" altLang="en-US" sz="1200" dirty="0" smtClean="0">
                <a:ln>
                  <a:solidFill>
                    <a:srgbClr val="FF7C80">
                      <a:alpha val="90000"/>
                    </a:srgbClr>
                  </a:solidFill>
                </a:ln>
                <a:solidFill>
                  <a:srgbClr val="FF7C80"/>
                </a:solidFill>
                <a:latin typeface="인터파크고딕 L" pitchFamily="2" charset="-127"/>
                <a:ea typeface="인터파크고딕 L" pitchFamily="2" charset="-127"/>
              </a:rPr>
              <a:t>차 회의</a:t>
            </a:r>
            <a:endParaRPr lang="en-US" altLang="ko-KR" sz="1200" dirty="0" smtClean="0">
              <a:ln>
                <a:solidFill>
                  <a:srgbClr val="FF7C80">
                    <a:alpha val="90000"/>
                  </a:srgbClr>
                </a:solidFill>
              </a:ln>
              <a:solidFill>
                <a:srgbClr val="FF7C80"/>
              </a:solidFill>
              <a:latin typeface="인터파크고딕 L" pitchFamily="2" charset="-127"/>
              <a:ea typeface="인터파크고딕 L" pitchFamily="2" charset="-127"/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7215206" y="2786058"/>
            <a:ext cx="1502334" cy="341312"/>
          </a:xfrm>
          <a:prstGeom prst="rect">
            <a:avLst/>
          </a:prstGeom>
          <a:noFill/>
          <a:ln>
            <a:solidFill>
              <a:schemeClr val="bg1">
                <a:alpha val="0"/>
              </a:schemeClr>
            </a:solidFill>
          </a:ln>
        </p:spPr>
        <p:txBody>
          <a:bodyPr wrap="non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 smtClean="0">
                <a:ln>
                  <a:solidFill>
                    <a:srgbClr val="009999">
                      <a:alpha val="90000"/>
                    </a:srgbClr>
                  </a:solidFill>
                </a:ln>
                <a:solidFill>
                  <a:srgbClr val="009999"/>
                </a:solidFill>
                <a:latin typeface="인터파크고딕 L" pitchFamily="2" charset="-127"/>
                <a:ea typeface="인터파크고딕 L" pitchFamily="2" charset="-127"/>
              </a:rPr>
              <a:t>1</a:t>
            </a:r>
            <a:r>
              <a:rPr lang="ko-KR" altLang="en-US" sz="1200" dirty="0" smtClean="0">
                <a:ln>
                  <a:solidFill>
                    <a:srgbClr val="009999">
                      <a:alpha val="90000"/>
                    </a:srgbClr>
                  </a:solidFill>
                </a:ln>
                <a:solidFill>
                  <a:srgbClr val="009999"/>
                </a:solidFill>
                <a:latin typeface="인터파크고딕 L" pitchFamily="2" charset="-127"/>
                <a:ea typeface="인터파크고딕 L" pitchFamily="2" charset="-127"/>
              </a:rPr>
              <a:t>차 개발 </a:t>
            </a:r>
            <a:r>
              <a:rPr lang="en-US" altLang="ko-KR" sz="1200" dirty="0" smtClean="0">
                <a:ln>
                  <a:solidFill>
                    <a:srgbClr val="009999">
                      <a:alpha val="90000"/>
                    </a:srgbClr>
                  </a:solidFill>
                </a:ln>
                <a:solidFill>
                  <a:srgbClr val="009999"/>
                </a:solidFill>
                <a:latin typeface="인터파크고딕 L" pitchFamily="2" charset="-127"/>
                <a:ea typeface="인터파크고딕 L" pitchFamily="2" charset="-127"/>
              </a:rPr>
              <a:t>&amp; 2</a:t>
            </a:r>
            <a:r>
              <a:rPr lang="ko-KR" altLang="en-US" sz="1200" dirty="0" smtClean="0">
                <a:ln>
                  <a:solidFill>
                    <a:srgbClr val="009999">
                      <a:alpha val="90000"/>
                    </a:srgbClr>
                  </a:solidFill>
                </a:ln>
                <a:solidFill>
                  <a:srgbClr val="009999"/>
                </a:solidFill>
                <a:latin typeface="인터파크고딕 L" pitchFamily="2" charset="-127"/>
                <a:ea typeface="인터파크고딕 L" pitchFamily="2" charset="-127"/>
              </a:rPr>
              <a:t>차 개발</a:t>
            </a:r>
            <a:endParaRPr lang="en-US" altLang="ko-KR" sz="1200" dirty="0" smtClean="0">
              <a:ln>
                <a:solidFill>
                  <a:srgbClr val="009999">
                    <a:alpha val="90000"/>
                  </a:srgbClr>
                </a:solidFill>
              </a:ln>
              <a:solidFill>
                <a:srgbClr val="009999"/>
              </a:solidFill>
              <a:latin typeface="인터파크고딕 L" pitchFamily="2" charset="-127"/>
              <a:ea typeface="인터파크고딕 L" pitchFamily="2" charset="-127"/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7215206" y="3488296"/>
            <a:ext cx="752129" cy="341312"/>
          </a:xfrm>
          <a:prstGeom prst="rect">
            <a:avLst/>
          </a:prstGeom>
          <a:noFill/>
          <a:ln>
            <a:solidFill>
              <a:schemeClr val="bg1">
                <a:alpha val="0"/>
              </a:schemeClr>
            </a:solidFill>
          </a:ln>
        </p:spPr>
        <p:txBody>
          <a:bodyPr wrap="non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 smtClean="0">
                <a:ln>
                  <a:solidFill>
                    <a:srgbClr val="009999">
                      <a:alpha val="90000"/>
                    </a:srgbClr>
                  </a:solidFill>
                </a:ln>
                <a:solidFill>
                  <a:srgbClr val="009999"/>
                </a:solidFill>
                <a:latin typeface="인터파크고딕 L" pitchFamily="2" charset="-127"/>
                <a:ea typeface="인터파크고딕 L" pitchFamily="2" charset="-127"/>
              </a:rPr>
              <a:t>3</a:t>
            </a:r>
            <a:r>
              <a:rPr lang="ko-KR" altLang="en-US" sz="1200" dirty="0" smtClean="0">
                <a:ln>
                  <a:solidFill>
                    <a:srgbClr val="009999">
                      <a:alpha val="90000"/>
                    </a:srgbClr>
                  </a:solidFill>
                </a:ln>
                <a:solidFill>
                  <a:srgbClr val="009999"/>
                </a:solidFill>
                <a:latin typeface="인터파크고딕 L" pitchFamily="2" charset="-127"/>
                <a:ea typeface="인터파크고딕 L" pitchFamily="2" charset="-127"/>
              </a:rPr>
              <a:t>차 개발</a:t>
            </a:r>
            <a:endParaRPr lang="en-US" altLang="ko-KR" sz="1200" dirty="0" smtClean="0">
              <a:ln>
                <a:solidFill>
                  <a:srgbClr val="009999">
                    <a:alpha val="90000"/>
                  </a:srgbClr>
                </a:solidFill>
              </a:ln>
              <a:solidFill>
                <a:srgbClr val="009999"/>
              </a:solidFill>
              <a:latin typeface="인터파크고딕 L" pitchFamily="2" charset="-127"/>
              <a:ea typeface="인터파크고딕 L" pitchFamily="2" charset="-127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500430" y="220680"/>
            <a:ext cx="4527201" cy="922304"/>
          </a:xfrm>
          <a:prstGeom prst="rect">
            <a:avLst/>
          </a:prstGeom>
          <a:noFill/>
          <a:ln>
            <a:solidFill>
              <a:schemeClr val="bg1">
                <a:alpha val="0"/>
              </a:schemeClr>
            </a:solidFill>
          </a:ln>
        </p:spPr>
        <p:txBody>
          <a:bodyPr wrap="non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40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/>
                </a:solidFill>
                <a:latin typeface="인터파크고딕 L" pitchFamily="2" charset="-127"/>
                <a:ea typeface="인터파크고딕 L" pitchFamily="2" charset="-127"/>
              </a:rPr>
              <a:t>How to Play </a:t>
            </a:r>
            <a:r>
              <a:rPr lang="en-US" altLang="ko-KR" sz="4000" dirty="0" smtClean="0">
                <a:ln>
                  <a:solidFill>
                    <a:srgbClr val="FF7C80">
                      <a:alpha val="90000"/>
                    </a:srgbClr>
                  </a:solidFill>
                </a:ln>
                <a:solidFill>
                  <a:srgbClr val="FF7C80"/>
                </a:solidFill>
                <a:latin typeface="인터파크고딕 L" pitchFamily="2" charset="-127"/>
                <a:ea typeface="인터파크고딕 L" pitchFamily="2" charset="-127"/>
              </a:rPr>
              <a:t>2048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88339" y="714356"/>
            <a:ext cx="848309" cy="673326"/>
          </a:xfrm>
          <a:prstGeom prst="rect">
            <a:avLst/>
          </a:prstGeom>
          <a:noFill/>
          <a:ln>
            <a:solidFill>
              <a:schemeClr val="bg1">
                <a:alpha val="0"/>
              </a:schemeClr>
            </a:solidFill>
          </a:ln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28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/>
                </a:solidFill>
                <a:latin typeface="인터파크고딕 L" pitchFamily="2" charset="-127"/>
                <a:ea typeface="인터파크고딕 L" pitchFamily="2" charset="-127"/>
              </a:rPr>
              <a:t>개발</a:t>
            </a:r>
            <a:endParaRPr lang="en-US" altLang="ko-KR" sz="2800" dirty="0" smtClean="0">
              <a:ln>
                <a:solidFill>
                  <a:schemeClr val="bg1">
                    <a:alpha val="90000"/>
                  </a:schemeClr>
                </a:solidFill>
              </a:ln>
              <a:solidFill>
                <a:schemeClr val="bg1"/>
              </a:solidFill>
              <a:latin typeface="인터파크고딕 L" pitchFamily="2" charset="-127"/>
              <a:ea typeface="인터파크고딕 L" pitchFamily="2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71868" y="1727192"/>
            <a:ext cx="4414990" cy="3416320"/>
          </a:xfrm>
          <a:prstGeom prst="rect">
            <a:avLst/>
          </a:prstGeom>
          <a:noFill/>
          <a:ln>
            <a:solidFill>
              <a:schemeClr val="bg1">
                <a:alpha val="0"/>
              </a:schemeClr>
            </a:solidFill>
          </a:ln>
        </p:spPr>
        <p:txBody>
          <a:bodyPr wrap="non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방향키로 블록들을 이동</a:t>
            </a:r>
            <a:endParaRPr lang="en-US" altLang="ko-KR" dirty="0" smtClean="0">
              <a:ln>
                <a:solidFill>
                  <a:schemeClr val="bg1">
                    <a:alpha val="9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인터파크고딕 L" pitchFamily="2" charset="-127"/>
              <a:ea typeface="인터파크고딕 L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연속된 블록은 합산</a:t>
            </a:r>
            <a:endParaRPr lang="en-US" altLang="ko-KR" dirty="0" smtClean="0">
              <a:ln>
                <a:solidFill>
                  <a:schemeClr val="bg1">
                    <a:alpha val="9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인터파크고딕 L" pitchFamily="2" charset="-127"/>
              <a:ea typeface="인터파크고딕 L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방향키 이동 시</a:t>
            </a:r>
            <a:r>
              <a:rPr lang="en-US" altLang="ko-KR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, </a:t>
            </a:r>
            <a:r>
              <a:rPr lang="ko-KR" altLang="en-US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새로운 블록이 랜덤 생성</a:t>
            </a:r>
            <a:endParaRPr lang="en-US" altLang="ko-KR" dirty="0" smtClean="0">
              <a:ln>
                <a:solidFill>
                  <a:schemeClr val="bg1">
                    <a:alpha val="9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인터파크고딕 L" pitchFamily="2" charset="-127"/>
              <a:ea typeface="인터파크고딕 L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더 이상 이동 가능한 공간이 없으면 게임오버</a:t>
            </a:r>
            <a:endParaRPr lang="en-US" altLang="ko-KR" dirty="0" smtClean="0">
              <a:ln>
                <a:solidFill>
                  <a:schemeClr val="bg1">
                    <a:alpha val="9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인터파크고딕 L" pitchFamily="2" charset="-127"/>
              <a:ea typeface="인터파크고딕 L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1</a:t>
            </a:r>
            <a:r>
              <a:rPr lang="ko-KR" altLang="en-US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인용 </a:t>
            </a:r>
            <a:r>
              <a:rPr lang="en-US" altLang="ko-KR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/ 2</a:t>
            </a:r>
            <a:r>
              <a:rPr lang="ko-KR" altLang="en-US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인용</a:t>
            </a:r>
            <a:endParaRPr lang="en-US" altLang="ko-KR" dirty="0" smtClean="0">
              <a:ln>
                <a:solidFill>
                  <a:schemeClr val="bg1">
                    <a:alpha val="9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인터파크고딕 L" pitchFamily="2" charset="-127"/>
              <a:ea typeface="인터파크고딕 L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아이템 </a:t>
            </a:r>
            <a:r>
              <a:rPr lang="en-US" altLang="ko-KR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1 : </a:t>
            </a:r>
            <a:r>
              <a:rPr lang="ko-KR" altLang="en-US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되돌아가기</a:t>
            </a:r>
            <a:endParaRPr lang="en-US" altLang="ko-KR" dirty="0" smtClean="0">
              <a:ln>
                <a:solidFill>
                  <a:schemeClr val="bg1">
                    <a:alpha val="9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인터파크고딕 L" pitchFamily="2" charset="-127"/>
              <a:ea typeface="인터파크고딕 L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아이템 </a:t>
            </a:r>
            <a:r>
              <a:rPr lang="en-US" altLang="ko-KR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2 : 1</a:t>
            </a:r>
            <a:r>
              <a:rPr lang="ko-KR" altLang="en-US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블록 </a:t>
            </a:r>
            <a:r>
              <a:rPr lang="en-US" altLang="ko-KR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&amp; 2</a:t>
            </a:r>
            <a:r>
              <a:rPr lang="ko-KR" altLang="en-US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블록 </a:t>
            </a:r>
            <a:r>
              <a:rPr lang="ko-KR" altLang="en-US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삭제</a:t>
            </a:r>
            <a:endParaRPr lang="en-US" altLang="ko-KR" dirty="0" smtClean="0">
              <a:ln>
                <a:solidFill>
                  <a:schemeClr val="bg1">
                    <a:alpha val="9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인터파크고딕 L" pitchFamily="2" charset="-127"/>
              <a:ea typeface="인터파크고딕 L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랭킹 저장 </a:t>
            </a:r>
            <a:r>
              <a:rPr lang="en-US" altLang="ko-KR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&amp; </a:t>
            </a:r>
            <a:r>
              <a:rPr lang="ko-KR" altLang="en-US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출력</a:t>
            </a:r>
            <a:endParaRPr lang="en-US" altLang="ko-KR" dirty="0" smtClean="0">
              <a:ln>
                <a:solidFill>
                  <a:schemeClr val="bg1">
                    <a:alpha val="9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인터파크고딕 L" pitchFamily="2" charset="-127"/>
              <a:ea typeface="인터파크고딕 L" pitchFamily="2" charset="-127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88339" y="714356"/>
            <a:ext cx="848309" cy="673326"/>
          </a:xfrm>
          <a:prstGeom prst="rect">
            <a:avLst/>
          </a:prstGeom>
          <a:noFill/>
          <a:ln>
            <a:solidFill>
              <a:schemeClr val="bg1">
                <a:alpha val="0"/>
              </a:schemeClr>
            </a:solidFill>
          </a:ln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28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/>
                </a:solidFill>
                <a:latin typeface="인터파크고딕 L" pitchFamily="2" charset="-127"/>
                <a:ea typeface="인터파크고딕 L" pitchFamily="2" charset="-127"/>
              </a:rPr>
              <a:t>개발</a:t>
            </a:r>
            <a:endParaRPr lang="en-US" altLang="ko-KR" sz="2800" dirty="0" smtClean="0">
              <a:ln>
                <a:solidFill>
                  <a:schemeClr val="bg1">
                    <a:alpha val="90000"/>
                  </a:schemeClr>
                </a:solidFill>
              </a:ln>
              <a:solidFill>
                <a:schemeClr val="bg1"/>
              </a:solidFill>
              <a:latin typeface="인터파크고딕 L" pitchFamily="2" charset="-127"/>
              <a:ea typeface="인터파크고딕 L" pitchFamily="2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500430" y="220680"/>
            <a:ext cx="4527201" cy="922304"/>
          </a:xfrm>
          <a:prstGeom prst="rect">
            <a:avLst/>
          </a:prstGeom>
          <a:noFill/>
          <a:ln>
            <a:solidFill>
              <a:schemeClr val="bg1">
                <a:alpha val="0"/>
              </a:schemeClr>
            </a:solidFill>
          </a:ln>
        </p:spPr>
        <p:txBody>
          <a:bodyPr wrap="non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40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/>
                </a:solidFill>
                <a:latin typeface="인터파크고딕 L" pitchFamily="2" charset="-127"/>
                <a:ea typeface="인터파크고딕 L" pitchFamily="2" charset="-127"/>
              </a:rPr>
              <a:t>How to Play </a:t>
            </a:r>
            <a:r>
              <a:rPr lang="en-US" altLang="ko-KR" sz="4000" dirty="0" smtClean="0">
                <a:ln>
                  <a:solidFill>
                    <a:srgbClr val="FF7C80">
                      <a:alpha val="90000"/>
                    </a:srgbClr>
                  </a:solidFill>
                </a:ln>
                <a:solidFill>
                  <a:srgbClr val="FF7C80"/>
                </a:solidFill>
                <a:latin typeface="인터파크고딕 L" pitchFamily="2" charset="-127"/>
                <a:ea typeface="인터파크고딕 L" pitchFamily="2" charset="-127"/>
              </a:rPr>
              <a:t>2048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40368" y="1034341"/>
            <a:ext cx="3288080" cy="923330"/>
          </a:xfrm>
          <a:prstGeom prst="rect">
            <a:avLst/>
          </a:prstGeom>
          <a:noFill/>
          <a:ln>
            <a:solidFill>
              <a:schemeClr val="bg1">
                <a:alpha val="0"/>
              </a:schemeClr>
            </a:solidFill>
          </a:ln>
        </p:spPr>
        <p:txBody>
          <a:bodyPr wrap="non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방향키로 블록들을 이동</a:t>
            </a:r>
            <a:endParaRPr lang="en-US" altLang="ko-KR" dirty="0" smtClean="0">
              <a:ln>
                <a:solidFill>
                  <a:schemeClr val="bg1">
                    <a:alpha val="9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인터파크고딕 L" pitchFamily="2" charset="-127"/>
              <a:ea typeface="인터파크고딕 L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void </a:t>
            </a:r>
            <a:r>
              <a:rPr lang="en-US" altLang="ko-KR" dirty="0" err="1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go_up</a:t>
            </a:r>
            <a:r>
              <a:rPr lang="en-US" altLang="ko-KR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, down, left, right</a:t>
            </a:r>
          </a:p>
        </p:txBody>
      </p:sp>
      <p:sp>
        <p:nvSpPr>
          <p:cNvPr id="8" name="이등변 삼각형 7"/>
          <p:cNvSpPr/>
          <p:nvPr/>
        </p:nvSpPr>
        <p:spPr>
          <a:xfrm rot="16200000" flipH="1" flipV="1">
            <a:off x="3695261" y="1242259"/>
            <a:ext cx="142877" cy="103910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643306" y="2643182"/>
            <a:ext cx="4847802" cy="3388300"/>
          </a:xfrm>
          <a:prstGeom prst="rect">
            <a:avLst/>
          </a:prstGeom>
          <a:noFill/>
          <a:ln>
            <a:solidFill>
              <a:schemeClr val="bg1">
                <a:alpha val="0"/>
              </a:schemeClr>
            </a:solidFill>
          </a:ln>
        </p:spPr>
        <p:txBody>
          <a:bodyPr wrap="non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void </a:t>
            </a:r>
            <a:r>
              <a:rPr lang="en-US" altLang="ko-KR" sz="1200" dirty="0" err="1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go_up</a:t>
            </a: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(deck *deck)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    for (</a:t>
            </a:r>
            <a:r>
              <a:rPr lang="en-US" altLang="ko-KR" sz="1200" dirty="0" err="1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int</a:t>
            </a: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 </a:t>
            </a:r>
            <a:r>
              <a:rPr lang="en-US" altLang="ko-KR" sz="1200" dirty="0" err="1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i</a:t>
            </a: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 = 0; </a:t>
            </a:r>
            <a:r>
              <a:rPr lang="en-US" altLang="ko-KR" sz="1200" dirty="0" err="1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i</a:t>
            </a: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 &lt; DECKLENGTH; </a:t>
            </a:r>
            <a:r>
              <a:rPr lang="en-US" altLang="ko-KR" sz="1200" dirty="0" err="1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i</a:t>
            </a: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++)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        for (</a:t>
            </a:r>
            <a:r>
              <a:rPr lang="en-US" altLang="ko-KR" sz="1200" dirty="0" err="1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int</a:t>
            </a: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 j = 1; j &lt; DECKLENGTH; j++)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            for (</a:t>
            </a:r>
            <a:r>
              <a:rPr lang="en-US" altLang="ko-KR" sz="1200" dirty="0" err="1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int</a:t>
            </a: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 k = j; k &gt; 0; k--)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n>
                  <a:solidFill>
                    <a:srgbClr val="FF7C80">
                      <a:alpha val="90000"/>
                    </a:srgbClr>
                  </a:solidFill>
                </a:ln>
                <a:solidFill>
                  <a:srgbClr val="FF7C80"/>
                </a:solidFill>
                <a:latin typeface="인터파크고딕 L" pitchFamily="2" charset="-127"/>
                <a:ea typeface="인터파크고딕 L" pitchFamily="2" charset="-127"/>
              </a:rPr>
              <a:t>                if (deck-&gt;plate[k - 1][</a:t>
            </a:r>
            <a:r>
              <a:rPr lang="en-US" altLang="ko-KR" sz="1200" dirty="0" err="1" smtClean="0">
                <a:ln>
                  <a:solidFill>
                    <a:srgbClr val="FF7C80">
                      <a:alpha val="90000"/>
                    </a:srgbClr>
                  </a:solidFill>
                </a:ln>
                <a:solidFill>
                  <a:srgbClr val="FF7C80"/>
                </a:solidFill>
                <a:latin typeface="인터파크고딕 L" pitchFamily="2" charset="-127"/>
                <a:ea typeface="인터파크고딕 L" pitchFamily="2" charset="-127"/>
              </a:rPr>
              <a:t>i</a:t>
            </a:r>
            <a:r>
              <a:rPr lang="en-US" altLang="ko-KR" sz="1200" dirty="0" smtClean="0">
                <a:ln>
                  <a:solidFill>
                    <a:srgbClr val="FF7C80">
                      <a:alpha val="90000"/>
                    </a:srgbClr>
                  </a:solidFill>
                </a:ln>
                <a:solidFill>
                  <a:srgbClr val="FF7C80"/>
                </a:solidFill>
                <a:latin typeface="인터파크고딕 L" pitchFamily="2" charset="-127"/>
                <a:ea typeface="인터파크고딕 L" pitchFamily="2" charset="-127"/>
              </a:rPr>
              <a:t>] == 0 &amp;&amp; deck-&gt;plate[k][</a:t>
            </a:r>
            <a:r>
              <a:rPr lang="en-US" altLang="ko-KR" sz="1200" dirty="0" err="1" smtClean="0">
                <a:ln>
                  <a:solidFill>
                    <a:srgbClr val="FF7C80">
                      <a:alpha val="90000"/>
                    </a:srgbClr>
                  </a:solidFill>
                </a:ln>
                <a:solidFill>
                  <a:srgbClr val="FF7C80"/>
                </a:solidFill>
                <a:latin typeface="인터파크고딕 L" pitchFamily="2" charset="-127"/>
                <a:ea typeface="인터파크고딕 L" pitchFamily="2" charset="-127"/>
              </a:rPr>
              <a:t>i</a:t>
            </a:r>
            <a:r>
              <a:rPr lang="en-US" altLang="ko-KR" sz="1200" dirty="0" smtClean="0">
                <a:ln>
                  <a:solidFill>
                    <a:srgbClr val="FF7C80">
                      <a:alpha val="90000"/>
                    </a:srgbClr>
                  </a:solidFill>
                </a:ln>
                <a:solidFill>
                  <a:srgbClr val="FF7C80"/>
                </a:solidFill>
                <a:latin typeface="인터파크고딕 L" pitchFamily="2" charset="-127"/>
                <a:ea typeface="인터파크고딕 L" pitchFamily="2" charset="-127"/>
              </a:rPr>
              <a:t>] != 0)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                {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                    </a:t>
            </a:r>
            <a:r>
              <a:rPr lang="en-US" altLang="ko-KR" sz="1200" dirty="0" smtClean="0">
                <a:ln>
                  <a:solidFill>
                    <a:srgbClr val="009999">
                      <a:alpha val="90000"/>
                    </a:srgbClr>
                  </a:solidFill>
                </a:ln>
                <a:solidFill>
                  <a:srgbClr val="009999"/>
                </a:solidFill>
                <a:latin typeface="인터파크고딕 L" pitchFamily="2" charset="-127"/>
                <a:ea typeface="인터파크고딕 L" pitchFamily="2" charset="-127"/>
              </a:rPr>
              <a:t>deck-&gt;plate[k - 1][</a:t>
            </a:r>
            <a:r>
              <a:rPr lang="en-US" altLang="ko-KR" sz="1200" dirty="0" err="1" smtClean="0">
                <a:ln>
                  <a:solidFill>
                    <a:srgbClr val="009999">
                      <a:alpha val="90000"/>
                    </a:srgbClr>
                  </a:solidFill>
                </a:ln>
                <a:solidFill>
                  <a:srgbClr val="009999"/>
                </a:solidFill>
                <a:latin typeface="인터파크고딕 L" pitchFamily="2" charset="-127"/>
                <a:ea typeface="인터파크고딕 L" pitchFamily="2" charset="-127"/>
              </a:rPr>
              <a:t>i</a:t>
            </a:r>
            <a:r>
              <a:rPr lang="en-US" altLang="ko-KR" sz="1200" dirty="0" smtClean="0">
                <a:ln>
                  <a:solidFill>
                    <a:srgbClr val="009999">
                      <a:alpha val="90000"/>
                    </a:srgbClr>
                  </a:solidFill>
                </a:ln>
                <a:solidFill>
                  <a:srgbClr val="009999"/>
                </a:solidFill>
                <a:latin typeface="인터파크고딕 L" pitchFamily="2" charset="-127"/>
                <a:ea typeface="인터파크고딕 L" pitchFamily="2" charset="-127"/>
              </a:rPr>
              <a:t>] = deck-&gt;plate[k][</a:t>
            </a:r>
            <a:r>
              <a:rPr lang="en-US" altLang="ko-KR" sz="1200" dirty="0" err="1" smtClean="0">
                <a:ln>
                  <a:solidFill>
                    <a:srgbClr val="009999">
                      <a:alpha val="90000"/>
                    </a:srgbClr>
                  </a:solidFill>
                </a:ln>
                <a:solidFill>
                  <a:srgbClr val="009999"/>
                </a:solidFill>
                <a:latin typeface="인터파크고딕 L" pitchFamily="2" charset="-127"/>
                <a:ea typeface="인터파크고딕 L" pitchFamily="2" charset="-127"/>
              </a:rPr>
              <a:t>i</a:t>
            </a:r>
            <a:r>
              <a:rPr lang="en-US" altLang="ko-KR" sz="1200" dirty="0" smtClean="0">
                <a:ln>
                  <a:solidFill>
                    <a:srgbClr val="009999">
                      <a:alpha val="90000"/>
                    </a:srgbClr>
                  </a:solidFill>
                </a:ln>
                <a:solidFill>
                  <a:srgbClr val="009999"/>
                </a:solidFill>
                <a:latin typeface="인터파크고딕 L" pitchFamily="2" charset="-127"/>
                <a:ea typeface="인터파크고딕 L" pitchFamily="2" charset="-127"/>
              </a:rPr>
              <a:t>];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n>
                  <a:solidFill>
                    <a:srgbClr val="009999">
                      <a:alpha val="90000"/>
                    </a:srgbClr>
                  </a:solidFill>
                </a:ln>
                <a:solidFill>
                  <a:srgbClr val="009999"/>
                </a:solidFill>
                <a:latin typeface="인터파크고딕 L" pitchFamily="2" charset="-127"/>
                <a:ea typeface="인터파크고딕 L" pitchFamily="2" charset="-127"/>
              </a:rPr>
              <a:t>                    deck-&gt;plate[k][</a:t>
            </a:r>
            <a:r>
              <a:rPr lang="en-US" altLang="ko-KR" sz="1200" dirty="0" err="1" smtClean="0">
                <a:ln>
                  <a:solidFill>
                    <a:srgbClr val="009999">
                      <a:alpha val="90000"/>
                    </a:srgbClr>
                  </a:solidFill>
                </a:ln>
                <a:solidFill>
                  <a:srgbClr val="009999"/>
                </a:solidFill>
                <a:latin typeface="인터파크고딕 L" pitchFamily="2" charset="-127"/>
                <a:ea typeface="인터파크고딕 L" pitchFamily="2" charset="-127"/>
              </a:rPr>
              <a:t>i</a:t>
            </a:r>
            <a:r>
              <a:rPr lang="en-US" altLang="ko-KR" sz="1200" dirty="0" smtClean="0">
                <a:ln>
                  <a:solidFill>
                    <a:srgbClr val="009999">
                      <a:alpha val="90000"/>
                    </a:srgbClr>
                  </a:solidFill>
                </a:ln>
                <a:solidFill>
                  <a:srgbClr val="009999"/>
                </a:solidFill>
                <a:latin typeface="인터파크고딕 L" pitchFamily="2" charset="-127"/>
                <a:ea typeface="인터파크고딕 L" pitchFamily="2" charset="-127"/>
              </a:rPr>
              <a:t>] = 0;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n>
                  <a:solidFill>
                    <a:srgbClr val="009999">
                      <a:alpha val="90000"/>
                    </a:srgbClr>
                  </a:solidFill>
                </a:ln>
                <a:solidFill>
                  <a:srgbClr val="009999"/>
                </a:solidFill>
                <a:latin typeface="인터파크고딕 L" pitchFamily="2" charset="-127"/>
                <a:ea typeface="인터파크고딕 L" pitchFamily="2" charset="-127"/>
              </a:rPr>
              <a:t>                    deck-&gt;</a:t>
            </a:r>
            <a:r>
              <a:rPr lang="en-US" altLang="ko-KR" sz="1200" dirty="0" err="1" smtClean="0">
                <a:ln>
                  <a:solidFill>
                    <a:srgbClr val="009999">
                      <a:alpha val="90000"/>
                    </a:srgbClr>
                  </a:solidFill>
                </a:ln>
                <a:solidFill>
                  <a:srgbClr val="009999"/>
                </a:solidFill>
                <a:latin typeface="인터파크고딕 L" pitchFamily="2" charset="-127"/>
                <a:ea typeface="인터파크고딕 L" pitchFamily="2" charset="-127"/>
              </a:rPr>
              <a:t>newNum</a:t>
            </a:r>
            <a:r>
              <a:rPr lang="en-US" altLang="ko-KR" sz="1200" dirty="0" smtClean="0">
                <a:ln>
                  <a:solidFill>
                    <a:srgbClr val="009999">
                      <a:alpha val="90000"/>
                    </a:srgbClr>
                  </a:solidFill>
                </a:ln>
                <a:solidFill>
                  <a:srgbClr val="009999"/>
                </a:solidFill>
                <a:latin typeface="인터파크고딕 L" pitchFamily="2" charset="-127"/>
                <a:ea typeface="인터파크고딕 L" pitchFamily="2" charset="-127"/>
              </a:rPr>
              <a:t> = 1;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                }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}</a:t>
            </a:r>
          </a:p>
        </p:txBody>
      </p:sp>
      <p:cxnSp>
        <p:nvCxnSpPr>
          <p:cNvPr id="12" name="직선 연결선 11"/>
          <p:cNvCxnSpPr/>
          <p:nvPr/>
        </p:nvCxnSpPr>
        <p:spPr>
          <a:xfrm>
            <a:off x="3571868" y="2214554"/>
            <a:ext cx="4286280" cy="1588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88339" y="714356"/>
            <a:ext cx="848309" cy="673326"/>
          </a:xfrm>
          <a:prstGeom prst="rect">
            <a:avLst/>
          </a:prstGeom>
          <a:noFill/>
          <a:ln>
            <a:solidFill>
              <a:schemeClr val="bg1">
                <a:alpha val="0"/>
              </a:schemeClr>
            </a:solidFill>
          </a:ln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28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/>
                </a:solidFill>
                <a:latin typeface="인터파크고딕 L" pitchFamily="2" charset="-127"/>
                <a:ea typeface="인터파크고딕 L" pitchFamily="2" charset="-127"/>
              </a:rPr>
              <a:t>개발</a:t>
            </a:r>
            <a:endParaRPr lang="en-US" altLang="ko-KR" sz="2800" dirty="0" smtClean="0">
              <a:ln>
                <a:solidFill>
                  <a:schemeClr val="bg1">
                    <a:alpha val="90000"/>
                  </a:schemeClr>
                </a:solidFill>
              </a:ln>
              <a:solidFill>
                <a:schemeClr val="bg1"/>
              </a:solidFill>
              <a:latin typeface="인터파크고딕 L" pitchFamily="2" charset="-127"/>
              <a:ea typeface="인터파크고딕 L" pitchFamily="2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500430" y="220680"/>
            <a:ext cx="4527201" cy="922304"/>
          </a:xfrm>
          <a:prstGeom prst="rect">
            <a:avLst/>
          </a:prstGeom>
          <a:noFill/>
          <a:ln>
            <a:solidFill>
              <a:schemeClr val="bg1">
                <a:alpha val="0"/>
              </a:schemeClr>
            </a:solidFill>
          </a:ln>
        </p:spPr>
        <p:txBody>
          <a:bodyPr wrap="non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40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/>
                </a:solidFill>
                <a:latin typeface="인터파크고딕 L" pitchFamily="2" charset="-127"/>
                <a:ea typeface="인터파크고딕 L" pitchFamily="2" charset="-127"/>
              </a:rPr>
              <a:t>How to Play </a:t>
            </a:r>
            <a:r>
              <a:rPr lang="en-US" altLang="ko-KR" sz="4000" dirty="0" smtClean="0">
                <a:ln>
                  <a:solidFill>
                    <a:srgbClr val="FF7C80">
                      <a:alpha val="90000"/>
                    </a:srgbClr>
                  </a:solidFill>
                </a:ln>
                <a:solidFill>
                  <a:srgbClr val="FF7C80"/>
                </a:solidFill>
                <a:latin typeface="인터파크고딕 L" pitchFamily="2" charset="-127"/>
                <a:ea typeface="인터파크고딕 L" pitchFamily="2" charset="-127"/>
              </a:rPr>
              <a:t>2048</a:t>
            </a:r>
          </a:p>
        </p:txBody>
      </p:sp>
      <p:sp>
        <p:nvSpPr>
          <p:cNvPr id="5" name="이등변 삼각형 4"/>
          <p:cNvSpPr/>
          <p:nvPr/>
        </p:nvSpPr>
        <p:spPr>
          <a:xfrm rot="16200000" flipH="1" flipV="1">
            <a:off x="3695261" y="1242259"/>
            <a:ext cx="142877" cy="103910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3571868" y="2214554"/>
            <a:ext cx="4286280" cy="1588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840368" y="1034341"/>
            <a:ext cx="4188967" cy="923330"/>
          </a:xfrm>
          <a:prstGeom prst="rect">
            <a:avLst/>
          </a:prstGeom>
          <a:noFill/>
          <a:ln>
            <a:solidFill>
              <a:schemeClr val="bg1">
                <a:alpha val="0"/>
              </a:schemeClr>
            </a:solidFill>
          </a:ln>
        </p:spPr>
        <p:txBody>
          <a:bodyPr wrap="non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연속된 블록은 합산</a:t>
            </a:r>
            <a:endParaRPr lang="en-US" altLang="ko-KR" dirty="0" smtClean="0">
              <a:ln>
                <a:solidFill>
                  <a:schemeClr val="bg1">
                    <a:alpha val="9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인터파크고딕 L" pitchFamily="2" charset="-127"/>
              <a:ea typeface="인터파크고딕 L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Void </a:t>
            </a:r>
            <a:r>
              <a:rPr lang="en-US" altLang="ko-KR" dirty="0" err="1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block_sum_up</a:t>
            </a:r>
            <a:r>
              <a:rPr lang="en-US" altLang="ko-KR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, down, left, right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643306" y="2643182"/>
            <a:ext cx="4742004" cy="3693319"/>
          </a:xfrm>
          <a:prstGeom prst="rect">
            <a:avLst/>
          </a:prstGeom>
          <a:noFill/>
          <a:ln>
            <a:solidFill>
              <a:schemeClr val="bg1">
                <a:alpha val="0"/>
              </a:schemeClr>
            </a:solidFill>
          </a:ln>
        </p:spPr>
        <p:txBody>
          <a:bodyPr wrap="non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void </a:t>
            </a:r>
            <a:r>
              <a:rPr lang="en-US" altLang="ko-KR" sz="1200" dirty="0" err="1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block_sum_up</a:t>
            </a: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(deck *deck)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    for (</a:t>
            </a:r>
            <a:r>
              <a:rPr lang="en-US" altLang="ko-KR" sz="1200" dirty="0" err="1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int</a:t>
            </a: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 </a:t>
            </a:r>
            <a:r>
              <a:rPr lang="en-US" altLang="ko-KR" sz="1200" dirty="0" err="1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i</a:t>
            </a: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 = 0; </a:t>
            </a:r>
            <a:r>
              <a:rPr lang="en-US" altLang="ko-KR" sz="1200" dirty="0" err="1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i</a:t>
            </a: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 &lt; DECKLENGTH - 1; </a:t>
            </a:r>
            <a:r>
              <a:rPr lang="en-US" altLang="ko-KR" sz="1200" dirty="0" err="1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i</a:t>
            </a: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++)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        for (</a:t>
            </a:r>
            <a:r>
              <a:rPr lang="en-US" altLang="ko-KR" sz="1200" dirty="0" err="1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int</a:t>
            </a: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 j = 0; j &lt; DECKLENGTH; j++)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            </a:t>
            </a:r>
            <a:r>
              <a:rPr lang="en-US" altLang="ko-KR" sz="1200" dirty="0" smtClean="0">
                <a:ln>
                  <a:solidFill>
                    <a:srgbClr val="FF7C80">
                      <a:alpha val="90000"/>
                    </a:srgbClr>
                  </a:solidFill>
                </a:ln>
                <a:solidFill>
                  <a:srgbClr val="FF7C80"/>
                </a:solidFill>
                <a:latin typeface="인터파크고딕 L" pitchFamily="2" charset="-127"/>
                <a:ea typeface="인터파크고딕 L" pitchFamily="2" charset="-127"/>
              </a:rPr>
              <a:t>if (deck-&gt;plate[</a:t>
            </a:r>
            <a:r>
              <a:rPr lang="en-US" altLang="ko-KR" sz="1200" dirty="0" err="1" smtClean="0">
                <a:ln>
                  <a:solidFill>
                    <a:srgbClr val="FF7C80">
                      <a:alpha val="90000"/>
                    </a:srgbClr>
                  </a:solidFill>
                </a:ln>
                <a:solidFill>
                  <a:srgbClr val="FF7C80"/>
                </a:solidFill>
                <a:latin typeface="인터파크고딕 L" pitchFamily="2" charset="-127"/>
                <a:ea typeface="인터파크고딕 L" pitchFamily="2" charset="-127"/>
              </a:rPr>
              <a:t>i</a:t>
            </a:r>
            <a:r>
              <a:rPr lang="en-US" altLang="ko-KR" sz="1200" dirty="0" smtClean="0">
                <a:ln>
                  <a:solidFill>
                    <a:srgbClr val="FF7C80">
                      <a:alpha val="90000"/>
                    </a:srgbClr>
                  </a:solidFill>
                </a:ln>
                <a:solidFill>
                  <a:srgbClr val="FF7C80"/>
                </a:solidFill>
                <a:latin typeface="인터파크고딕 L" pitchFamily="2" charset="-127"/>
                <a:ea typeface="인터파크고딕 L" pitchFamily="2" charset="-127"/>
              </a:rPr>
              <a:t>][j] == deck-&gt;plate[</a:t>
            </a:r>
            <a:r>
              <a:rPr lang="en-US" altLang="ko-KR" sz="1200" dirty="0" err="1" smtClean="0">
                <a:ln>
                  <a:solidFill>
                    <a:srgbClr val="FF7C80">
                      <a:alpha val="90000"/>
                    </a:srgbClr>
                  </a:solidFill>
                </a:ln>
                <a:solidFill>
                  <a:srgbClr val="FF7C80"/>
                </a:solidFill>
                <a:latin typeface="인터파크고딕 L" pitchFamily="2" charset="-127"/>
                <a:ea typeface="인터파크고딕 L" pitchFamily="2" charset="-127"/>
              </a:rPr>
              <a:t>i</a:t>
            </a:r>
            <a:r>
              <a:rPr lang="en-US" altLang="ko-KR" sz="1200" dirty="0" smtClean="0">
                <a:ln>
                  <a:solidFill>
                    <a:srgbClr val="FF7C80">
                      <a:alpha val="90000"/>
                    </a:srgbClr>
                  </a:solidFill>
                </a:ln>
                <a:solidFill>
                  <a:srgbClr val="FF7C80"/>
                </a:solidFill>
                <a:latin typeface="인터파크고딕 L" pitchFamily="2" charset="-127"/>
                <a:ea typeface="인터파크고딕 L" pitchFamily="2" charset="-127"/>
              </a:rPr>
              <a:t> + 1][j] 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n>
                  <a:solidFill>
                    <a:srgbClr val="FF7C80">
                      <a:alpha val="90000"/>
                    </a:srgbClr>
                  </a:solidFill>
                </a:ln>
                <a:solidFill>
                  <a:srgbClr val="FF7C80"/>
                </a:solidFill>
                <a:latin typeface="인터파크고딕 L" pitchFamily="2" charset="-127"/>
                <a:ea typeface="인터파크고딕 L" pitchFamily="2" charset="-127"/>
              </a:rPr>
              <a:t>			&amp;&amp; deck-&gt;plate[</a:t>
            </a:r>
            <a:r>
              <a:rPr lang="en-US" altLang="ko-KR" sz="1200" dirty="0" err="1" smtClean="0">
                <a:ln>
                  <a:solidFill>
                    <a:srgbClr val="FF7C80">
                      <a:alpha val="90000"/>
                    </a:srgbClr>
                  </a:solidFill>
                </a:ln>
                <a:solidFill>
                  <a:srgbClr val="FF7C80"/>
                </a:solidFill>
                <a:latin typeface="인터파크고딕 L" pitchFamily="2" charset="-127"/>
                <a:ea typeface="인터파크고딕 L" pitchFamily="2" charset="-127"/>
              </a:rPr>
              <a:t>i</a:t>
            </a:r>
            <a:r>
              <a:rPr lang="en-US" altLang="ko-KR" sz="1200" dirty="0" smtClean="0">
                <a:ln>
                  <a:solidFill>
                    <a:srgbClr val="FF7C80">
                      <a:alpha val="90000"/>
                    </a:srgbClr>
                  </a:solidFill>
                </a:ln>
                <a:solidFill>
                  <a:srgbClr val="FF7C80"/>
                </a:solidFill>
                <a:latin typeface="인터파크고딕 L" pitchFamily="2" charset="-127"/>
                <a:ea typeface="인터파크고딕 L" pitchFamily="2" charset="-127"/>
              </a:rPr>
              <a:t>][j] != 0)</a:t>
            </a:r>
            <a:endParaRPr lang="ko-KR" altLang="en-US" sz="1200" dirty="0" smtClean="0">
              <a:ln>
                <a:solidFill>
                  <a:srgbClr val="FF7C80">
                    <a:alpha val="90000"/>
                  </a:srgbClr>
                </a:solidFill>
              </a:ln>
              <a:solidFill>
                <a:srgbClr val="FF7C80"/>
              </a:solidFill>
              <a:latin typeface="인터파크고딕 L" pitchFamily="2" charset="-127"/>
              <a:ea typeface="인터파크고딕 L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            </a:t>
            </a: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                </a:t>
            </a:r>
            <a:r>
              <a:rPr lang="en-US" altLang="ko-KR" sz="1200" dirty="0" smtClean="0">
                <a:ln>
                  <a:solidFill>
                    <a:srgbClr val="009999">
                      <a:alpha val="90000"/>
                    </a:srgbClr>
                  </a:solidFill>
                </a:ln>
                <a:solidFill>
                  <a:srgbClr val="009999"/>
                </a:solidFill>
                <a:latin typeface="인터파크고딕 L" pitchFamily="2" charset="-127"/>
                <a:ea typeface="인터파크고딕 L" pitchFamily="2" charset="-127"/>
              </a:rPr>
              <a:t>deck-&gt;plate[</a:t>
            </a:r>
            <a:r>
              <a:rPr lang="en-US" altLang="ko-KR" sz="1200" dirty="0" err="1" smtClean="0">
                <a:ln>
                  <a:solidFill>
                    <a:srgbClr val="009999">
                      <a:alpha val="90000"/>
                    </a:srgbClr>
                  </a:solidFill>
                </a:ln>
                <a:solidFill>
                  <a:srgbClr val="009999"/>
                </a:solidFill>
                <a:latin typeface="인터파크고딕 L" pitchFamily="2" charset="-127"/>
                <a:ea typeface="인터파크고딕 L" pitchFamily="2" charset="-127"/>
              </a:rPr>
              <a:t>i</a:t>
            </a:r>
            <a:r>
              <a:rPr lang="en-US" altLang="ko-KR" sz="1200" dirty="0" smtClean="0">
                <a:ln>
                  <a:solidFill>
                    <a:srgbClr val="009999">
                      <a:alpha val="90000"/>
                    </a:srgbClr>
                  </a:solidFill>
                </a:ln>
                <a:solidFill>
                  <a:srgbClr val="009999"/>
                </a:solidFill>
                <a:latin typeface="인터파크고딕 L" pitchFamily="2" charset="-127"/>
                <a:ea typeface="인터파크고딕 L" pitchFamily="2" charset="-127"/>
              </a:rPr>
              <a:t>][j] *= 2;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n>
                  <a:solidFill>
                    <a:srgbClr val="009999">
                      <a:alpha val="90000"/>
                    </a:srgbClr>
                  </a:solidFill>
                </a:ln>
                <a:solidFill>
                  <a:srgbClr val="009999"/>
                </a:solidFill>
                <a:latin typeface="인터파크고딕 L" pitchFamily="2" charset="-127"/>
                <a:ea typeface="인터파크고딕 L" pitchFamily="2" charset="-127"/>
              </a:rPr>
              <a:t>                deck-&gt;plate[</a:t>
            </a:r>
            <a:r>
              <a:rPr lang="en-US" altLang="ko-KR" sz="1200" dirty="0" err="1" smtClean="0">
                <a:ln>
                  <a:solidFill>
                    <a:srgbClr val="009999">
                      <a:alpha val="90000"/>
                    </a:srgbClr>
                  </a:solidFill>
                </a:ln>
                <a:solidFill>
                  <a:srgbClr val="009999"/>
                </a:solidFill>
                <a:latin typeface="인터파크고딕 L" pitchFamily="2" charset="-127"/>
                <a:ea typeface="인터파크고딕 L" pitchFamily="2" charset="-127"/>
              </a:rPr>
              <a:t>i</a:t>
            </a:r>
            <a:r>
              <a:rPr lang="en-US" altLang="ko-KR" sz="1200" dirty="0" smtClean="0">
                <a:ln>
                  <a:solidFill>
                    <a:srgbClr val="009999">
                      <a:alpha val="90000"/>
                    </a:srgbClr>
                  </a:solidFill>
                </a:ln>
                <a:solidFill>
                  <a:srgbClr val="009999"/>
                </a:solidFill>
                <a:latin typeface="인터파크고딕 L" pitchFamily="2" charset="-127"/>
                <a:ea typeface="인터파크고딕 L" pitchFamily="2" charset="-127"/>
              </a:rPr>
              <a:t> + 1][j] = 0;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n>
                  <a:solidFill>
                    <a:srgbClr val="009999">
                      <a:alpha val="90000"/>
                    </a:srgbClr>
                  </a:solidFill>
                </a:ln>
                <a:solidFill>
                  <a:srgbClr val="009999"/>
                </a:solidFill>
                <a:latin typeface="인터파크고딕 L" pitchFamily="2" charset="-127"/>
                <a:ea typeface="인터파크고딕 L" pitchFamily="2" charset="-127"/>
              </a:rPr>
              <a:t>                deck-&gt;score += deck-&gt;plate[</a:t>
            </a:r>
            <a:r>
              <a:rPr lang="en-US" altLang="ko-KR" sz="1200" dirty="0" err="1" smtClean="0">
                <a:ln>
                  <a:solidFill>
                    <a:srgbClr val="009999">
                      <a:alpha val="90000"/>
                    </a:srgbClr>
                  </a:solidFill>
                </a:ln>
                <a:solidFill>
                  <a:srgbClr val="009999"/>
                </a:solidFill>
                <a:latin typeface="인터파크고딕 L" pitchFamily="2" charset="-127"/>
                <a:ea typeface="인터파크고딕 L" pitchFamily="2" charset="-127"/>
              </a:rPr>
              <a:t>i</a:t>
            </a:r>
            <a:r>
              <a:rPr lang="en-US" altLang="ko-KR" sz="1200" dirty="0" smtClean="0">
                <a:ln>
                  <a:solidFill>
                    <a:srgbClr val="009999">
                      <a:alpha val="90000"/>
                    </a:srgbClr>
                  </a:solidFill>
                </a:ln>
                <a:solidFill>
                  <a:srgbClr val="009999"/>
                </a:solidFill>
                <a:latin typeface="인터파크고딕 L" pitchFamily="2" charset="-127"/>
                <a:ea typeface="인터파크고딕 L" pitchFamily="2" charset="-127"/>
              </a:rPr>
              <a:t>][j];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n>
                  <a:solidFill>
                    <a:srgbClr val="009999">
                      <a:alpha val="90000"/>
                    </a:srgbClr>
                  </a:solidFill>
                </a:ln>
                <a:solidFill>
                  <a:srgbClr val="009999"/>
                </a:solidFill>
                <a:latin typeface="인터파크고딕 L" pitchFamily="2" charset="-127"/>
                <a:ea typeface="인터파크고딕 L" pitchFamily="2" charset="-127"/>
              </a:rPr>
              <a:t>                deck-&gt;</a:t>
            </a:r>
            <a:r>
              <a:rPr lang="en-US" altLang="ko-KR" sz="1200" dirty="0" err="1" smtClean="0">
                <a:ln>
                  <a:solidFill>
                    <a:srgbClr val="009999">
                      <a:alpha val="90000"/>
                    </a:srgbClr>
                  </a:solidFill>
                </a:ln>
                <a:solidFill>
                  <a:srgbClr val="009999"/>
                </a:solidFill>
                <a:latin typeface="인터파크고딕 L" pitchFamily="2" charset="-127"/>
                <a:ea typeface="인터파크고딕 L" pitchFamily="2" charset="-127"/>
              </a:rPr>
              <a:t>newNum</a:t>
            </a:r>
            <a:r>
              <a:rPr lang="en-US" altLang="ko-KR" sz="1200" dirty="0" smtClean="0">
                <a:ln>
                  <a:solidFill>
                    <a:srgbClr val="009999">
                      <a:alpha val="90000"/>
                    </a:srgbClr>
                  </a:solidFill>
                </a:ln>
                <a:solidFill>
                  <a:srgbClr val="009999"/>
                </a:solidFill>
                <a:latin typeface="인터파크고딕 L" pitchFamily="2" charset="-127"/>
                <a:ea typeface="인터파크고딕 L" pitchFamily="2" charset="-127"/>
              </a:rPr>
              <a:t> = 1;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            }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n>
                  <a:solidFill>
                    <a:schemeClr val="bg1">
                      <a:alpha val="9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인터파크고딕 L" pitchFamily="2" charset="-127"/>
                <a:ea typeface="인터파크고딕 L" pitchFamily="2" charset="-127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364</TotalTime>
  <Words>1359</Words>
  <Application>Microsoft Office PowerPoint</Application>
  <PresentationFormat>화면 슬라이드 쇼(4:3)</PresentationFormat>
  <Paragraphs>383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2" baseType="lpstr">
      <vt:lpstr>굴림</vt:lpstr>
      <vt:lpstr>Arial</vt:lpstr>
      <vt:lpstr>인터파크고딕 L</vt:lpstr>
      <vt:lpstr>맑은 고딕</vt:lpstr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Windows 사용자</dc:creator>
  <cp:lastModifiedBy>Windows 사용자</cp:lastModifiedBy>
  <cp:revision>50</cp:revision>
  <dcterms:created xsi:type="dcterms:W3CDTF">2018-12-19T13:45:10Z</dcterms:created>
  <dcterms:modified xsi:type="dcterms:W3CDTF">2018-12-20T15:00:06Z</dcterms:modified>
</cp:coreProperties>
</file>