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9" r:id="rId10"/>
    <p:sldId id="270" r:id="rId11"/>
    <p:sldId id="274" r:id="rId12"/>
    <p:sldId id="268" r:id="rId13"/>
    <p:sldId id="275" r:id="rId14"/>
    <p:sldId id="277" r:id="rId15"/>
    <p:sldId id="276" r:id="rId16"/>
    <p:sldId id="278" r:id="rId17"/>
    <p:sldId id="279" r:id="rId18"/>
    <p:sldId id="280" r:id="rId19"/>
    <p:sldId id="272" r:id="rId20"/>
    <p:sldId id="281" r:id="rId21"/>
    <p:sldId id="273" r:id="rId22"/>
    <p:sldId id="282" r:id="rId23"/>
    <p:sldId id="283" r:id="rId24"/>
    <p:sldId id="284" r:id="rId25"/>
    <p:sldId id="285" r:id="rId26"/>
    <p:sldId id="262" r:id="rId27"/>
    <p:sldId id="263" r:id="rId28"/>
    <p:sldId id="264" r:id="rId29"/>
  </p:sldIdLst>
  <p:sldSz cx="9144000" cy="6858000" type="screen4x3"/>
  <p:notesSz cx="6858000" cy="9144000"/>
  <p:embeddedFontLst>
    <p:embeddedFont>
      <p:font typeface="인터파크고딕 L" pitchFamily="2" charset="-127"/>
      <p:regular r:id="rId30"/>
    </p:embeddedFont>
    <p:embeddedFont>
      <p:font typeface="맑은 고딕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40368" y="1034341"/>
            <a:ext cx="4043094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2643182"/>
            <a:ext cx="3153427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b = 0, index;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p[16][2] = { 0 };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srand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(time(NULL));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][j] == 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p[b][0] =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p[b][1] = j;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b++;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………..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40368" y="1034341"/>
            <a:ext cx="4043094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2643182"/>
            <a:ext cx="5200463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(b !=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index = rand() % (b);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deck-&gt;plate[p[index][0]][p[index][1]] = (rand() % 100 &lt; 80) ? 1 : 2;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4414991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248005" cy="31393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4414991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869970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 - 1;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+ 1][j])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}   }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 - 1;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 + 1])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}   } 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return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420856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919937" cy="31393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deck1.standardScore[0] = 100;    deck1.standardScore[1] = 500;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deck1.item2 = 1;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while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EndGame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LoadPlayBoard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check =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getch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2954655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switch (check)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case '1':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delete_01(&amp;deck1);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break;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case '2':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   break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368" y="1034341"/>
            <a:ext cx="2420856" cy="133882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679212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case 97: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block_sum_left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deck1);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(deck1.newNum)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100:            { 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115:            { 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119:            {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368" y="1034341"/>
            <a:ext cx="2420856" cy="133882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352200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if (check == 0)           continue;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store_deck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give_item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deck1.overcount =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if (deck1.overcount ==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EndGame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break;  }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368" y="1034341"/>
            <a:ext cx="2420856" cy="881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0368" y="1034341"/>
            <a:ext cx="2449710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</a:t>
            </a: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for_two_player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003" y="3571876"/>
            <a:ext cx="3318537" cy="73866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인용 코드 추가 예정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273379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137671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temp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(deck-&gt;item2 &lt;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	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storeEnd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("Cannot go back to the previous state.\n");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(--deck-&gt;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STORELENGTH –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72" y="1643050"/>
            <a:ext cx="1265090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조 소개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일정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시연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분석</a:t>
            </a:r>
            <a:endParaRPr lang="ko-KR" altLang="en-US" sz="2800" dirty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273379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368504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temp =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- 1;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(temp &lt;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temp = STORELENGTH - 1;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 deck-&gt;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stored_deck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[temp][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][j];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deck-&gt;score =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stored_score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[temp];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deck-&gt;item2--;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3097323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 : 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삭제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delete_01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318811" cy="366529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delete_01(deck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 deck-&gt;item1 &lt;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	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1 ||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2)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 = 0;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deck-&gt;item1--;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57963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5109732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echo_on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(score, "%d", deck-&gt;score);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("Enter Your Name :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");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scanf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("%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s",username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= open("ranklist.txt", O_CREAT | O_RDWR | O_APPEND, 0644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fd,score,strlen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(score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));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," ",1);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fd,username,strlen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(username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));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,"\n",1);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rank();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7078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113627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rank()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	pout[2],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FILE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fout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pipe(pout)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oops("pipe failed", 1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 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= fork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() )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oops("cannot fork", 2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if(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0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(pout);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else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(pout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wait(NULL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76870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070345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pipe[2])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FILE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 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=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 pipe[0], "r"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    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close(pipe[1]);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RANKCOUNT;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if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fgets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getMessage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], BUFSIZ,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) == NULL)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break;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fclose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print_rank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72390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361818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pipe[2])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char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[4];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dup2(pipe[1], 1)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oops("sort: cannot redirect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stdin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", 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close(pipe[0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]);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close(pipe[1]);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[0] = "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sort“;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[1] = "-n";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[2] = "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ranklist.txt“;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[3]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execvp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("sort",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perror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execvp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0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시연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43372" y="1643050"/>
            <a:ext cx="3429024" cy="342902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286380" y="2857496"/>
            <a:ext cx="1571636" cy="1143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8992" y="500042"/>
            <a:ext cx="1707519" cy="59029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아쉬웠던 점</a:t>
            </a:r>
            <a:endParaRPr lang="en-US" altLang="ko-KR" sz="24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168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분석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28992" y="3143248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28992" y="3357562"/>
            <a:ext cx="2985112" cy="59029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추후 구현 가능한 기능</a:t>
            </a:r>
            <a:endParaRPr lang="en-US" altLang="ko-KR" sz="24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1285860"/>
            <a:ext cx="3958135" cy="96898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 개발에 </a:t>
            </a: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thread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를 사용했지만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작업환경의 한계로 삭제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357694"/>
            <a:ext cx="4137671" cy="96898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Player 1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Player 2 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간의 상호작용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다양한 아이템의 추가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14678" y="857232"/>
            <a:ext cx="2428892" cy="2428892"/>
          </a:xfrm>
          <a:prstGeom prst="round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714356"/>
            <a:ext cx="1265090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조 소개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43240" y="785794"/>
            <a:ext cx="2428892" cy="2428892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err="1" smtClean="0">
                <a:latin typeface="인터파크고딕 L" pitchFamily="2" charset="-127"/>
                <a:ea typeface="인터파크고딕 L" pitchFamily="2" charset="-127"/>
              </a:rPr>
              <a:t>유송은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기획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1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00760" y="857232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김정환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3, </a:t>
            </a:r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영상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 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14678" y="3643314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신성한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2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00760" y="3643314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장형주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4, 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24" y="1285860"/>
            <a:ext cx="2954655" cy="208422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  <a:endParaRPr lang="ko-KR" altLang="en-US" sz="9600" dirty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1149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5686" y="3786190"/>
            <a:ext cx="4681090" cy="131965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방향키를 이용해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블럭들을</a:t>
            </a: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 이동</a:t>
            </a:r>
            <a:r>
              <a:rPr lang="en-US" altLang="ko-KR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합산하는 게임  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DGSA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500042"/>
            <a:ext cx="3796034" cy="5559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4612" y="6143644"/>
            <a:ext cx="5673348" cy="23756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https://www.google.com/search?q=2048&amp;oq=2048&amp;aqs=chrome..69i57j69i60j69i61j69i60j0l2.1119j0j4&amp;sourceid=</a:t>
            </a:r>
            <a:r>
              <a:rPr lang="en-US" altLang="ko-KR" sz="7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chrome&amp;ie</a:t>
            </a:r>
            <a:r>
              <a:rPr lang="en-US" altLang="ko-KR" sz="7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=UTF-8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1149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2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일정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28926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59962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190998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22034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453070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084106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15140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928926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59962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190998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822034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453070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084106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15140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928926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559962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190998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22034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453070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30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084106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715140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28926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59962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190998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822034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53070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084106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715140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928926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559962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190998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822034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453070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084106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715140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928926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559962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190998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822034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453070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084106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715140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215206" y="1428736"/>
            <a:ext cx="1436612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월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일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차 회의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15206" y="2143116"/>
            <a:ext cx="14606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월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30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일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차 회의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15206" y="2786058"/>
            <a:ext cx="1502334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15206" y="3488296"/>
            <a:ext cx="752129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3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1727192"/>
            <a:ext cx="4414990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방향키로 블록들을 이동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연속된 블록은 합산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 : 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삭제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368" y="1034341"/>
            <a:ext cx="3288080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방향키로 블록들을 이동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go_up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down, left, right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2643182"/>
            <a:ext cx="4847802" cy="338830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go_up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1;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k = j; k &gt; 0; k--)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    if (deck-&gt;plate[k - 1][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 == 0 &amp;&amp; deck-&gt;plate[k][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 !=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deck-&gt;plate[k - 1][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 = deck-&gt;plate[k][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    deck-&gt;plate[k][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   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5" name="이등변 삼각형 4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368" y="1034341"/>
            <a:ext cx="418896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연속된 블록은 합산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block_sum_up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down, left, right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3306" y="2643182"/>
            <a:ext cx="4742004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block_sum_up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 - 1;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+ 1][j]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			&amp;&amp;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!= 0)</a:t>
            </a:r>
            <a:endParaRPr lang="ko-KR" altLang="en-US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 *= 2;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+ 1][j]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deck-&gt;score += 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1376</Words>
  <Application>Microsoft Office PowerPoint</Application>
  <PresentationFormat>화면 슬라이드 쇼(4:3)</PresentationFormat>
  <Paragraphs>388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인터파크고딕 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49</cp:revision>
  <dcterms:created xsi:type="dcterms:W3CDTF">2018-12-19T13:45:10Z</dcterms:created>
  <dcterms:modified xsi:type="dcterms:W3CDTF">2018-12-20T14:59:12Z</dcterms:modified>
</cp:coreProperties>
</file>