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F9BA1-E990-4E7C-BB83-E5D28E9B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1C56C-01FF-41B3-BA56-198EB02E3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50D8E-6239-42CD-8264-B9A8ED8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846AA-BE0D-46B6-9AD7-E1B75225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1445A-CCD3-4EE2-B5BC-F9892BFE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FBEFC-2B2A-4E78-A87E-DE8D6CC6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BF020-65A0-479F-9B09-5F24FA76F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AB15E-BBC7-4744-95C1-4E0FF155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050E8-C445-4C5B-A4CF-16AF83FD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49166-2FB7-4AE7-9931-C2E10592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0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D129A-2792-4AD9-B3E5-E4876F9AE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C98F98-7963-40BF-AEFA-BFBA24B93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B4BE3-7C33-4C13-BCD1-7887B7B2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1B99A-9B3B-41B3-9E32-38FE4291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23CB3-9A3E-4880-A309-106D308F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2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23CA-C8EA-4CE6-A00F-8C8D9494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F7ACF-D4FA-4BEA-82CE-6335E963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66CA-0387-4110-B2BE-7745C0D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25539-A6ED-49EB-A33C-79022AC2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C3A93-B09A-490D-91DB-A3E5F49C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9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AE6F1-EB5B-47C8-B53C-10BE778D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83EA3-9CF9-45B8-A13E-146A7F29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7411B-8735-4E60-88FD-A2632CEC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CB782-D0AC-48A9-B4EE-EE0DD454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BACD8-5B52-49FF-AC89-37D4ED42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2FE43-245F-40A7-98B3-DC4D9F33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B4669-B904-4903-AFC1-2F56941A0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B7124-8C04-4EF9-AD0D-EA050DA97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695EB-66A8-4305-B798-3684457F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EEB539-FC4F-4BA7-BFF9-F1426E6E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C572C-A723-40E8-991D-9C790027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1260-2D59-441A-B738-C4C21DAC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55977-8D53-424F-8B23-5379C963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C9E1B-64E4-46DD-BBFA-786D1E58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C79629-8E8F-4011-89A1-0A2CE667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092AAA-F9A5-451D-B15B-CCD0F4AD5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BFDFA4-A513-4866-86DF-B9E9B287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235B61-39CC-4226-8A20-80E5D2A9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907FBA-E654-4106-A210-2BC84CFC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77FDA-3A04-4911-8706-43DF5374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ED3430-CF8F-4477-9B96-46825825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FE3CB-B761-4E18-827A-6B9E58D3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F5B63F-1478-4726-968F-39A803D5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7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FF28-201A-4BE6-B5B3-5E44421E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5CD1FA-8ABA-4D13-A609-8E0FFD3E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97AA2-0EF0-4ECF-8C88-F209D2BF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5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CE722-D437-4591-BAF8-D1189935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486B7-7329-447C-A321-F304A3E1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2370F-B443-49B3-A788-8056AAE4C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EFEA6-BA6C-4677-B777-12E57601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58C84-84C7-4909-AAAE-DFA4AEC6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0F111-475A-4E18-B03A-7A890B33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04C39-AB48-4F69-A3E7-EB359A6B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BDFC5-8CE6-4FCC-B2C9-26A1BE9BD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44783B-C2F4-4EDE-ACD2-2F8B550AD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BB664-9C47-4825-A020-D2732E07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1C18E-A3A0-4688-811E-227C48DC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9980C-2F4A-44AC-B261-99FFE101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4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689100-AF5E-4909-869F-15878115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07D4F-7971-479B-BE30-981BB222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7E112-6E66-4D6B-AC1C-1089AD449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E02D-D9CD-4805-B3E0-03F379D24998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1E4A-1E70-4DD6-81A2-193C74A58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2311E-FE91-45CE-9162-CA20E766E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08BD-8E00-463C-BBE6-AABE2A7FC5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3B26E-39D6-44D5-89BB-9D848BAC5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277A3C-71D6-4264-A68C-3BCF1EA03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9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213</dc:creator>
  <cp:lastModifiedBy>213</cp:lastModifiedBy>
  <cp:revision>1</cp:revision>
  <dcterms:created xsi:type="dcterms:W3CDTF">2023-03-15T05:36:59Z</dcterms:created>
  <dcterms:modified xsi:type="dcterms:W3CDTF">2023-03-15T05:37:30Z</dcterms:modified>
</cp:coreProperties>
</file>