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20D4-E122-4E14-A75C-001B1D507AA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80256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7187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7292" y="1245653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len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290015" y="1583340"/>
            <a:ext cx="609320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8000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5550" y="1245653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capacity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42354" y="1617694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tWordDic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2539818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6" name="타원 65"/>
          <p:cNvSpPr/>
          <p:nvPr/>
        </p:nvSpPr>
        <p:spPr>
          <a:xfrm>
            <a:off x="3122861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직사각형 49"/>
          <p:cNvSpPr/>
          <p:nvPr/>
        </p:nvSpPr>
        <p:spPr>
          <a:xfrm>
            <a:off x="2899334" y="1583340"/>
            <a:ext cx="400075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TextBox 51"/>
          <p:cNvSpPr txBox="1"/>
          <p:nvPr/>
        </p:nvSpPr>
        <p:spPr>
          <a:xfrm>
            <a:off x="2821339" y="124565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cxnSp>
        <p:nvCxnSpPr>
          <p:cNvPr id="123" name="꺾인 연결선 122"/>
          <p:cNvCxnSpPr>
            <a:cxnSpLocks/>
            <a:endCxn id="17" idx="1"/>
          </p:cNvCxnSpPr>
          <p:nvPr/>
        </p:nvCxnSpPr>
        <p:spPr>
          <a:xfrm>
            <a:off x="3030920" y="1787677"/>
            <a:ext cx="1342190" cy="110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24195D-9C55-727D-D8A3-88AE5066D739}"/>
              </a:ext>
            </a:extLst>
          </p:cNvPr>
          <p:cNvSpPr/>
          <p:nvPr/>
        </p:nvSpPr>
        <p:spPr>
          <a:xfrm>
            <a:off x="4373110" y="1566684"/>
            <a:ext cx="802118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1907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7C596B-D40A-E504-972C-B4797C96FBCD}"/>
              </a:ext>
            </a:extLst>
          </p:cNvPr>
          <p:cNvSpPr/>
          <p:nvPr/>
        </p:nvSpPr>
        <p:spPr>
          <a:xfrm>
            <a:off x="5181650" y="1566684"/>
            <a:ext cx="503642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5950-1EBC-09F8-BC17-8D69B3125E25}"/>
              </a:ext>
            </a:extLst>
          </p:cNvPr>
          <p:cNvSpPr/>
          <p:nvPr/>
        </p:nvSpPr>
        <p:spPr>
          <a:xfrm>
            <a:off x="4373110" y="1946238"/>
            <a:ext cx="802118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57A0A-C69D-C7DA-2D5F-FFD884C7ED8A}"/>
              </a:ext>
            </a:extLst>
          </p:cNvPr>
          <p:cNvSpPr/>
          <p:nvPr/>
        </p:nvSpPr>
        <p:spPr>
          <a:xfrm>
            <a:off x="5181650" y="1946238"/>
            <a:ext cx="503642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63D484-36E6-F995-0D42-2059B0358A15}"/>
              </a:ext>
            </a:extLst>
          </p:cNvPr>
          <p:cNvSpPr/>
          <p:nvPr/>
        </p:nvSpPr>
        <p:spPr>
          <a:xfrm>
            <a:off x="4373110" y="2325792"/>
            <a:ext cx="802118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F3B51-0758-013E-BB8E-B45D7EB6F509}"/>
              </a:ext>
            </a:extLst>
          </p:cNvPr>
          <p:cNvSpPr/>
          <p:nvPr/>
        </p:nvSpPr>
        <p:spPr>
          <a:xfrm>
            <a:off x="5181650" y="2325792"/>
            <a:ext cx="503642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F41A1-B544-9CB4-3639-6EE34AB44B8B}"/>
              </a:ext>
            </a:extLst>
          </p:cNvPr>
          <p:cNvSpPr/>
          <p:nvPr/>
        </p:nvSpPr>
        <p:spPr>
          <a:xfrm>
            <a:off x="4373110" y="2705346"/>
            <a:ext cx="802118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B8BE97-ED54-79A4-3C22-91D433D2AE3F}"/>
              </a:ext>
            </a:extLst>
          </p:cNvPr>
          <p:cNvSpPr/>
          <p:nvPr/>
        </p:nvSpPr>
        <p:spPr>
          <a:xfrm>
            <a:off x="5181650" y="2705346"/>
            <a:ext cx="503642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9D53A7-7058-FEA8-C6A1-4B00B7DA114E}"/>
              </a:ext>
            </a:extLst>
          </p:cNvPr>
          <p:cNvSpPr/>
          <p:nvPr/>
        </p:nvSpPr>
        <p:spPr>
          <a:xfrm>
            <a:off x="6862767" y="1602669"/>
            <a:ext cx="29340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EC2C9C-D73E-2658-7420-67F8AE73859A}"/>
              </a:ext>
            </a:extLst>
          </p:cNvPr>
          <p:cNvSpPr/>
          <p:nvPr/>
        </p:nvSpPr>
        <p:spPr>
          <a:xfrm>
            <a:off x="6862767" y="2039212"/>
            <a:ext cx="62471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aakp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9F6056-96F7-C762-6BA2-04FA62DCF3AD}"/>
              </a:ext>
            </a:extLst>
          </p:cNvPr>
          <p:cNvSpPr/>
          <p:nvPr/>
        </p:nvSpPr>
        <p:spPr>
          <a:xfrm>
            <a:off x="6862767" y="2475755"/>
            <a:ext cx="124756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abandoned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8D7A4A-24C6-F3CA-BA45-39BC66307AAC}"/>
              </a:ext>
            </a:extLst>
          </p:cNvPr>
          <p:cNvSpPr/>
          <p:nvPr/>
        </p:nvSpPr>
        <p:spPr>
          <a:xfrm>
            <a:off x="6862767" y="2863141"/>
            <a:ext cx="149935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abandonment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DD0C2C-5275-BC03-E590-83360D2CD8D0}"/>
              </a:ext>
            </a:extLst>
          </p:cNvPr>
          <p:cNvSpPr/>
          <p:nvPr/>
        </p:nvSpPr>
        <p:spPr>
          <a:xfrm>
            <a:off x="6862767" y="3446824"/>
            <a:ext cx="124756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zoological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44F72C-D490-AF23-F1F9-E5D755ED0E29}"/>
              </a:ext>
            </a:extLst>
          </p:cNvPr>
          <p:cNvSpPr/>
          <p:nvPr/>
        </p:nvSpPr>
        <p:spPr>
          <a:xfrm>
            <a:off x="6862766" y="4002374"/>
            <a:ext cx="624713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zoos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79566-B14F-D25D-8E92-7187395B7DA5}"/>
              </a:ext>
            </a:extLst>
          </p:cNvPr>
          <p:cNvSpPr/>
          <p:nvPr/>
        </p:nvSpPr>
        <p:spPr>
          <a:xfrm>
            <a:off x="4373110" y="3464454"/>
            <a:ext cx="806506" cy="37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42C8FE-5602-478B-E167-1AA5B9E4248F}"/>
              </a:ext>
            </a:extLst>
          </p:cNvPr>
          <p:cNvSpPr/>
          <p:nvPr/>
        </p:nvSpPr>
        <p:spPr>
          <a:xfrm>
            <a:off x="5181649" y="3464454"/>
            <a:ext cx="506397" cy="37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279786-422A-8270-E2B4-D71646F326F1}"/>
              </a:ext>
            </a:extLst>
          </p:cNvPr>
          <p:cNvSpPr/>
          <p:nvPr/>
        </p:nvSpPr>
        <p:spPr>
          <a:xfrm>
            <a:off x="4373110" y="3846051"/>
            <a:ext cx="806506" cy="37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2B4A9-EA91-1864-57A5-66994040B0D3}"/>
              </a:ext>
            </a:extLst>
          </p:cNvPr>
          <p:cNvSpPr/>
          <p:nvPr/>
        </p:nvSpPr>
        <p:spPr>
          <a:xfrm>
            <a:off x="5181649" y="3846051"/>
            <a:ext cx="506397" cy="37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03B722-E78B-F4CF-944C-362D99EA30D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86511" y="2097937"/>
            <a:ext cx="1376256" cy="11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51715E-C96E-7398-F33E-8898FAA96C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12828" y="2527454"/>
            <a:ext cx="1449939" cy="11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D8B28D-03F5-3394-A3DF-841634EDD44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12828" y="2863141"/>
            <a:ext cx="1449939" cy="169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A332A6-B58D-4475-E5A7-8903240A9E5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486511" y="3616101"/>
            <a:ext cx="1376256" cy="4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4D1B627-E6B5-1C17-91B2-60D74270CFD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86511" y="4044104"/>
            <a:ext cx="1376255" cy="127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984264-784B-9F43-8BE5-8EF52F08D29D}"/>
              </a:ext>
            </a:extLst>
          </p:cNvPr>
          <p:cNvSpPr/>
          <p:nvPr/>
        </p:nvSpPr>
        <p:spPr>
          <a:xfrm>
            <a:off x="4373110" y="3084900"/>
            <a:ext cx="802118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65C58DE-CC08-BD5E-4004-C18ECDF43C42}"/>
              </a:ext>
            </a:extLst>
          </p:cNvPr>
          <p:cNvSpPr/>
          <p:nvPr/>
        </p:nvSpPr>
        <p:spPr>
          <a:xfrm>
            <a:off x="5181650" y="3084900"/>
            <a:ext cx="503642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560E8C-9B9A-C3B9-40D9-F981CE256C78}"/>
              </a:ext>
            </a:extLst>
          </p:cNvPr>
          <p:cNvSpPr txBox="1"/>
          <p:nvPr/>
        </p:nvSpPr>
        <p:spPr>
          <a:xfrm>
            <a:off x="3637945" y="3514809"/>
            <a:ext cx="69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tWord</a:t>
            </a:r>
            <a:endParaRPr lang="ko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AD8359-0C11-49AB-E051-638BB2EF6A75}"/>
              </a:ext>
            </a:extLst>
          </p:cNvPr>
          <p:cNvSpPr txBox="1"/>
          <p:nvPr/>
        </p:nvSpPr>
        <p:spPr>
          <a:xfrm>
            <a:off x="4509123" y="1245653"/>
            <a:ext cx="50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freq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45DE9B-9354-A28A-DAFD-B645911478DB}"/>
              </a:ext>
            </a:extLst>
          </p:cNvPr>
          <p:cNvSpPr txBox="1"/>
          <p:nvPr/>
        </p:nvSpPr>
        <p:spPr>
          <a:xfrm>
            <a:off x="5098279" y="1245653"/>
            <a:ext cx="59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word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>
            <a:cxnSpLocks/>
            <a:endCxn id="19" idx="1"/>
          </p:cNvCxnSpPr>
          <p:nvPr/>
        </p:nvCxnSpPr>
        <p:spPr>
          <a:xfrm>
            <a:off x="5486511" y="1771946"/>
            <a:ext cx="1376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2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6"/>
    </mc:Choice>
    <mc:Fallback xmlns="">
      <p:transition spd="slow" advTm="77876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23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dglee</dc:creator>
  <cp:lastModifiedBy>이도길[ 교수 / 민족문화연구원 ]</cp:lastModifiedBy>
  <cp:revision>22</cp:revision>
  <dcterms:created xsi:type="dcterms:W3CDTF">2019-04-01T14:18:37Z</dcterms:created>
  <dcterms:modified xsi:type="dcterms:W3CDTF">2024-03-19T06:26:18Z</dcterms:modified>
</cp:coreProperties>
</file>