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1D54-C944-417A-A5B5-40DB00D6AA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35-D9AB-44B4-8F9C-BB37054C8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6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1D54-C944-417A-A5B5-40DB00D6AA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35-D9AB-44B4-8F9C-BB37054C8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1D54-C944-417A-A5B5-40DB00D6AA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35-D9AB-44B4-8F9C-BB37054C8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7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1D54-C944-417A-A5B5-40DB00D6AA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35-D9AB-44B4-8F9C-BB37054C8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78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1D54-C944-417A-A5B5-40DB00D6AA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35-D9AB-44B4-8F9C-BB37054C8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4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1D54-C944-417A-A5B5-40DB00D6AA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35-D9AB-44B4-8F9C-BB37054C8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21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1D54-C944-417A-A5B5-40DB00D6AA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35-D9AB-44B4-8F9C-BB37054C8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6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1D54-C944-417A-A5B5-40DB00D6AA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35-D9AB-44B4-8F9C-BB37054C8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9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1D54-C944-417A-A5B5-40DB00D6AA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35-D9AB-44B4-8F9C-BB37054C8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69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1D54-C944-417A-A5B5-40DB00D6AA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35-D9AB-44B4-8F9C-BB37054C8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1D54-C944-417A-A5B5-40DB00D6AA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2B635-D9AB-44B4-8F9C-BB37054C8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9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1D54-C944-417A-A5B5-40DB00D6AA7E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2B635-D9AB-44B4-8F9C-BB37054C86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8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614480" y="5488077"/>
            <a:ext cx="1571072" cy="791228"/>
            <a:chOff x="512209" y="5488077"/>
            <a:chExt cx="1479114" cy="791228"/>
          </a:xfrm>
        </p:grpSpPr>
        <p:sp>
          <p:nvSpPr>
            <p:cNvPr id="36" name="직사각형 35"/>
            <p:cNvSpPr/>
            <p:nvPr/>
          </p:nvSpPr>
          <p:spPr>
            <a:xfrm>
              <a:off x="512209" y="54880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MovieCard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88409" y="55642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MovieCard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64609" y="56404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068026" y="5488077"/>
            <a:ext cx="1571072" cy="791228"/>
            <a:chOff x="512209" y="5488077"/>
            <a:chExt cx="1479114" cy="791228"/>
          </a:xfrm>
        </p:grpSpPr>
        <p:sp>
          <p:nvSpPr>
            <p:cNvPr id="32" name="직사각형 31"/>
            <p:cNvSpPr/>
            <p:nvPr/>
          </p:nvSpPr>
          <p:spPr>
            <a:xfrm>
              <a:off x="512209" y="54880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MovieCard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88409" y="55642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MovieCard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64609" y="56404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Follower</a:t>
              </a:r>
            </a:p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LikesList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477733" y="155879"/>
            <a:ext cx="1409197" cy="6388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6722" y="1134997"/>
            <a:ext cx="1409197" cy="6388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outer-link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77732" y="1134997"/>
            <a:ext cx="1409197" cy="6388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outer-view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0902" y="3062377"/>
            <a:ext cx="1409197" cy="6388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MovieView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4908" y="3062377"/>
            <a:ext cx="1409197" cy="6388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</a:t>
            </a:r>
          </a:p>
          <a:p>
            <a:pPr algn="ctr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10255" y="3065731"/>
            <a:ext cx="1409197" cy="6388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MyPage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77869" y="165984"/>
            <a:ext cx="1409197" cy="6388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MySettings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67256" y="990619"/>
            <a:ext cx="1409197" cy="6388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LoginView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9892" y="1815254"/>
            <a:ext cx="1409197" cy="6388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SignUpView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056208" y="586132"/>
            <a:ext cx="1409197" cy="6388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RandomView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69801" y="3062377"/>
            <a:ext cx="1409197" cy="6388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DetailView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8068" y="4275227"/>
            <a:ext cx="1409197" cy="6388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</a:t>
            </a:r>
          </a:p>
          <a:p>
            <a:pPr algn="ctr"/>
            <a:r>
              <a:rPr lang="en-US" altLang="ko-KR" sz="1400" b="1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ListView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2209" y="5488077"/>
            <a:ext cx="1571072" cy="791228"/>
            <a:chOff x="512209" y="5488077"/>
            <a:chExt cx="1479114" cy="791228"/>
          </a:xfrm>
        </p:grpSpPr>
        <p:sp>
          <p:nvSpPr>
            <p:cNvPr id="23" name="직사각형 22"/>
            <p:cNvSpPr/>
            <p:nvPr/>
          </p:nvSpPr>
          <p:spPr>
            <a:xfrm>
              <a:off x="512209" y="54880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MovieCard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88409" y="55642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MovieCard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4609" y="56404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MovieCard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3581113" y="4275227"/>
            <a:ext cx="1409197" cy="6388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66387" y="4275227"/>
            <a:ext cx="1409197" cy="6388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MyList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634822" y="5488077"/>
            <a:ext cx="1571072" cy="791228"/>
            <a:chOff x="512209" y="5488077"/>
            <a:chExt cx="1479114" cy="791228"/>
          </a:xfrm>
        </p:grpSpPr>
        <p:sp>
          <p:nvSpPr>
            <p:cNvPr id="43" name="직사각형 42"/>
            <p:cNvSpPr/>
            <p:nvPr/>
          </p:nvSpPr>
          <p:spPr>
            <a:xfrm>
              <a:off x="512209" y="54880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MovieCard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88409" y="55642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MovieCard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64609" y="56404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MyMovies</a:t>
              </a:r>
              <a:endPara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400" b="1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511396" y="5488077"/>
            <a:ext cx="1571072" cy="791228"/>
            <a:chOff x="512209" y="5488077"/>
            <a:chExt cx="1479114" cy="791228"/>
          </a:xfrm>
        </p:grpSpPr>
        <p:sp>
          <p:nvSpPr>
            <p:cNvPr id="47" name="직사각형 46"/>
            <p:cNvSpPr/>
            <p:nvPr/>
          </p:nvSpPr>
          <p:spPr>
            <a:xfrm>
              <a:off x="512209" y="54880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MovieCard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88409" y="55642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MovieCard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64609" y="56404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MyComments</a:t>
              </a:r>
              <a:endPara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400" b="1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408384" y="4230777"/>
            <a:ext cx="1571072" cy="791228"/>
            <a:chOff x="512209" y="5488077"/>
            <a:chExt cx="1479114" cy="791228"/>
          </a:xfrm>
        </p:grpSpPr>
        <p:sp>
          <p:nvSpPr>
            <p:cNvPr id="51" name="직사각형 50"/>
            <p:cNvSpPr/>
            <p:nvPr/>
          </p:nvSpPr>
          <p:spPr>
            <a:xfrm>
              <a:off x="512209" y="54880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MovieCard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88409" y="55642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MovieCard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64609" y="56404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Movie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Comments</a:t>
              </a:r>
              <a:endParaRPr lang="en-US" altLang="ko-KR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400" b="1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5" name="직선 연결선 54"/>
          <p:cNvCxnSpPr>
            <a:stCxn id="2" idx="2"/>
            <a:endCxn id="6" idx="0"/>
          </p:cNvCxnSpPr>
          <p:nvPr/>
        </p:nvCxnSpPr>
        <p:spPr>
          <a:xfrm flipH="1">
            <a:off x="6182331" y="794707"/>
            <a:ext cx="1" cy="34029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024634" y="964852"/>
            <a:ext cx="2" cy="170145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4024635" y="964852"/>
            <a:ext cx="2157696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8" idx="1"/>
          </p:cNvCxnSpPr>
          <p:nvPr/>
        </p:nvCxnSpPr>
        <p:spPr>
          <a:xfrm flipH="1">
            <a:off x="6886929" y="1310033"/>
            <a:ext cx="1480327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668742" y="492012"/>
            <a:ext cx="0" cy="1625174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17" idx="1"/>
          </p:cNvCxnSpPr>
          <p:nvPr/>
        </p:nvCxnSpPr>
        <p:spPr>
          <a:xfrm>
            <a:off x="7663594" y="485398"/>
            <a:ext cx="714275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" idx="2"/>
          </p:cNvCxnSpPr>
          <p:nvPr/>
        </p:nvCxnSpPr>
        <p:spPr>
          <a:xfrm flipH="1">
            <a:off x="6177183" y="1773825"/>
            <a:ext cx="0" cy="918838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 flipV="1">
            <a:off x="1127149" y="2695861"/>
            <a:ext cx="505024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endCxn id="8" idx="0"/>
          </p:cNvCxnSpPr>
          <p:nvPr/>
        </p:nvCxnSpPr>
        <p:spPr>
          <a:xfrm>
            <a:off x="1129506" y="2695861"/>
            <a:ext cx="1" cy="36651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640480" y="2695861"/>
            <a:ext cx="1" cy="36651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6177183" y="2680270"/>
            <a:ext cx="4987529" cy="12393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7976761" y="2684737"/>
            <a:ext cx="1" cy="3888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114853" y="3701205"/>
            <a:ext cx="1" cy="252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>
            <a:off x="4285711" y="3950813"/>
            <a:ext cx="1684743" cy="272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285711" y="3950813"/>
            <a:ext cx="1" cy="324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971259" y="3950813"/>
            <a:ext cx="1" cy="324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7980530" y="3702214"/>
            <a:ext cx="1" cy="252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H="1" flipV="1">
            <a:off x="7589158" y="3954084"/>
            <a:ext cx="1545069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9125344" y="3950813"/>
            <a:ext cx="339" cy="279964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1128049" y="3699218"/>
            <a:ext cx="1" cy="252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842327" y="3944905"/>
            <a:ext cx="279590" cy="356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838725" y="3942158"/>
            <a:ext cx="3941" cy="332655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2618582" y="3707195"/>
            <a:ext cx="1870" cy="131481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H="1">
            <a:off x="1222388" y="5022005"/>
            <a:ext cx="3120477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endCxn id="23" idx="0"/>
          </p:cNvCxnSpPr>
          <p:nvPr/>
        </p:nvCxnSpPr>
        <p:spPr>
          <a:xfrm>
            <a:off x="1216807" y="5020925"/>
            <a:ext cx="1" cy="46715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2852510" y="5018167"/>
            <a:ext cx="1" cy="46715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4338428" y="5018167"/>
            <a:ext cx="1" cy="46715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>
            <a:off x="6518891" y="4911174"/>
            <a:ext cx="1003" cy="21327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H="1" flipV="1">
            <a:off x="6358470" y="5107542"/>
            <a:ext cx="1857524" cy="7383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endCxn id="47" idx="0"/>
          </p:cNvCxnSpPr>
          <p:nvPr/>
        </p:nvCxnSpPr>
        <p:spPr>
          <a:xfrm>
            <a:off x="8214147" y="5109868"/>
            <a:ext cx="1848" cy="3782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362064" y="5107542"/>
            <a:ext cx="1848" cy="3782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0056207" y="1398148"/>
            <a:ext cx="1409197" cy="6388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altLang="ko-KR" sz="1400" b="1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직선 연결선 80"/>
          <p:cNvCxnSpPr>
            <a:endCxn id="19" idx="1"/>
          </p:cNvCxnSpPr>
          <p:nvPr/>
        </p:nvCxnSpPr>
        <p:spPr>
          <a:xfrm>
            <a:off x="7673271" y="2134668"/>
            <a:ext cx="696621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endCxn id="74" idx="1"/>
          </p:cNvCxnSpPr>
          <p:nvPr/>
        </p:nvCxnSpPr>
        <p:spPr>
          <a:xfrm>
            <a:off x="7663594" y="1712854"/>
            <a:ext cx="2392613" cy="4708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7673271" y="902504"/>
            <a:ext cx="2392613" cy="4708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7596826" y="3954084"/>
            <a:ext cx="0" cy="28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10460113" y="5807491"/>
            <a:ext cx="1571072" cy="791228"/>
            <a:chOff x="512209" y="5488077"/>
            <a:chExt cx="1479114" cy="791228"/>
          </a:xfrm>
        </p:grpSpPr>
        <p:sp>
          <p:nvSpPr>
            <p:cNvPr id="95" name="직사각형 94"/>
            <p:cNvSpPr/>
            <p:nvPr/>
          </p:nvSpPr>
          <p:spPr>
            <a:xfrm>
              <a:off x="512209" y="54880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MovieCard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88409" y="55642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MovieCard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64609" y="5640477"/>
              <a:ext cx="1326714" cy="6388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ko-KR" alt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6907109" y="4250854"/>
            <a:ext cx="1409197" cy="6388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ageBarView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11169652" y="2673577"/>
            <a:ext cx="1" cy="3888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10460113" y="3047909"/>
            <a:ext cx="1409197" cy="6388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  <a:r>
              <a:rPr lang="en-US" altLang="ko-KR" sz="1400" b="1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>
            <a:off x="5128082" y="2684737"/>
            <a:ext cx="1" cy="3888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10056207" y="4377944"/>
            <a:ext cx="1409197" cy="63882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ReviewsList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11169866" y="3701214"/>
            <a:ext cx="1" cy="252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H="1" flipV="1">
            <a:off x="10756269" y="3953084"/>
            <a:ext cx="900000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10768000" y="3948471"/>
            <a:ext cx="2331" cy="441173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H="1">
            <a:off x="11649919" y="3948471"/>
            <a:ext cx="0" cy="185902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4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9100" y="330113"/>
            <a:ext cx="335291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App</a:t>
            </a:r>
          </a:p>
          <a:p>
            <a:r>
              <a:rPr lang="en-US" altLang="ko-KR" sz="1400" dirty="0" smtClean="0"/>
              <a:t>1.1. Router-link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1.2. Router-view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1.2.1. </a:t>
            </a:r>
            <a:r>
              <a:rPr lang="en-US" altLang="ko-KR" sz="1400" dirty="0" err="1" smtClean="0"/>
              <a:t>MovieView</a:t>
            </a:r>
            <a:endParaRPr lang="en-US" altLang="ko-KR" sz="1400" dirty="0" smtClean="0"/>
          </a:p>
          <a:p>
            <a:r>
              <a:rPr lang="en-US" altLang="ko-KR" sz="1400" dirty="0" smtClean="0"/>
              <a:t>1.2.1.1. </a:t>
            </a:r>
            <a:r>
              <a:rPr lang="en-US" altLang="ko-KR" sz="1400" dirty="0" err="1" smtClean="0"/>
              <a:t>MovieCard</a:t>
            </a:r>
            <a:endParaRPr lang="en-US" altLang="ko-KR" sz="1400" dirty="0" smtClean="0"/>
          </a:p>
          <a:p>
            <a:r>
              <a:rPr lang="en-US" altLang="ko-KR" sz="1400" dirty="0" smtClean="0"/>
              <a:t>1.2.1.2. </a:t>
            </a:r>
            <a:r>
              <a:rPr lang="en-US" altLang="ko-KR" sz="1400" dirty="0" err="1" smtClean="0"/>
              <a:t>FollowerLikesList</a:t>
            </a:r>
            <a:endParaRPr lang="en-US" altLang="ko-KR" sz="1400" dirty="0" smtClean="0"/>
          </a:p>
          <a:p>
            <a:r>
              <a:rPr lang="en-US" altLang="ko-KR" sz="1400" dirty="0" smtClean="0"/>
              <a:t>1.2.1.3. </a:t>
            </a:r>
            <a:r>
              <a:rPr lang="en-US" altLang="ko-KR" sz="1400" dirty="0" err="1" smtClean="0"/>
              <a:t>SearchResults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1.2.2. </a:t>
            </a:r>
            <a:r>
              <a:rPr lang="en-US" altLang="ko-KR" sz="1400" dirty="0" err="1" smtClean="0"/>
              <a:t>RecommendView</a:t>
            </a:r>
            <a:endParaRPr lang="en-US" altLang="ko-KR" sz="1400" dirty="0" smtClean="0"/>
          </a:p>
          <a:p>
            <a:r>
              <a:rPr lang="en-US" altLang="ko-KR" sz="1400" dirty="0" smtClean="0"/>
              <a:t>1.2.2.1. </a:t>
            </a:r>
            <a:r>
              <a:rPr lang="en-US" altLang="ko-KR" sz="1400" dirty="0" err="1" smtClean="0"/>
              <a:t>RecommendListView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1.2.3. </a:t>
            </a:r>
            <a:r>
              <a:rPr lang="en-US" altLang="ko-KR" sz="1400" dirty="0" err="1" smtClean="0"/>
              <a:t>MyPage</a:t>
            </a:r>
            <a:endParaRPr lang="en-US" altLang="ko-KR" sz="1400" dirty="0" smtClean="0"/>
          </a:p>
          <a:p>
            <a:r>
              <a:rPr lang="en-US" altLang="ko-KR" sz="1400" dirty="0" smtClean="0"/>
              <a:t>1.2.3.1. Profile</a:t>
            </a:r>
          </a:p>
          <a:p>
            <a:r>
              <a:rPr lang="en-US" altLang="ko-KR" sz="1400" dirty="0" smtClean="0"/>
              <a:t>1.2.3.2. </a:t>
            </a:r>
            <a:r>
              <a:rPr lang="en-US" altLang="ko-KR" sz="1400" dirty="0" err="1" smtClean="0"/>
              <a:t>MyList</a:t>
            </a:r>
            <a:endParaRPr lang="en-US" altLang="ko-KR" sz="1400" dirty="0" smtClean="0"/>
          </a:p>
          <a:p>
            <a:r>
              <a:rPr lang="en-US" altLang="ko-KR" sz="1400" dirty="0" smtClean="0"/>
              <a:t>1.2.3.2.1. </a:t>
            </a:r>
            <a:r>
              <a:rPr lang="en-US" altLang="ko-KR" sz="1400" dirty="0" err="1" smtClean="0"/>
              <a:t>MyMoviesList</a:t>
            </a:r>
            <a:endParaRPr lang="en-US" altLang="ko-KR" sz="1400" dirty="0" smtClean="0"/>
          </a:p>
          <a:p>
            <a:r>
              <a:rPr lang="en-US" altLang="ko-KR" sz="1400" dirty="0" smtClean="0"/>
              <a:t>1.2.3.2.2. </a:t>
            </a:r>
            <a:r>
              <a:rPr lang="en-US" altLang="ko-KR" sz="1400" dirty="0" err="1" smtClean="0"/>
              <a:t>MyCommentsList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1.2.4. </a:t>
            </a:r>
            <a:r>
              <a:rPr lang="en-US" altLang="ko-KR" sz="1400" dirty="0" err="1" smtClean="0"/>
              <a:t>MySettings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1.2.5. </a:t>
            </a:r>
            <a:r>
              <a:rPr lang="en-US" altLang="ko-KR" sz="1400" dirty="0" err="1" smtClean="0"/>
              <a:t>LoginView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1.2.6. </a:t>
            </a:r>
            <a:r>
              <a:rPr lang="en-US" altLang="ko-KR" sz="1400" dirty="0" err="1" smtClean="0"/>
              <a:t>SignUpView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1.2.7. </a:t>
            </a:r>
            <a:r>
              <a:rPr lang="en-US" altLang="ko-KR" sz="1400" dirty="0" err="1" smtClean="0"/>
              <a:t>RandomView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1.2.8. </a:t>
            </a:r>
            <a:r>
              <a:rPr lang="en-US" altLang="ko-KR" sz="1400" dirty="0" err="1" smtClean="0"/>
              <a:t>DetailView</a:t>
            </a:r>
            <a:endParaRPr lang="en-US" altLang="ko-KR" sz="1400" dirty="0" smtClean="0"/>
          </a:p>
          <a:p>
            <a:r>
              <a:rPr lang="en-US" altLang="ko-KR" sz="1400" dirty="0" smtClean="0"/>
              <a:t>1.2.8.1. </a:t>
            </a:r>
            <a:r>
              <a:rPr lang="en-US" altLang="ko-KR" sz="1400" dirty="0" err="1" smtClean="0"/>
              <a:t>MovieCommentsList</a:t>
            </a:r>
            <a:endParaRPr lang="en-US" altLang="ko-KR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82010" y="1220450"/>
            <a:ext cx="33529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1.2.9. </a:t>
            </a:r>
            <a:r>
              <a:rPr lang="en-US" altLang="ko-KR" sz="1400" dirty="0" err="1" smtClean="0"/>
              <a:t>ReviewsView</a:t>
            </a:r>
            <a:endParaRPr lang="en-US" altLang="ko-KR" sz="1400" dirty="0" smtClean="0"/>
          </a:p>
          <a:p>
            <a:r>
              <a:rPr lang="en-US" altLang="ko-KR" sz="1400" dirty="0" smtClean="0"/>
              <a:t>1.2.9.1. </a:t>
            </a:r>
            <a:r>
              <a:rPr lang="en-US" altLang="ko-KR" sz="1400" dirty="0" err="1" smtClean="0"/>
              <a:t>ReviewsList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386746" y="1222665"/>
            <a:ext cx="335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en-US" altLang="ko-KR" sz="1400" dirty="0" err="1" smtClean="0"/>
              <a:t>SearchResults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43547" y="699445"/>
            <a:ext cx="335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en-US" altLang="ko-KR" sz="1400" dirty="0" err="1" smtClean="0"/>
              <a:t>HomeView</a:t>
            </a:r>
            <a:endParaRPr lang="en-US" altLang="ko-KR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43547" y="5882396"/>
            <a:ext cx="335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 </a:t>
            </a:r>
            <a:r>
              <a:rPr lang="en-US" altLang="ko-KR" sz="1400" dirty="0" err="1" smtClean="0"/>
              <a:t>ageBarView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9278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120</Words>
  <Application>Microsoft Office PowerPoint</Application>
  <PresentationFormat>와이드스크린</PresentationFormat>
  <Paragraphs>81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12</cp:revision>
  <dcterms:created xsi:type="dcterms:W3CDTF">2022-11-21T05:01:52Z</dcterms:created>
  <dcterms:modified xsi:type="dcterms:W3CDTF">2022-11-24T07:02:07Z</dcterms:modified>
</cp:coreProperties>
</file>