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405" r:id="rId3"/>
    <p:sldId id="406" r:id="rId4"/>
    <p:sldId id="376" r:id="rId5"/>
    <p:sldId id="377" r:id="rId6"/>
    <p:sldId id="388" r:id="rId7"/>
    <p:sldId id="393" r:id="rId8"/>
    <p:sldId id="394" r:id="rId9"/>
    <p:sldId id="395" r:id="rId10"/>
    <p:sldId id="396" r:id="rId11"/>
    <p:sldId id="398" r:id="rId12"/>
    <p:sldId id="399" r:id="rId13"/>
    <p:sldId id="400" r:id="rId14"/>
    <p:sldId id="397" r:id="rId15"/>
    <p:sldId id="401" r:id="rId16"/>
    <p:sldId id="402" r:id="rId17"/>
    <p:sldId id="403" r:id="rId18"/>
    <p:sldId id="404" r:id="rId19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2C42A-161F-408A-9397-8DD0DDE801E7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8D5F-5C40-4050-98C7-F7D6EAA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48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399F4-1EC2-4C26-8BB2-1427F4575B38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C160B-AA1F-480A-AB56-539CCFEB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2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5789467"/>
            <a:ext cx="9147765" cy="1075620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040560"/>
          </a:xfrm>
        </p:spPr>
        <p:txBody>
          <a:bodyPr/>
          <a:lstStyle>
            <a:lvl1pPr>
              <a:lnSpc>
                <a:spcPct val="125000"/>
              </a:lnSpc>
              <a:defRPr sz="2800"/>
            </a:lvl1pPr>
            <a:lvl2pPr>
              <a:lnSpc>
                <a:spcPct val="125000"/>
              </a:lnSpc>
              <a:defRPr sz="2400"/>
            </a:lvl2pPr>
            <a:lvl3pPr>
              <a:lnSpc>
                <a:spcPct val="125000"/>
              </a:lnSpc>
              <a:defRPr sz="2000"/>
            </a:lvl3pPr>
            <a:lvl4pPr>
              <a:lnSpc>
                <a:spcPct val="125000"/>
              </a:lnSpc>
              <a:defRPr sz="2000"/>
            </a:lvl4pPr>
            <a:lvl5pPr>
              <a:lnSpc>
                <a:spcPct val="125000"/>
              </a:lnSpc>
              <a:defRPr sz="2000"/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</p:spPr>
        <p:txBody>
          <a:bodyPr rtlCol="0"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2" y="6325051"/>
            <a:ext cx="6088951" cy="532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6324233"/>
            <a:ext cx="4548206" cy="54010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3" y="6237312"/>
            <a:ext cx="4193099" cy="62540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0" y="6237311"/>
            <a:ext cx="4185652" cy="62540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251520" y="44624"/>
            <a:ext cx="8712968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712968" cy="496855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25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lnSpc>
          <a:spcPct val="125000"/>
        </a:lnSpc>
        <a:spcBef>
          <a:spcPts val="324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lnSpc>
          <a:spcPct val="125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lnSpc>
          <a:spcPct val="125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5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829761"/>
          </a:xfrm>
        </p:spPr>
        <p:txBody>
          <a:bodyPr/>
          <a:lstStyle/>
          <a:p>
            <a:pPr algn="ctr"/>
            <a:r>
              <a:rPr lang="zh-CN" altLang="en-US" sz="6600" dirty="0" smtClean="0"/>
              <a:t>机器学习</a:t>
            </a:r>
            <a:r>
              <a:rPr lang="en-US" altLang="zh-CN" sz="6600" dirty="0" smtClean="0"/>
              <a:t>-</a:t>
            </a:r>
            <a:r>
              <a:rPr lang="zh-CN" altLang="en-US" sz="6600" dirty="0" smtClean="0"/>
              <a:t>实验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3284984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第三章 线性回归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58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4005064"/>
            <a:ext cx="8712968" cy="2232248"/>
          </a:xfrm>
        </p:spPr>
        <p:txBody>
          <a:bodyPr/>
          <a:lstStyle/>
          <a:p>
            <a:r>
              <a:rPr lang="zh-CN" altLang="en-US" dirty="0" smtClean="0"/>
              <a:t>单独提取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实验一：基于一维数据的线性回归模型建立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06488"/>
            <a:ext cx="8517516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36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3284984"/>
            <a:ext cx="8712968" cy="295232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训练模型</a:t>
            </a:r>
            <a:endParaRPr lang="en-US" altLang="zh-CN" dirty="0" smtClean="0"/>
          </a:p>
          <a:p>
            <a:pPr lvl="1"/>
            <a:r>
              <a:rPr lang="en-US" altLang="zh-CN" dirty="0" err="1"/>
              <a:t>fit_intercept</a:t>
            </a:r>
            <a:r>
              <a:rPr lang="en-US" altLang="zh-CN" dirty="0"/>
              <a:t>:</a:t>
            </a:r>
            <a:r>
              <a:rPr lang="zh-CN" altLang="en-US" dirty="0"/>
              <a:t>是否有截据，如果没有则直线过原点。</a:t>
            </a:r>
          </a:p>
          <a:p>
            <a:pPr lvl="1"/>
            <a:r>
              <a:rPr lang="en-US" altLang="zh-CN" dirty="0" smtClean="0"/>
              <a:t>normalize:</a:t>
            </a:r>
            <a:r>
              <a:rPr lang="zh-CN" altLang="en-US" dirty="0" smtClean="0"/>
              <a:t>是否将数据</a:t>
            </a:r>
            <a:r>
              <a:rPr lang="zh-CN" altLang="en-US" dirty="0" smtClean="0"/>
              <a:t>归一化。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copy_X</a:t>
            </a:r>
            <a:r>
              <a:rPr lang="en-US" altLang="zh-CN" dirty="0"/>
              <a:t>:</a:t>
            </a:r>
            <a:r>
              <a:rPr lang="zh-CN" altLang="en-US" dirty="0"/>
              <a:t>默认为</a:t>
            </a:r>
            <a:r>
              <a:rPr lang="en-US" altLang="zh-CN" dirty="0"/>
              <a:t>True</a:t>
            </a:r>
            <a:r>
              <a:rPr lang="zh-CN" altLang="en-US" dirty="0" smtClean="0"/>
              <a:t>，</a:t>
            </a:r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，则经过</a:t>
            </a:r>
            <a:r>
              <a:rPr lang="zh-CN" altLang="en-US" dirty="0"/>
              <a:t>中心化，标准化后，把新数据覆盖到原数据上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n_jobs</a:t>
            </a:r>
            <a:r>
              <a:rPr lang="en-US" altLang="zh-CN" dirty="0"/>
              <a:t>:</a:t>
            </a:r>
            <a:r>
              <a:rPr lang="zh-CN" altLang="en-US" dirty="0"/>
              <a:t>默认值为</a:t>
            </a:r>
            <a:r>
              <a:rPr lang="en-US" altLang="zh-CN" dirty="0"/>
              <a:t>1</a:t>
            </a:r>
            <a:r>
              <a:rPr lang="zh-CN" altLang="en-US" dirty="0"/>
              <a:t>。计算时使用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</a:t>
            </a:r>
            <a:r>
              <a:rPr lang="zh-CN" altLang="en-US" dirty="0"/>
              <a:t>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实验一：基于一维数据的线性回归模型建立</a:t>
            </a:r>
          </a:p>
        </p:txBody>
      </p:sp>
      <p:pic>
        <p:nvPicPr>
          <p:cNvPr id="5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" y="1412776"/>
            <a:ext cx="8814253" cy="1435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51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42822" y="1196752"/>
            <a:ext cx="3921666" cy="5040560"/>
          </a:xfrm>
        </p:spPr>
        <p:txBody>
          <a:bodyPr/>
          <a:lstStyle/>
          <a:p>
            <a:r>
              <a:rPr lang="zh-CN" altLang="en-US" dirty="0" smtClean="0"/>
              <a:t>预测模型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实验一：基于一维数据的线性回归模型建立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4935317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51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21812" y="1988840"/>
            <a:ext cx="2942676" cy="4248472"/>
          </a:xfrm>
        </p:spPr>
        <p:txBody>
          <a:bodyPr/>
          <a:lstStyle/>
          <a:p>
            <a:r>
              <a:rPr lang="zh-CN" altLang="en-US" dirty="0" smtClean="0"/>
              <a:t>画图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实验一：基于一维数据的线性回归模型建立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06353"/>
            <a:ext cx="5842300" cy="4978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51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3284984"/>
            <a:ext cx="8712968" cy="2952328"/>
          </a:xfrm>
        </p:spPr>
        <p:txBody>
          <a:bodyPr/>
          <a:lstStyle/>
          <a:p>
            <a:r>
              <a:rPr lang="en-US" altLang="zh-CN" dirty="0" err="1" smtClean="0"/>
              <a:t>Mpl_toolkits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三维画图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二</a:t>
            </a:r>
            <a:r>
              <a:rPr lang="zh-CN" altLang="en-US" dirty="0" smtClean="0"/>
              <a:t>：基于多维数</a:t>
            </a:r>
            <a:r>
              <a:rPr lang="zh-CN" altLang="en-US" dirty="0"/>
              <a:t>据的线性回归模型建立</a:t>
            </a:r>
          </a:p>
        </p:txBody>
      </p:sp>
      <p:pic>
        <p:nvPicPr>
          <p:cNvPr id="4" name="内容占位符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23828"/>
            <a:ext cx="8660411" cy="1817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47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实验二：基于多维数据的线性回归模型建立</a:t>
            </a:r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82508"/>
            <a:ext cx="3232978" cy="5328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18050"/>
            <a:ext cx="3528392" cy="5312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28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实验二：基于多维数据的线性回归模型建立</a:t>
            </a:r>
          </a:p>
        </p:txBody>
      </p:sp>
      <p:pic>
        <p:nvPicPr>
          <p:cNvPr id="5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9" y="1124744"/>
            <a:ext cx="2432175" cy="4203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13176"/>
            <a:ext cx="7957797" cy="1650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63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实验二：基于多维数据的线性回归模型建立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821162" cy="1796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7" y="3006891"/>
            <a:ext cx="4142426" cy="3645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7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实验二：基于多维数据的线性回归模型建立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7920880" cy="5600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30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5371" r="55937" b="20740"/>
          <a:stretch/>
        </p:blipFill>
        <p:spPr bwMode="auto">
          <a:xfrm>
            <a:off x="2190646" y="364096"/>
            <a:ext cx="7145125" cy="55446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4139952" y="836712"/>
            <a:ext cx="4320480" cy="40324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/>
          <a:stretch/>
        </p:blipFill>
        <p:spPr>
          <a:xfrm>
            <a:off x="20092" y="1840260"/>
            <a:ext cx="3391696" cy="3316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3568" y="5922751"/>
            <a:ext cx="61863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+mn-ea"/>
              </a:rPr>
              <a:t>A10: 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房间大小</a:t>
            </a:r>
            <a:r>
              <a:rPr lang="en-US" altLang="zh-CN" sz="3600" b="1" dirty="0" smtClean="0">
                <a:solidFill>
                  <a:srgbClr val="FF0000"/>
                </a:solidFill>
                <a:latin typeface="+mn-ea"/>
              </a:rPr>
              <a:t>=300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，房价</a:t>
            </a:r>
            <a:r>
              <a:rPr lang="en-US" altLang="zh-CN" sz="3600" b="1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？</a:t>
            </a:r>
            <a:endParaRPr lang="zh-CN" alt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45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ws_9BF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9800" y="1257300"/>
            <a:ext cx="3225800" cy="2832100"/>
          </a:xfrm>
          <a:prstGeom prst="rect">
            <a:avLst/>
          </a:prstGeom>
        </p:spPr>
      </p:pic>
      <p:pic>
        <p:nvPicPr>
          <p:cNvPr id="4" name="图片 3" descr="ws_9C00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8700" y="1257300"/>
            <a:ext cx="3365500" cy="2832100"/>
          </a:xfrm>
          <a:prstGeom prst="rect">
            <a:avLst/>
          </a:prstGeom>
        </p:spPr>
      </p:pic>
      <p:pic>
        <p:nvPicPr>
          <p:cNvPr id="5" name="图片 4" descr="ws_9C01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1700" y="4965700"/>
            <a:ext cx="4660900" cy="635000"/>
          </a:xfrm>
          <a:prstGeom prst="rect">
            <a:avLst/>
          </a:prstGeom>
        </p:spPr>
      </p:pic>
      <p:pic>
        <p:nvPicPr>
          <p:cNvPr id="6" name="图片 5" descr="ws_9C02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1700" y="5676900"/>
            <a:ext cx="2146300" cy="5461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线性模型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2827" y="1195705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分类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74558" y="1180846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回归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768" y="4662296"/>
            <a:ext cx="823943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线性模型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(linear model)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试图学得一个通过属性的线性组合来进行预测的函数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679" y="588843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向量形式：</a:t>
            </a:r>
            <a:endParaRPr lang="zh-CN" altLang="en-US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2425" y="5785860"/>
            <a:ext cx="282128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 smtClean="0">
                <a:solidFill>
                  <a:srgbClr val="FF0000"/>
                </a:solidFill>
                <a:latin typeface="微软雅黑"/>
              </a:rPr>
              <a:t>简单、基本、可理解性好</a:t>
            </a:r>
            <a:endParaRPr lang="zh-CN" altLang="en-US" sz="2006" dirty="0">
              <a:solidFill>
                <a:srgbClr val="FF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676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模拟数据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7" t="19886" r="6840"/>
          <a:stretch/>
        </p:blipFill>
        <p:spPr>
          <a:xfrm>
            <a:off x="1475656" y="980728"/>
            <a:ext cx="2709263" cy="5256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内容占位符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4" t="19886" r="2685" b="2182"/>
          <a:stretch/>
        </p:blipFill>
        <p:spPr>
          <a:xfrm>
            <a:off x="5220072" y="982003"/>
            <a:ext cx="2680969" cy="5255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979712" y="6226745"/>
            <a:ext cx="15121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一维数据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70984" y="6256362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维数据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4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040560"/>
          </a:xfrm>
        </p:spPr>
        <p:txBody>
          <a:bodyPr/>
          <a:lstStyle/>
          <a:p>
            <a:r>
              <a:rPr lang="zh-CN" altLang="en-US" sz="3600" dirty="0" smtClean="0"/>
              <a:t>要求：用</a:t>
            </a:r>
            <a:r>
              <a:rPr lang="en-US" altLang="zh-CN" sz="3600" dirty="0" smtClean="0"/>
              <a:t>Python</a:t>
            </a:r>
            <a:r>
              <a:rPr lang="zh-CN" altLang="en-US" sz="3600" dirty="0" smtClean="0"/>
              <a:t>实现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线性归回模型并对预测数据进行测试</a:t>
            </a:r>
            <a:endParaRPr lang="en-US" altLang="zh-CN" sz="36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实验一：基于一维数据的线性回归模型建立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3068960"/>
            <a:ext cx="8856984" cy="316835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NumPy</a:t>
            </a:r>
            <a:r>
              <a:rPr lang="zh-CN" altLang="en-US" dirty="0"/>
              <a:t>是高性能科学计算和数据分析的基础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err="1" smtClean="0"/>
              <a:t>Matplotlib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中用的最多的</a:t>
            </a:r>
            <a:r>
              <a:rPr lang="en-US" altLang="zh-CN" dirty="0"/>
              <a:t>2D</a:t>
            </a:r>
            <a:r>
              <a:rPr lang="zh-CN" altLang="en-US" dirty="0"/>
              <a:t>图形绘图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err="1" smtClean="0"/>
              <a:t>Sklearn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机器学习算法库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实验一：基于一维数据的线性回归模型建立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388"/>
            <a:ext cx="8607495" cy="1656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47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3429000"/>
            <a:ext cx="8712968" cy="2808312"/>
          </a:xfrm>
        </p:spPr>
        <p:txBody>
          <a:bodyPr/>
          <a:lstStyle/>
          <a:p>
            <a:r>
              <a:rPr lang="zh-CN" altLang="en-US" dirty="0" smtClean="0"/>
              <a:t>数据定义</a:t>
            </a:r>
            <a:endParaRPr lang="en-US" altLang="zh-CN" dirty="0" smtClean="0"/>
          </a:p>
          <a:p>
            <a:pPr lvl="1"/>
            <a:r>
              <a:rPr lang="zh-CN" altLang="en-US" dirty="0"/>
              <a:t>数组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实验一：基于一维数据的线性回归模型建立</a:t>
            </a:r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890457" cy="2025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23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44008" y="1196752"/>
            <a:ext cx="4320480" cy="5040560"/>
          </a:xfrm>
        </p:spPr>
        <p:txBody>
          <a:bodyPr/>
          <a:lstStyle/>
          <a:p>
            <a:r>
              <a:rPr lang="zh-CN" altLang="en-US" dirty="0" smtClean="0"/>
              <a:t>把数据转化为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实验一：基于一维数据的线性回归模型建立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2720"/>
            <a:ext cx="4103442" cy="5544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62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44008" y="1196752"/>
            <a:ext cx="4320480" cy="5040560"/>
          </a:xfrm>
        </p:spPr>
        <p:txBody>
          <a:bodyPr/>
          <a:lstStyle/>
          <a:p>
            <a:r>
              <a:rPr lang="zh-CN" altLang="en-US" dirty="0" smtClean="0"/>
              <a:t>单独提取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轴数据</a:t>
            </a:r>
            <a:endParaRPr lang="en-US" altLang="zh-CN" dirty="0" smtClean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X[:,0];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是</a:t>
            </a:r>
            <a:r>
              <a:rPr lang="zh-CN" altLang="en-US" dirty="0"/>
              <a:t>取二维数组中第一维的所有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X[:,</a:t>
            </a:r>
            <a:r>
              <a:rPr lang="en-US" altLang="zh-CN" dirty="0" err="1"/>
              <a:t>m:n</a:t>
            </a:r>
            <a:r>
              <a:rPr lang="en-US" altLang="zh-CN" dirty="0"/>
              <a:t>]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是取二维数组中第</a:t>
            </a:r>
            <a:r>
              <a:rPr lang="en-US" altLang="zh-CN" dirty="0"/>
              <a:t>m</a:t>
            </a:r>
            <a:r>
              <a:rPr lang="zh-CN" altLang="en-US" dirty="0"/>
              <a:t>维到第</a:t>
            </a:r>
            <a:r>
              <a:rPr lang="en-US" altLang="zh-CN" dirty="0"/>
              <a:t>n-1</a:t>
            </a:r>
            <a:r>
              <a:rPr lang="zh-CN" altLang="en-US" dirty="0"/>
              <a:t>维的所有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X[:,:,0]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是取三维矩阵中第一维的所有数据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实验一：基于一维数据的线性回归模型建立</a:t>
            </a:r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16541"/>
            <a:ext cx="3384376" cy="5677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90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4747</TotalTime>
  <Words>339</Words>
  <Application>Microsoft Office PowerPoint</Application>
  <PresentationFormat>全屏显示(4:3)</PresentationFormat>
  <Paragraphs>50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聚合</vt:lpstr>
      <vt:lpstr>机器学习-实验</vt:lpstr>
      <vt:lpstr>PowerPoint 演示文稿</vt:lpstr>
      <vt:lpstr>PowerPoint 演示文稿</vt:lpstr>
      <vt:lpstr>数据-模拟数据</vt:lpstr>
      <vt:lpstr>实验一：基于一维数据的线性回归模型建立</vt:lpstr>
      <vt:lpstr>实验一：基于一维数据的线性回归模型建立</vt:lpstr>
      <vt:lpstr>实验一：基于一维数据的线性回归模型建立</vt:lpstr>
      <vt:lpstr>实验一：基于一维数据的线性回归模型建立</vt:lpstr>
      <vt:lpstr>实验一：基于一维数据的线性回归模型建立</vt:lpstr>
      <vt:lpstr>实验一：基于一维数据的线性回归模型建立</vt:lpstr>
      <vt:lpstr>实验一：基于一维数据的线性回归模型建立</vt:lpstr>
      <vt:lpstr>实验一：基于一维数据的线性回归模型建立</vt:lpstr>
      <vt:lpstr>实验一：基于一维数据的线性回归模型建立</vt:lpstr>
      <vt:lpstr>实验二：基于多维数据的线性回归模型建立</vt:lpstr>
      <vt:lpstr>实验二：基于多维数据的线性回归模型建立</vt:lpstr>
      <vt:lpstr>实验二：基于多维数据的线性回归模型建立</vt:lpstr>
      <vt:lpstr>实验二：基于多维数据的线性回归模型建立</vt:lpstr>
      <vt:lpstr>实验二：基于多维数据的线性回归模型建立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LMJ</dc:creator>
  <cp:lastModifiedBy>lenovo</cp:lastModifiedBy>
  <cp:revision>17</cp:revision>
  <cp:lastPrinted>2019-09-04T14:55:28Z</cp:lastPrinted>
  <dcterms:created xsi:type="dcterms:W3CDTF">2019-09-03T13:08:01Z</dcterms:created>
  <dcterms:modified xsi:type="dcterms:W3CDTF">2020-09-27T01:54:45Z</dcterms:modified>
</cp:coreProperties>
</file>