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0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0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3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1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4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9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6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6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0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3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AAFFF-3983-4D95-A34D-288088DDF36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5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374" y="1983140"/>
            <a:ext cx="4658008" cy="279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B877D2-DB70-1D46-8E9E-3211C961D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20186"/>
            <a:ext cx="3278292" cy="21855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C30CE2E-A4F1-904F-BB2C-E8DFAF948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93" y="765103"/>
            <a:ext cx="3743538" cy="2495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D260CB-7FD5-7F47-AEE6-A5A026800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4" y="933026"/>
            <a:ext cx="3239769" cy="21598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EC0829-6EC8-2642-B0D5-51130A3B6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3423662"/>
            <a:ext cx="3278292" cy="21855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A57FD8-0C04-F04F-ACB3-0681CA52C0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94" y="3278244"/>
            <a:ext cx="3743538" cy="24956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280DEE-AB9A-D244-8BDB-A700E941D6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3" y="3446166"/>
            <a:ext cx="3239769" cy="215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6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6" y="314683"/>
            <a:ext cx="3806506" cy="25376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94" y="2852353"/>
            <a:ext cx="3806503" cy="25376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783" y="314684"/>
            <a:ext cx="3806505" cy="25376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398" y="314683"/>
            <a:ext cx="3806505" cy="25376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411" y="2852354"/>
            <a:ext cx="3806503" cy="253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MuYi Song</dc:creator>
  <cp:lastModifiedBy>MuYi Song</cp:lastModifiedBy>
  <cp:revision>10</cp:revision>
  <cp:lastPrinted>2019-12-02T21:16:20Z</cp:lastPrinted>
  <dcterms:created xsi:type="dcterms:W3CDTF">2019-11-15T20:07:51Z</dcterms:created>
  <dcterms:modified xsi:type="dcterms:W3CDTF">2019-12-03T01:39:23Z</dcterms:modified>
</cp:coreProperties>
</file>