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AFFF-3983-4D95-A34D-288088DDF36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93" y="1015653"/>
            <a:ext cx="8370748" cy="53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44" y="1763083"/>
            <a:ext cx="4435653" cy="2743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49" y="1763083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MuYi Song</dc:creator>
  <cp:lastModifiedBy>MuYi Song</cp:lastModifiedBy>
  <cp:revision>2</cp:revision>
  <dcterms:created xsi:type="dcterms:W3CDTF">2019-11-07T17:10:33Z</dcterms:created>
  <dcterms:modified xsi:type="dcterms:W3CDTF">2019-11-07T17:11:20Z</dcterms:modified>
</cp:coreProperties>
</file>