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AFFF-3983-4D95-A34D-288088DDF36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E603-9EA3-47C0-9172-B1C2A95BD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74" y="1983140"/>
            <a:ext cx="4658008" cy="27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877D2-DB70-1D46-8E9E-3211C961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0186"/>
            <a:ext cx="3278292" cy="2185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30CE2E-A4F1-904F-BB2C-E8DFAF94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765103"/>
            <a:ext cx="3743538" cy="2495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260CB-7FD5-7F47-AEE6-A5A026800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933026"/>
            <a:ext cx="3239769" cy="2159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EC0829-6EC8-2642-B0D5-51130A3B6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423662"/>
            <a:ext cx="3278292" cy="2185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57FD8-0C04-F04F-ACB3-0681CA52C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278244"/>
            <a:ext cx="3743538" cy="2495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80DEE-AB9A-D244-8BDB-A700E941D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446166"/>
            <a:ext cx="3239769" cy="21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5</cp:revision>
  <dcterms:created xsi:type="dcterms:W3CDTF">2019-11-15T20:07:51Z</dcterms:created>
  <dcterms:modified xsi:type="dcterms:W3CDTF">2019-11-25T20:33:42Z</dcterms:modified>
</cp:coreProperties>
</file>