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0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0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3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1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4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9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6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6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0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3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AAFFF-3983-4D95-A34D-288088DDF367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5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593" y="1015653"/>
            <a:ext cx="8370748" cy="53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144" y="1763083"/>
            <a:ext cx="4435653" cy="2743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749" y="1763083"/>
            <a:ext cx="4572396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4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B877D2-DB70-1D46-8E9E-3211C961D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20186"/>
            <a:ext cx="3278292" cy="21855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C30CE2E-A4F1-904F-BB2C-E8DFAF948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93" y="765103"/>
            <a:ext cx="3743538" cy="24956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D260CB-7FD5-7F47-AEE6-A5A026800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64" y="933026"/>
            <a:ext cx="3239769" cy="21598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EC0829-6EC8-2642-B0D5-51130A3B6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3423662"/>
            <a:ext cx="3278292" cy="21855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A57FD8-0C04-F04F-ACB3-0681CA52C0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94" y="3278244"/>
            <a:ext cx="3743538" cy="24956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280DEE-AB9A-D244-8BDB-A700E941D6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63" y="3446166"/>
            <a:ext cx="3239769" cy="215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6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MuYi Song</dc:creator>
  <cp:lastModifiedBy>MuYi Song</cp:lastModifiedBy>
  <cp:revision>2</cp:revision>
  <dcterms:created xsi:type="dcterms:W3CDTF">2019-11-15T20:07:51Z</dcterms:created>
  <dcterms:modified xsi:type="dcterms:W3CDTF">2019-11-16T15:03:50Z</dcterms:modified>
</cp:coreProperties>
</file>