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296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95312"/>
            <a:ext cx="6995160" cy="424462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403623"/>
            <a:ext cx="6172200" cy="294357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49111"/>
            <a:ext cx="177450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49111"/>
            <a:ext cx="522065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039537"/>
            <a:ext cx="7098030" cy="5071532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159048"/>
            <a:ext cx="7098030" cy="26669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245556"/>
            <a:ext cx="349758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245556"/>
            <a:ext cx="349758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49114"/>
            <a:ext cx="709803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88734"/>
            <a:ext cx="3481506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453467"/>
            <a:ext cx="348150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88734"/>
            <a:ext cx="3498652" cy="146473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453467"/>
            <a:ext cx="349865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55425"/>
            <a:ext cx="4166235" cy="866422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12800"/>
            <a:ext cx="2654260" cy="28448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55425"/>
            <a:ext cx="4166235" cy="8664222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657600"/>
            <a:ext cx="2654260" cy="677615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49114"/>
            <a:ext cx="709803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245556"/>
            <a:ext cx="709803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AACF-0C81-4135-9ABD-88DF827D997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300181"/>
            <a:ext cx="27774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300181"/>
            <a:ext cx="18516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8F85-C09C-4024-8732-D7ADF869C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DB9CB7-E14C-483A-9335-BD5AFA6A0D6D}"/>
              </a:ext>
            </a:extLst>
          </p:cNvPr>
          <p:cNvSpPr/>
          <p:nvPr/>
        </p:nvSpPr>
        <p:spPr>
          <a:xfrm>
            <a:off x="1512706" y="217283"/>
            <a:ext cx="1006740" cy="4097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C0DC3-D544-41D0-86C9-AC48B046C5A0}"/>
              </a:ext>
            </a:extLst>
          </p:cNvPr>
          <p:cNvSpPr/>
          <p:nvPr/>
        </p:nvSpPr>
        <p:spPr>
          <a:xfrm>
            <a:off x="1077385" y="1064876"/>
            <a:ext cx="1877380" cy="8338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Initializing starting point and sampling radius </a:t>
            </a:r>
            <a:r>
              <a:rPr lang="en-US" sz="1200" i="1" dirty="0"/>
              <a:t>r </a:t>
            </a:r>
            <a:r>
              <a:rPr lang="en-US" sz="1200" dirty="0"/>
              <a:t>and number of samples </a:t>
            </a:r>
            <a:r>
              <a:rPr lang="en-US" sz="1200" i="1" dirty="0"/>
              <a:t>n</a:t>
            </a:r>
            <a:r>
              <a:rPr lang="en-US" sz="1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9D74C7E1-2651-4B8F-A3F4-2B1E67A59BAF}"/>
                  </a:ext>
                </a:extLst>
              </p:cNvPr>
              <p:cNvSpPr/>
              <p:nvPr/>
            </p:nvSpPr>
            <p:spPr>
              <a:xfrm>
                <a:off x="1130250" y="3434013"/>
                <a:ext cx="1771650" cy="964756"/>
              </a:xfrm>
              <a:prstGeom prst="diamond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If </a:t>
                </a:r>
                <a:r>
                  <a:rPr lang="en-US" altLang="zh-CN" sz="1200" dirty="0"/>
                  <a:t>index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9D74C7E1-2651-4B8F-A3F4-2B1E67A59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0" y="3434013"/>
                <a:ext cx="1771650" cy="964756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C2F230-7794-46FC-AB8B-5C065E9BEF29}"/>
              </a:ext>
            </a:extLst>
          </p:cNvPr>
          <p:cNvSpPr/>
          <p:nvPr/>
        </p:nvSpPr>
        <p:spPr>
          <a:xfrm>
            <a:off x="1077385" y="2288127"/>
            <a:ext cx="1877380" cy="5306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Shuffle</a:t>
            </a:r>
            <a:endParaRPr 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C52CF-18B6-4266-90A2-A54E1AC1E413}"/>
                  </a:ext>
                </a:extLst>
              </p:cNvPr>
              <p:cNvSpPr/>
              <p:nvPr/>
            </p:nvSpPr>
            <p:spPr>
              <a:xfrm>
                <a:off x="1082560" y="4841750"/>
                <a:ext cx="1877380" cy="80750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Sampling </a:t>
                </a:r>
                <a:r>
                  <a:rPr lang="en-US" sz="1200" i="1" dirty="0"/>
                  <a:t>n</a:t>
                </a:r>
                <a:r>
                  <a:rPr lang="en-US" sz="1200" dirty="0"/>
                  <a:t> points along single direction within</a:t>
                </a:r>
              </a:p>
              <a:p>
                <a:pPr algn="ctr"/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C52CF-18B6-4266-90A2-A54E1AC1E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60" y="4841750"/>
                <a:ext cx="1877380" cy="807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8F2BFC3-EA15-4724-9B15-E70C31D446B3}"/>
              </a:ext>
            </a:extLst>
          </p:cNvPr>
          <p:cNvSpPr/>
          <p:nvPr/>
        </p:nvSpPr>
        <p:spPr>
          <a:xfrm>
            <a:off x="1082560" y="6089550"/>
            <a:ext cx="1877380" cy="5950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Call Alamopy</a:t>
            </a:r>
            <a:endParaRPr lang="en-US" altLang="zh-CN" sz="1200" i="1" dirty="0"/>
          </a:p>
          <a:p>
            <a:pPr algn="ctr"/>
            <a:r>
              <a:rPr lang="en-US" altLang="zh-CN" sz="1200" dirty="0"/>
              <a:t>Build surrogate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187C9-AA20-4829-98FA-EF9E3EB9F178}"/>
              </a:ext>
            </a:extLst>
          </p:cNvPr>
          <p:cNvSpPr/>
          <p:nvPr/>
        </p:nvSpPr>
        <p:spPr>
          <a:xfrm>
            <a:off x="1078713" y="7246618"/>
            <a:ext cx="1877380" cy="5950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Call Baron</a:t>
            </a:r>
            <a:endParaRPr lang="en-US" altLang="zh-CN" sz="1200" i="1" dirty="0"/>
          </a:p>
          <a:p>
            <a:pPr algn="ctr"/>
            <a:r>
              <a:rPr lang="en-US" altLang="zh-CN" sz="1200" dirty="0"/>
              <a:t>Get optimal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BD7A9B7C-E08C-4B91-9D56-B63772A4F323}"/>
                  </a:ext>
                </a:extLst>
              </p:cNvPr>
              <p:cNvSpPr/>
              <p:nvPr/>
            </p:nvSpPr>
            <p:spPr>
              <a:xfrm>
                <a:off x="3847044" y="7143280"/>
                <a:ext cx="1648775" cy="798656"/>
              </a:xfrm>
              <a:prstGeom prst="diamond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If</a:t>
                </a:r>
              </a:p>
              <a:p>
                <a:pPr algn="ctr"/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BD7A9B7C-E08C-4B91-9D56-B63772A4F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044" y="7143280"/>
                <a:ext cx="1648775" cy="798656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FCAA0CF-E5A7-49B4-B999-56E05FD64971}"/>
              </a:ext>
            </a:extLst>
          </p:cNvPr>
          <p:cNvSpPr/>
          <p:nvPr/>
        </p:nvSpPr>
        <p:spPr>
          <a:xfrm>
            <a:off x="3732741" y="6045408"/>
            <a:ext cx="1877380" cy="5306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Decrease</a:t>
            </a:r>
            <a:r>
              <a:rPr lang="en-US" sz="1200" i="1" dirty="0"/>
              <a:t> r;</a:t>
            </a:r>
          </a:p>
          <a:p>
            <a:pPr algn="ctr"/>
            <a:r>
              <a:rPr lang="en-US" sz="1200" dirty="0"/>
              <a:t>Increase</a:t>
            </a:r>
            <a:r>
              <a:rPr lang="en-US" sz="1200" i="1" dirty="0"/>
              <a:t>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C5B8DF-32D3-483B-81B6-462FF8114627}"/>
              </a:ext>
            </a:extLst>
          </p:cNvPr>
          <p:cNvSpPr/>
          <p:nvPr/>
        </p:nvSpPr>
        <p:spPr>
          <a:xfrm>
            <a:off x="3732742" y="8424039"/>
            <a:ext cx="1877380" cy="5306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Increase</a:t>
            </a:r>
            <a:r>
              <a:rPr lang="en-US" sz="1200" i="1" dirty="0"/>
              <a:t> r;</a:t>
            </a:r>
          </a:p>
          <a:p>
            <a:pPr algn="ctr"/>
            <a:r>
              <a:rPr lang="en-US" sz="1200" dirty="0"/>
              <a:t>Decrease</a:t>
            </a:r>
            <a:r>
              <a:rPr lang="en-US" sz="1200" i="1" dirty="0"/>
              <a:t> n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E099B60-8B21-4AAA-9A10-19F8574D9070}"/>
              </a:ext>
            </a:extLst>
          </p:cNvPr>
          <p:cNvSpPr/>
          <p:nvPr/>
        </p:nvSpPr>
        <p:spPr>
          <a:xfrm>
            <a:off x="3648333" y="10307914"/>
            <a:ext cx="2085721" cy="79865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If</a:t>
            </a:r>
          </a:p>
          <a:p>
            <a:pPr algn="ctr"/>
            <a:r>
              <a:rPr lang="en-US" sz="1200" dirty="0"/>
              <a:t>termination is satisfied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F1964-FFEB-4D6E-9CB0-8673C4220140}"/>
              </a:ext>
            </a:extLst>
          </p:cNvPr>
          <p:cNvSpPr/>
          <p:nvPr/>
        </p:nvSpPr>
        <p:spPr>
          <a:xfrm>
            <a:off x="3746809" y="9429280"/>
            <a:ext cx="1877380" cy="5306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Update optimal point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142754-DD4A-4CE0-AADE-17B665040DDE}"/>
              </a:ext>
            </a:extLst>
          </p:cNvPr>
          <p:cNvSpPr/>
          <p:nvPr/>
        </p:nvSpPr>
        <p:spPr>
          <a:xfrm>
            <a:off x="1512706" y="10502382"/>
            <a:ext cx="1006740" cy="4097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95072" tIns="97536" rIns="195072" bIns="975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E8F5AD-25B1-48B1-A3B1-00D79AAC585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16075" y="627003"/>
            <a:ext cx="1" cy="4378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9BB0EC-DF3A-4E79-8C8C-5012273E683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016075" y="1898710"/>
            <a:ext cx="0" cy="389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6717B4-878B-45A7-B836-FFC82E82BC9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016075" y="2818768"/>
            <a:ext cx="0" cy="6152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58AB45-74ED-4472-AAF5-60D432974F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016075" y="4398769"/>
            <a:ext cx="5175" cy="4429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76AEAE-A91A-4252-93BF-D2B24685218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021250" y="5649254"/>
            <a:ext cx="0" cy="440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3C249B-E3CE-4336-975C-F0E9E639177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017403" y="6684607"/>
            <a:ext cx="3847" cy="5620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8E16CF-F489-4C9E-A20B-4CDE0065DBE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956093" y="7542608"/>
            <a:ext cx="890951" cy="15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248D9F-3DF0-42C4-9C81-742A18AC19EE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4671431" y="6576049"/>
            <a:ext cx="1" cy="567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3C600B-B2D9-4773-8707-7A90846D046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671432" y="7941936"/>
            <a:ext cx="0" cy="4821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3AC360-79BA-409F-B922-2E116BBB4B7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671432" y="8954680"/>
            <a:ext cx="14067" cy="474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096D6A-3773-4D00-BBD1-9E86095073F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685499" y="9959921"/>
            <a:ext cx="5695" cy="3479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A2D794-1E0F-49A3-B7A3-3BBD885668DC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2519446" y="10707242"/>
            <a:ext cx="1128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83CD3C7-0E28-4F06-A3F1-06B2F335D72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rot="16200000" flipV="1">
            <a:off x="3415733" y="4789709"/>
            <a:ext cx="799906" cy="17114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922086-7B71-493A-BE4A-86FC0CC24DFF}"/>
              </a:ext>
            </a:extLst>
          </p:cNvPr>
          <p:cNvSpPr txBox="1"/>
          <p:nvPr/>
        </p:nvSpPr>
        <p:spPr>
          <a:xfrm>
            <a:off x="4501662" y="6898119"/>
            <a:ext cx="71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EE103C-4F2C-4FB4-B71D-0E526AD2B5D9}"/>
              </a:ext>
            </a:extLst>
          </p:cNvPr>
          <p:cNvSpPr txBox="1"/>
          <p:nvPr/>
        </p:nvSpPr>
        <p:spPr>
          <a:xfrm>
            <a:off x="4522105" y="8036712"/>
            <a:ext cx="71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88819-A910-47C7-A11C-2F278EE1436F}"/>
              </a:ext>
            </a:extLst>
          </p:cNvPr>
          <p:cNvSpPr txBox="1"/>
          <p:nvPr/>
        </p:nvSpPr>
        <p:spPr>
          <a:xfrm>
            <a:off x="2725164" y="10947821"/>
            <a:ext cx="71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5E6BD85-4EE9-41E5-A01C-B16AC39591A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734054" y="2093418"/>
            <a:ext cx="427595" cy="861382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745F3F-15D7-4685-9786-6618AB8DE42F}"/>
              </a:ext>
            </a:extLst>
          </p:cNvPr>
          <p:cNvCxnSpPr>
            <a:cxnSpLocks/>
          </p:cNvCxnSpPr>
          <p:nvPr/>
        </p:nvCxnSpPr>
        <p:spPr>
          <a:xfrm flipH="1">
            <a:off x="2016075" y="2093418"/>
            <a:ext cx="41455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859C823-1B51-41A7-9975-5B319606B6E0}"/>
              </a:ext>
            </a:extLst>
          </p:cNvPr>
          <p:cNvSpPr txBox="1"/>
          <p:nvPr/>
        </p:nvSpPr>
        <p:spPr>
          <a:xfrm>
            <a:off x="5732177" y="10947820"/>
            <a:ext cx="71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760DBB-245E-4F66-B13E-7749674B6A46}"/>
              </a:ext>
            </a:extLst>
          </p:cNvPr>
          <p:cNvSpPr txBox="1"/>
          <p:nvPr/>
        </p:nvSpPr>
        <p:spPr>
          <a:xfrm>
            <a:off x="514053" y="3669021"/>
            <a:ext cx="71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FEBBFB-8E72-405D-A507-0AC2CF1222A0}"/>
              </a:ext>
            </a:extLst>
          </p:cNvPr>
          <p:cNvSpPr txBox="1"/>
          <p:nvPr/>
        </p:nvSpPr>
        <p:spPr>
          <a:xfrm>
            <a:off x="1811155" y="4459933"/>
            <a:ext cx="71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ADFE072-0CEC-4A8B-906C-C52C037BB983}"/>
              </a:ext>
            </a:extLst>
          </p:cNvPr>
          <p:cNvCxnSpPr>
            <a:stCxn id="6" idx="1"/>
            <a:endCxn id="19" idx="0"/>
          </p:cNvCxnSpPr>
          <p:nvPr/>
        </p:nvCxnSpPr>
        <p:spPr>
          <a:xfrm rot="10800000" flipH="1" flipV="1">
            <a:off x="1130250" y="3916390"/>
            <a:ext cx="885826" cy="6585991"/>
          </a:xfrm>
          <a:prstGeom prst="bentConnector4">
            <a:avLst>
              <a:gd name="adj1" fmla="val -49627"/>
              <a:gd name="adj2" fmla="val 8185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0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MuYi Song</dc:creator>
  <cp:lastModifiedBy>MuYi Song</cp:lastModifiedBy>
  <cp:revision>17</cp:revision>
  <dcterms:created xsi:type="dcterms:W3CDTF">2019-11-01T20:20:46Z</dcterms:created>
  <dcterms:modified xsi:type="dcterms:W3CDTF">2019-11-06T17:41:24Z</dcterms:modified>
</cp:coreProperties>
</file>