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>
        <p:scale>
          <a:sx n="102" d="100"/>
          <a:sy n="102" d="100"/>
        </p:scale>
        <p:origin x="92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0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0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1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4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9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6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0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3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5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93" y="1015653"/>
            <a:ext cx="8370748" cy="53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44" y="1763083"/>
            <a:ext cx="4435653" cy="2743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49" y="1763083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4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1D260CB-7FD5-7F47-AEE6-A5A026800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63034"/>
            <a:ext cx="3278292" cy="2185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280DEE-AB9A-D244-8BDB-A700E941D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91" y="875874"/>
            <a:ext cx="3239769" cy="21598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30CE2E-A4F1-904F-BB2C-E8DFAF948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061401"/>
            <a:ext cx="3278292" cy="2185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EC0829-6EC8-2642-B0D5-51130A3B6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154" y="3063686"/>
            <a:ext cx="3239769" cy="21598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A57FD8-0C04-F04F-ACB3-0681CA52C0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69" y="1814698"/>
            <a:ext cx="3743538" cy="249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6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MuYi Song</dc:creator>
  <cp:lastModifiedBy>MuYi Song</cp:lastModifiedBy>
  <cp:revision>2</cp:revision>
  <dcterms:created xsi:type="dcterms:W3CDTF">2019-11-15T19:15:34Z</dcterms:created>
  <dcterms:modified xsi:type="dcterms:W3CDTF">2019-11-15T19:16:28Z</dcterms:modified>
</cp:coreProperties>
</file>