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9" r:id="rId3"/>
  </p:sldMasterIdLst>
  <p:notesMasterIdLst>
    <p:notesMasterId r:id="rId12"/>
  </p:notesMasterIdLst>
  <p:handoutMasterIdLst>
    <p:handoutMasterId r:id="rId13"/>
  </p:handoutMasterIdLst>
  <p:sldIdLst>
    <p:sldId id="257" r:id="rId4"/>
    <p:sldId id="260" r:id="rId5"/>
    <p:sldId id="276" r:id="rId6"/>
    <p:sldId id="271" r:id="rId7"/>
    <p:sldId id="313" r:id="rId8"/>
    <p:sldId id="272" r:id="rId9"/>
    <p:sldId id="299" r:id="rId10"/>
    <p:sldId id="292" r:id="rId11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3F358-9802-41AE-AB98-A8DECD40D6F2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CC70DD-6C0F-4913-94CC-D2E30FCCB670}">
      <dgm:prSet phldrT="[Text]" custT="1"/>
      <dgm:spPr/>
      <dgm:t>
        <a:bodyPr/>
        <a:lstStyle/>
        <a:p>
          <a:r>
            <a:rPr lang="en-US" sz="2800" b="1"/>
            <a:t>1</a:t>
          </a:r>
        </a:p>
      </dgm:t>
    </dgm:pt>
    <dgm:pt modelId="{F62DCF91-C716-4C63-8B1F-DAE422990C8B}" type="parTrans" cxnId="{C8CB6CBB-D840-4B1F-BD77-9C7A1B9F9E08}">
      <dgm:prSet/>
      <dgm:spPr/>
      <dgm:t>
        <a:bodyPr/>
        <a:lstStyle/>
        <a:p>
          <a:endParaRPr lang="en-US"/>
        </a:p>
      </dgm:t>
    </dgm:pt>
    <dgm:pt modelId="{C62D47E8-8857-4D1D-8768-E1504BE71478}" type="sibTrans" cxnId="{C8CB6CBB-D840-4B1F-BD77-9C7A1B9F9E08}">
      <dgm:prSet/>
      <dgm:spPr/>
      <dgm:t>
        <a:bodyPr/>
        <a:lstStyle/>
        <a:p>
          <a:endParaRPr lang="en-US"/>
        </a:p>
      </dgm:t>
    </dgm:pt>
    <dgm:pt modelId="{68A1A6A9-FCAE-4463-B7A7-BA1274503803}">
      <dgm:prSet phldrT="[Text]" custT="1"/>
      <dgm:spPr/>
      <dgm:t>
        <a:bodyPr/>
        <a:lstStyle/>
        <a:p>
          <a:pPr>
            <a:buNone/>
          </a:pPr>
          <a:r>
            <a:rPr lang="en-US" sz="2000" b="1" dirty="0" err="1" smtClean="0">
              <a:solidFill>
                <a:schemeClr val="tx1"/>
              </a:solidFill>
            </a:rPr>
            <a:t>Mục</a:t>
          </a:r>
          <a:r>
            <a:rPr lang="en-US" sz="2000" b="1" dirty="0" smtClean="0">
              <a:solidFill>
                <a:schemeClr val="tx1"/>
              </a:solidFill>
            </a:rPr>
            <a:t> </a:t>
          </a:r>
          <a:r>
            <a:rPr lang="en-US" sz="2000" b="1" dirty="0" err="1" smtClean="0">
              <a:solidFill>
                <a:schemeClr val="tx1"/>
              </a:solidFill>
            </a:rPr>
            <a:t>tiêu</a:t>
          </a:r>
          <a:endParaRPr lang="en-US" sz="2000" b="1" dirty="0">
            <a:solidFill>
              <a:schemeClr val="tx1"/>
            </a:solidFill>
          </a:endParaRPr>
        </a:p>
      </dgm:t>
    </dgm:pt>
    <dgm:pt modelId="{C6531434-20BD-4FFB-8DD4-FF0A6275CA7D}" type="parTrans" cxnId="{B17B8B73-9F91-461F-8455-5B6285624669}">
      <dgm:prSet/>
      <dgm:spPr/>
      <dgm:t>
        <a:bodyPr/>
        <a:lstStyle/>
        <a:p>
          <a:endParaRPr lang="en-US"/>
        </a:p>
      </dgm:t>
    </dgm:pt>
    <dgm:pt modelId="{3296D732-F993-46B5-815C-C99A8EB9B378}" type="sibTrans" cxnId="{B17B8B73-9F91-461F-8455-5B6285624669}">
      <dgm:prSet/>
      <dgm:spPr/>
      <dgm:t>
        <a:bodyPr/>
        <a:lstStyle/>
        <a:p>
          <a:endParaRPr lang="en-US"/>
        </a:p>
      </dgm:t>
    </dgm:pt>
    <dgm:pt modelId="{8BD6233F-EB34-444D-84A2-97A79E739545}">
      <dgm:prSet phldrT="[Text]" custT="1"/>
      <dgm:spPr/>
      <dgm:t>
        <a:bodyPr/>
        <a:lstStyle/>
        <a:p>
          <a:r>
            <a:rPr lang="en-US" sz="2800" b="1"/>
            <a:t>2</a:t>
          </a:r>
        </a:p>
      </dgm:t>
    </dgm:pt>
    <dgm:pt modelId="{BFE37B75-CCB6-4AE3-ACDC-9A2A09805C63}" type="parTrans" cxnId="{03562790-903F-4AC0-A80D-26D9596B8CE9}">
      <dgm:prSet/>
      <dgm:spPr/>
      <dgm:t>
        <a:bodyPr/>
        <a:lstStyle/>
        <a:p>
          <a:endParaRPr lang="en-US"/>
        </a:p>
      </dgm:t>
    </dgm:pt>
    <dgm:pt modelId="{AFA1C6B7-92C0-4D1B-A602-0AD1B508E529}" type="sibTrans" cxnId="{03562790-903F-4AC0-A80D-26D9596B8CE9}">
      <dgm:prSet/>
      <dgm:spPr/>
      <dgm:t>
        <a:bodyPr/>
        <a:lstStyle/>
        <a:p>
          <a:endParaRPr lang="en-US"/>
        </a:p>
      </dgm:t>
    </dgm:pt>
    <dgm:pt modelId="{0C0ACE5D-5611-46E2-96DA-4118CB0B9C8D}">
      <dgm:prSet phldrT="[Text]" custT="1"/>
      <dgm:spPr/>
      <dgm:t>
        <a:bodyPr/>
        <a:lstStyle/>
        <a:p>
          <a:pPr>
            <a:buNone/>
          </a:pPr>
          <a:r>
            <a:rPr lang="en-US" sz="2000" b="1" dirty="0" err="1" smtClean="0"/>
            <a:t>Giải</a:t>
          </a:r>
          <a:r>
            <a:rPr lang="en-US" sz="2000" b="1" dirty="0" smtClean="0"/>
            <a:t> </a:t>
          </a:r>
          <a:r>
            <a:rPr lang="en-US" sz="2000" b="1" dirty="0" err="1" smtClean="0"/>
            <a:t>pháp</a:t>
          </a:r>
          <a:r>
            <a:rPr lang="en-US" sz="2000" b="1" dirty="0" smtClean="0"/>
            <a:t> + </a:t>
          </a:r>
          <a:r>
            <a:rPr lang="en-US" sz="2000" b="1" dirty="0" err="1" smtClean="0"/>
            <a:t>cách</a:t>
          </a:r>
          <a:r>
            <a:rPr lang="en-US" sz="2000" b="1" dirty="0" smtClean="0"/>
            <a:t> </a:t>
          </a:r>
          <a:r>
            <a:rPr lang="en-US" sz="2000" b="1" dirty="0" err="1" smtClean="0"/>
            <a:t>thức</a:t>
          </a:r>
          <a:r>
            <a:rPr lang="en-US" sz="2000" b="1" dirty="0" smtClean="0"/>
            <a:t> </a:t>
          </a:r>
          <a:r>
            <a:rPr lang="en-US" sz="2000" b="1" dirty="0" err="1" smtClean="0"/>
            <a:t>tạo</a:t>
          </a:r>
          <a:r>
            <a:rPr lang="en-US" sz="2000" b="1" dirty="0" smtClean="0"/>
            <a:t> query </a:t>
          </a:r>
          <a:r>
            <a:rPr lang="en-US" sz="2000" b="1" dirty="0" err="1" smtClean="0"/>
            <a:t>cho</a:t>
          </a:r>
          <a:r>
            <a:rPr lang="en-US" sz="2000" b="1" dirty="0" smtClean="0"/>
            <a:t> </a:t>
          </a:r>
          <a:r>
            <a:rPr lang="en-US" sz="2000" b="1" dirty="0" err="1" smtClean="0"/>
            <a:t>những</a:t>
          </a:r>
          <a:r>
            <a:rPr lang="en-US" sz="2000" b="1" dirty="0" smtClean="0"/>
            <a:t> </a:t>
          </a:r>
          <a:r>
            <a:rPr lang="en-US" sz="2000" b="1" dirty="0" err="1" smtClean="0"/>
            <a:t>báo</a:t>
          </a:r>
          <a:r>
            <a:rPr lang="en-US" sz="2000" b="1" dirty="0" smtClean="0"/>
            <a:t> </a:t>
          </a:r>
          <a:r>
            <a:rPr lang="en-US" sz="2000" b="1" dirty="0" err="1" smtClean="0"/>
            <a:t>cáo</a:t>
          </a:r>
          <a:r>
            <a:rPr lang="en-US" sz="2000" b="1" dirty="0" smtClean="0"/>
            <a:t> </a:t>
          </a:r>
          <a:r>
            <a:rPr lang="en-US" sz="2000" b="1" dirty="0" err="1" smtClean="0"/>
            <a:t>mới</a:t>
          </a:r>
          <a:endParaRPr lang="en-US" sz="2000" b="1" dirty="0"/>
        </a:p>
      </dgm:t>
    </dgm:pt>
    <dgm:pt modelId="{9CAA3306-6B68-458B-8066-0B4656561B63}" type="parTrans" cxnId="{95A5431B-9675-47EE-8C4C-951AD0E01B4F}">
      <dgm:prSet/>
      <dgm:spPr/>
      <dgm:t>
        <a:bodyPr/>
        <a:lstStyle/>
        <a:p>
          <a:endParaRPr lang="en-US"/>
        </a:p>
      </dgm:t>
    </dgm:pt>
    <dgm:pt modelId="{C79BB1D2-F890-41E1-B27C-C1ADAFE2EE1C}" type="sibTrans" cxnId="{95A5431B-9675-47EE-8C4C-951AD0E01B4F}">
      <dgm:prSet/>
      <dgm:spPr/>
      <dgm:t>
        <a:bodyPr/>
        <a:lstStyle/>
        <a:p>
          <a:endParaRPr lang="en-US"/>
        </a:p>
      </dgm:t>
    </dgm:pt>
    <dgm:pt modelId="{DBDCEAF9-EA78-4603-ADEF-052523029E76}">
      <dgm:prSet custT="1"/>
      <dgm:spPr/>
      <dgm:t>
        <a:bodyPr/>
        <a:lstStyle/>
        <a:p>
          <a:r>
            <a:rPr lang="en-US" sz="2800" b="1" smtClean="0"/>
            <a:t>3</a:t>
          </a:r>
          <a:endParaRPr lang="en-US" sz="2800" b="1"/>
        </a:p>
      </dgm:t>
    </dgm:pt>
    <dgm:pt modelId="{7AF665F2-62A9-480E-9016-F72DE2C86240}" type="parTrans" cxnId="{6060D4E7-A005-49D7-98A6-C7090189CDA6}">
      <dgm:prSet/>
      <dgm:spPr/>
      <dgm:t>
        <a:bodyPr/>
        <a:lstStyle/>
        <a:p>
          <a:endParaRPr lang="en-US"/>
        </a:p>
      </dgm:t>
    </dgm:pt>
    <dgm:pt modelId="{1DD3BF37-2A5E-4C73-BEC7-A5D40E8499CD}" type="sibTrans" cxnId="{6060D4E7-A005-49D7-98A6-C7090189CDA6}">
      <dgm:prSet/>
      <dgm:spPr/>
      <dgm:t>
        <a:bodyPr/>
        <a:lstStyle/>
        <a:p>
          <a:endParaRPr lang="en-US"/>
        </a:p>
      </dgm:t>
    </dgm:pt>
    <dgm:pt modelId="{73D92927-3EEE-4D03-AAC2-FB55741E747A}">
      <dgm:prSet custT="1"/>
      <dgm:spPr/>
      <dgm:t>
        <a:bodyPr/>
        <a:lstStyle/>
        <a:p>
          <a:pPr>
            <a:buNone/>
          </a:pPr>
          <a:r>
            <a:rPr lang="en-US" sz="2000" b="1" dirty="0" err="1" smtClean="0"/>
            <a:t>Các</a:t>
          </a:r>
          <a:r>
            <a:rPr lang="en-US" sz="2000" b="1" dirty="0" smtClean="0"/>
            <a:t> </a:t>
          </a:r>
          <a:r>
            <a:rPr lang="en-US" sz="2000" b="1" dirty="0" err="1" smtClean="0"/>
            <a:t>bước</a:t>
          </a:r>
          <a:r>
            <a:rPr lang="en-US" sz="2000" b="1" dirty="0" smtClean="0"/>
            <a:t> </a:t>
          </a:r>
          <a:r>
            <a:rPr lang="en-US" sz="2000" b="1" dirty="0" err="1" smtClean="0"/>
            <a:t>cần</a:t>
          </a:r>
          <a:r>
            <a:rPr lang="en-US" sz="2000" b="1" dirty="0" smtClean="0"/>
            <a:t> </a:t>
          </a:r>
          <a:r>
            <a:rPr lang="en-US" sz="2000" b="1" dirty="0" err="1" smtClean="0"/>
            <a:t>thực</a:t>
          </a:r>
          <a:r>
            <a:rPr lang="en-US" sz="2000" b="1" dirty="0" smtClean="0"/>
            <a:t> </a:t>
          </a:r>
          <a:r>
            <a:rPr lang="en-US" sz="2000" b="1" dirty="0" err="1" smtClean="0"/>
            <a:t>hiện</a:t>
          </a:r>
          <a:r>
            <a:rPr lang="en-US" sz="2000" b="1" dirty="0" smtClean="0"/>
            <a:t> </a:t>
          </a:r>
          <a:r>
            <a:rPr lang="en-US" sz="2000" b="1" dirty="0" err="1" smtClean="0"/>
            <a:t>tiếp</a:t>
          </a:r>
          <a:r>
            <a:rPr lang="en-US" sz="2000" b="1" dirty="0" smtClean="0"/>
            <a:t> </a:t>
          </a:r>
          <a:r>
            <a:rPr lang="en-US" sz="2000" b="1" dirty="0" err="1" smtClean="0"/>
            <a:t>theo</a:t>
          </a:r>
          <a:endParaRPr lang="en-US" sz="2000" b="1" dirty="0"/>
        </a:p>
      </dgm:t>
    </dgm:pt>
    <dgm:pt modelId="{776D6E45-AFDC-4A46-A7F1-FA767D2AFD58}" type="parTrans" cxnId="{135581C4-CD06-4337-8F17-8377E11AD724}">
      <dgm:prSet/>
      <dgm:spPr/>
      <dgm:t>
        <a:bodyPr/>
        <a:lstStyle/>
        <a:p>
          <a:endParaRPr lang="en-US"/>
        </a:p>
      </dgm:t>
    </dgm:pt>
    <dgm:pt modelId="{E694AF9D-8AB8-443F-AC38-1E36420F5FEA}" type="sibTrans" cxnId="{135581C4-CD06-4337-8F17-8377E11AD724}">
      <dgm:prSet/>
      <dgm:spPr/>
      <dgm:t>
        <a:bodyPr/>
        <a:lstStyle/>
        <a:p>
          <a:endParaRPr lang="en-US"/>
        </a:p>
      </dgm:t>
    </dgm:pt>
    <dgm:pt modelId="{E74800DD-5153-4E99-9DE6-A9FD71463A0A}" type="pres">
      <dgm:prSet presAssocID="{E033F358-9802-41AE-AB98-A8DECD40D6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78C1B0-E846-4A62-A790-156BAA59CD2D}" type="pres">
      <dgm:prSet presAssocID="{73CC70DD-6C0F-4913-94CC-D2E30FCCB670}" presName="composite" presStyleCnt="0"/>
      <dgm:spPr/>
    </dgm:pt>
    <dgm:pt modelId="{E640860F-0639-4455-9D61-EF02EF3C0A19}" type="pres">
      <dgm:prSet presAssocID="{73CC70DD-6C0F-4913-94CC-D2E30FCCB67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2F6CF-8146-4DE2-A712-3CBEE0ECFC58}" type="pres">
      <dgm:prSet presAssocID="{73CC70DD-6C0F-4913-94CC-D2E30FCCB670}" presName="descendantText" presStyleLbl="alignAcc1" presStyleIdx="0" presStyleCnt="3" custLinFactNeighborX="-196" custLinFactNeighborY="-41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B080A-1444-4C3C-98B5-2006A89FA9B0}" type="pres">
      <dgm:prSet presAssocID="{C62D47E8-8857-4D1D-8768-E1504BE71478}" presName="sp" presStyleCnt="0"/>
      <dgm:spPr/>
    </dgm:pt>
    <dgm:pt modelId="{678D53D6-7C4E-455C-9A57-FA91240DD292}" type="pres">
      <dgm:prSet presAssocID="{8BD6233F-EB34-444D-84A2-97A79E739545}" presName="composite" presStyleCnt="0"/>
      <dgm:spPr/>
    </dgm:pt>
    <dgm:pt modelId="{B15EE4BE-4366-4ED1-8E3C-53EFF016FFE7}" type="pres">
      <dgm:prSet presAssocID="{8BD6233F-EB34-444D-84A2-97A79E73954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E2567-F65F-4F39-92AE-F9CF767DEAF8}" type="pres">
      <dgm:prSet presAssocID="{8BD6233F-EB34-444D-84A2-97A79E739545}" presName="descendantText" presStyleLbl="alignAcc1" presStyleIdx="1" presStyleCnt="3" custLinFactNeighborY="-3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30B029-2E28-4316-9D8C-7C4226F150B5}" type="pres">
      <dgm:prSet presAssocID="{AFA1C6B7-92C0-4D1B-A602-0AD1B508E529}" presName="sp" presStyleCnt="0"/>
      <dgm:spPr/>
    </dgm:pt>
    <dgm:pt modelId="{91BA2C75-87F7-4F99-AF0B-7B8AA80C8C5B}" type="pres">
      <dgm:prSet presAssocID="{DBDCEAF9-EA78-4603-ADEF-052523029E76}" presName="composite" presStyleCnt="0"/>
      <dgm:spPr/>
    </dgm:pt>
    <dgm:pt modelId="{73F34462-AF5B-4160-88EF-D0D217035518}" type="pres">
      <dgm:prSet presAssocID="{DBDCEAF9-EA78-4603-ADEF-052523029E7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2F1E0-C21D-4EBC-AA1F-0EB75B3B4073}" type="pres">
      <dgm:prSet presAssocID="{DBDCEAF9-EA78-4603-ADEF-052523029E76}" presName="descendantText" presStyleLbl="alignAcc1" presStyleIdx="2" presStyleCnt="3" custLinFactNeighborX="-620" custLinFactNeighborY="-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CB6CBB-D840-4B1F-BD77-9C7A1B9F9E08}" srcId="{E033F358-9802-41AE-AB98-A8DECD40D6F2}" destId="{73CC70DD-6C0F-4913-94CC-D2E30FCCB670}" srcOrd="0" destOrd="0" parTransId="{F62DCF91-C716-4C63-8B1F-DAE422990C8B}" sibTransId="{C62D47E8-8857-4D1D-8768-E1504BE71478}"/>
    <dgm:cxn modelId="{EC89545B-492C-4A82-A84B-2667998C1DE9}" type="presOf" srcId="{73D92927-3EEE-4D03-AAC2-FB55741E747A}" destId="{04F2F1E0-C21D-4EBC-AA1F-0EB75B3B4073}" srcOrd="0" destOrd="0" presId="urn:microsoft.com/office/officeart/2005/8/layout/chevron2"/>
    <dgm:cxn modelId="{95A5431B-9675-47EE-8C4C-951AD0E01B4F}" srcId="{8BD6233F-EB34-444D-84A2-97A79E739545}" destId="{0C0ACE5D-5611-46E2-96DA-4118CB0B9C8D}" srcOrd="0" destOrd="0" parTransId="{9CAA3306-6B68-458B-8066-0B4656561B63}" sibTransId="{C79BB1D2-F890-41E1-B27C-C1ADAFE2EE1C}"/>
    <dgm:cxn modelId="{51E716D9-9492-4A18-A6CD-252713BF9215}" type="presOf" srcId="{68A1A6A9-FCAE-4463-B7A7-BA1274503803}" destId="{C292F6CF-8146-4DE2-A712-3CBEE0ECFC58}" srcOrd="0" destOrd="0" presId="urn:microsoft.com/office/officeart/2005/8/layout/chevron2"/>
    <dgm:cxn modelId="{6060D4E7-A005-49D7-98A6-C7090189CDA6}" srcId="{E033F358-9802-41AE-AB98-A8DECD40D6F2}" destId="{DBDCEAF9-EA78-4603-ADEF-052523029E76}" srcOrd="2" destOrd="0" parTransId="{7AF665F2-62A9-480E-9016-F72DE2C86240}" sibTransId="{1DD3BF37-2A5E-4C73-BEC7-A5D40E8499CD}"/>
    <dgm:cxn modelId="{B1C439D4-0188-412A-8DD3-1635C70217E7}" type="presOf" srcId="{0C0ACE5D-5611-46E2-96DA-4118CB0B9C8D}" destId="{9C0E2567-F65F-4F39-92AE-F9CF767DEAF8}" srcOrd="0" destOrd="0" presId="urn:microsoft.com/office/officeart/2005/8/layout/chevron2"/>
    <dgm:cxn modelId="{FFC49C03-0F6C-4295-90E0-23CFF5DB9655}" type="presOf" srcId="{8BD6233F-EB34-444D-84A2-97A79E739545}" destId="{B15EE4BE-4366-4ED1-8E3C-53EFF016FFE7}" srcOrd="0" destOrd="0" presId="urn:microsoft.com/office/officeart/2005/8/layout/chevron2"/>
    <dgm:cxn modelId="{2C63AF75-192C-44F1-9D1B-492FA0A5B461}" type="presOf" srcId="{DBDCEAF9-EA78-4603-ADEF-052523029E76}" destId="{73F34462-AF5B-4160-88EF-D0D217035518}" srcOrd="0" destOrd="0" presId="urn:microsoft.com/office/officeart/2005/8/layout/chevron2"/>
    <dgm:cxn modelId="{B17B8B73-9F91-461F-8455-5B6285624669}" srcId="{73CC70DD-6C0F-4913-94CC-D2E30FCCB670}" destId="{68A1A6A9-FCAE-4463-B7A7-BA1274503803}" srcOrd="0" destOrd="0" parTransId="{C6531434-20BD-4FFB-8DD4-FF0A6275CA7D}" sibTransId="{3296D732-F993-46B5-815C-C99A8EB9B378}"/>
    <dgm:cxn modelId="{733C04A2-2675-4002-8E7D-65032F322C71}" type="presOf" srcId="{E033F358-9802-41AE-AB98-A8DECD40D6F2}" destId="{E74800DD-5153-4E99-9DE6-A9FD71463A0A}" srcOrd="0" destOrd="0" presId="urn:microsoft.com/office/officeart/2005/8/layout/chevron2"/>
    <dgm:cxn modelId="{16F6AF33-38BD-42F6-B2AA-D856DA38F600}" type="presOf" srcId="{73CC70DD-6C0F-4913-94CC-D2E30FCCB670}" destId="{E640860F-0639-4455-9D61-EF02EF3C0A19}" srcOrd="0" destOrd="0" presId="urn:microsoft.com/office/officeart/2005/8/layout/chevron2"/>
    <dgm:cxn modelId="{135581C4-CD06-4337-8F17-8377E11AD724}" srcId="{DBDCEAF9-EA78-4603-ADEF-052523029E76}" destId="{73D92927-3EEE-4D03-AAC2-FB55741E747A}" srcOrd="0" destOrd="0" parTransId="{776D6E45-AFDC-4A46-A7F1-FA767D2AFD58}" sibTransId="{E694AF9D-8AB8-443F-AC38-1E36420F5FEA}"/>
    <dgm:cxn modelId="{03562790-903F-4AC0-A80D-26D9596B8CE9}" srcId="{E033F358-9802-41AE-AB98-A8DECD40D6F2}" destId="{8BD6233F-EB34-444D-84A2-97A79E739545}" srcOrd="1" destOrd="0" parTransId="{BFE37B75-CCB6-4AE3-ACDC-9A2A09805C63}" sibTransId="{AFA1C6B7-92C0-4D1B-A602-0AD1B508E529}"/>
    <dgm:cxn modelId="{90F65E20-FEE8-4D9B-98D4-492EA8968071}" type="presParOf" srcId="{E74800DD-5153-4E99-9DE6-A9FD71463A0A}" destId="{FA78C1B0-E846-4A62-A790-156BAA59CD2D}" srcOrd="0" destOrd="0" presId="urn:microsoft.com/office/officeart/2005/8/layout/chevron2"/>
    <dgm:cxn modelId="{5DEA54FC-3BF2-4187-9D58-2BF090EB9CC8}" type="presParOf" srcId="{FA78C1B0-E846-4A62-A790-156BAA59CD2D}" destId="{E640860F-0639-4455-9D61-EF02EF3C0A19}" srcOrd="0" destOrd="0" presId="urn:microsoft.com/office/officeart/2005/8/layout/chevron2"/>
    <dgm:cxn modelId="{7DA1A177-AC78-4D02-B33B-C6B1F76A1240}" type="presParOf" srcId="{FA78C1B0-E846-4A62-A790-156BAA59CD2D}" destId="{C292F6CF-8146-4DE2-A712-3CBEE0ECFC58}" srcOrd="1" destOrd="0" presId="urn:microsoft.com/office/officeart/2005/8/layout/chevron2"/>
    <dgm:cxn modelId="{0026C395-4CDD-4A3C-AABF-D061C3708DAD}" type="presParOf" srcId="{E74800DD-5153-4E99-9DE6-A9FD71463A0A}" destId="{956B080A-1444-4C3C-98B5-2006A89FA9B0}" srcOrd="1" destOrd="0" presId="urn:microsoft.com/office/officeart/2005/8/layout/chevron2"/>
    <dgm:cxn modelId="{FD2703FE-023B-4BC6-A4BE-4706C96F1F74}" type="presParOf" srcId="{E74800DD-5153-4E99-9DE6-A9FD71463A0A}" destId="{678D53D6-7C4E-455C-9A57-FA91240DD292}" srcOrd="2" destOrd="0" presId="urn:microsoft.com/office/officeart/2005/8/layout/chevron2"/>
    <dgm:cxn modelId="{812CCF4A-24BE-4BF1-94DE-4AD945A4D392}" type="presParOf" srcId="{678D53D6-7C4E-455C-9A57-FA91240DD292}" destId="{B15EE4BE-4366-4ED1-8E3C-53EFF016FFE7}" srcOrd="0" destOrd="0" presId="urn:microsoft.com/office/officeart/2005/8/layout/chevron2"/>
    <dgm:cxn modelId="{EB86CA56-1349-4DD7-9378-E0AC9C0688C2}" type="presParOf" srcId="{678D53D6-7C4E-455C-9A57-FA91240DD292}" destId="{9C0E2567-F65F-4F39-92AE-F9CF767DEAF8}" srcOrd="1" destOrd="0" presId="urn:microsoft.com/office/officeart/2005/8/layout/chevron2"/>
    <dgm:cxn modelId="{DCB14DF3-1947-4657-AF64-A6C7AA8482BF}" type="presParOf" srcId="{E74800DD-5153-4E99-9DE6-A9FD71463A0A}" destId="{6930B029-2E28-4316-9D8C-7C4226F150B5}" srcOrd="3" destOrd="0" presId="urn:microsoft.com/office/officeart/2005/8/layout/chevron2"/>
    <dgm:cxn modelId="{6A9BEBFE-A77C-4CDA-BEA8-DD1C0071951F}" type="presParOf" srcId="{E74800DD-5153-4E99-9DE6-A9FD71463A0A}" destId="{91BA2C75-87F7-4F99-AF0B-7B8AA80C8C5B}" srcOrd="4" destOrd="0" presId="urn:microsoft.com/office/officeart/2005/8/layout/chevron2"/>
    <dgm:cxn modelId="{B8FF27BF-40C9-4407-8C19-936E3596B9FF}" type="presParOf" srcId="{91BA2C75-87F7-4F99-AF0B-7B8AA80C8C5B}" destId="{73F34462-AF5B-4160-88EF-D0D217035518}" srcOrd="0" destOrd="0" presId="urn:microsoft.com/office/officeart/2005/8/layout/chevron2"/>
    <dgm:cxn modelId="{EABB9112-0B4F-4FB3-A2DD-A6528F8CE2E5}" type="presParOf" srcId="{91BA2C75-87F7-4F99-AF0B-7B8AA80C8C5B}" destId="{04F2F1E0-C21D-4EBC-AA1F-0EB75B3B40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CD1E43-A647-469F-B7FF-8A322204328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3DD1A2-E90C-460C-8758-AB05B3357AB0}">
      <dgm:prSet phldrT="[Text]" custT="1"/>
      <dgm:spPr/>
      <dgm:t>
        <a:bodyPr/>
        <a:lstStyle/>
        <a:p>
          <a:r>
            <a:rPr lang="en-US" sz="1800" dirty="0" err="1" smtClean="0"/>
            <a:t>Hiện</a:t>
          </a:r>
          <a:r>
            <a:rPr lang="en-US" sz="1800" dirty="0" smtClean="0"/>
            <a:t> </a:t>
          </a:r>
          <a:r>
            <a:rPr lang="en-US" sz="1800" dirty="0" err="1" smtClean="0"/>
            <a:t>trạng</a:t>
          </a:r>
          <a:r>
            <a:rPr lang="en-US" sz="1800" dirty="0" smtClean="0"/>
            <a:t>:</a:t>
          </a:r>
          <a:br>
            <a:rPr lang="en-US" sz="1800" dirty="0" smtClean="0"/>
          </a:br>
          <a:r>
            <a:rPr lang="en-US" sz="1800" dirty="0" smtClean="0"/>
            <a:t>File excel </a:t>
          </a:r>
          <a:r>
            <a:rPr lang="en-US" sz="1800" dirty="0" err="1" smtClean="0"/>
            <a:t>gửi</a:t>
          </a:r>
          <a:r>
            <a:rPr lang="en-US" sz="1800" dirty="0" smtClean="0"/>
            <a:t> </a:t>
          </a:r>
          <a:r>
            <a:rPr lang="en-US" sz="1800" dirty="0" err="1" smtClean="0"/>
            <a:t>cho</a:t>
          </a:r>
          <a:r>
            <a:rPr lang="en-US" sz="1800" dirty="0" smtClean="0"/>
            <a:t> </a:t>
          </a:r>
          <a:r>
            <a:rPr lang="en-US" sz="1800" dirty="0" err="1" smtClean="0"/>
            <a:t>phía</a:t>
          </a:r>
          <a:r>
            <a:rPr lang="en-US" sz="1800" dirty="0" smtClean="0"/>
            <a:t> clients </a:t>
          </a:r>
          <a:r>
            <a:rPr lang="en-US" sz="1800" dirty="0" err="1" smtClean="0"/>
            <a:t>đang</a:t>
          </a:r>
          <a:r>
            <a:rPr lang="en-US" sz="1800" dirty="0" smtClean="0"/>
            <a:t> </a:t>
          </a:r>
          <a:r>
            <a:rPr lang="en-US" sz="1800" dirty="0" err="1" smtClean="0"/>
            <a:t>không</a:t>
          </a:r>
          <a:r>
            <a:rPr lang="en-US" sz="1800" dirty="0" smtClean="0"/>
            <a:t> </a:t>
          </a:r>
          <a:r>
            <a:rPr lang="en-US" sz="1800" dirty="0" err="1" smtClean="0"/>
            <a:t>được</a:t>
          </a:r>
          <a:r>
            <a:rPr lang="en-US" sz="1800" dirty="0" smtClean="0"/>
            <a:t> </a:t>
          </a:r>
          <a:r>
            <a:rPr lang="en-US" sz="1800" dirty="0" err="1" smtClean="0"/>
            <a:t>bảo</a:t>
          </a:r>
          <a:r>
            <a:rPr lang="en-US" sz="1800" dirty="0" smtClean="0"/>
            <a:t> </a:t>
          </a:r>
          <a:r>
            <a:rPr lang="en-US" sz="1800" dirty="0" err="1" smtClean="0"/>
            <a:t>mật</a:t>
          </a:r>
          <a:r>
            <a:rPr lang="en-US" sz="1800" dirty="0" smtClean="0"/>
            <a:t> </a:t>
          </a:r>
          <a:r>
            <a:rPr lang="en-US" sz="1800" dirty="0" err="1" smtClean="0"/>
            <a:t>user_pass</a:t>
          </a:r>
          <a:r>
            <a:rPr lang="en-US" sz="1800" dirty="0" smtClean="0"/>
            <a:t> + </a:t>
          </a:r>
          <a:r>
            <a:rPr lang="en-US" sz="1800" dirty="0" err="1" smtClean="0"/>
            <a:t>câu</a:t>
          </a:r>
          <a:r>
            <a:rPr lang="en-US" sz="1800" dirty="0" smtClean="0"/>
            <a:t> </a:t>
          </a:r>
          <a:r>
            <a:rPr lang="en-US" sz="1800" dirty="0" err="1" smtClean="0"/>
            <a:t>lệnh</a:t>
          </a:r>
          <a:r>
            <a:rPr lang="en-US" sz="1800" dirty="0" smtClean="0"/>
            <a:t> query</a:t>
          </a:r>
        </a:p>
        <a:p>
          <a:r>
            <a:rPr lang="en-US" sz="1800" dirty="0" smtClean="0"/>
            <a:t>=&gt; </a:t>
          </a:r>
          <a:r>
            <a:rPr lang="en-US" sz="1800" dirty="0" err="1" smtClean="0"/>
            <a:t>Dẫn</a:t>
          </a:r>
          <a:r>
            <a:rPr lang="en-US" sz="1800" dirty="0" smtClean="0"/>
            <a:t> </a:t>
          </a:r>
          <a:r>
            <a:rPr lang="en-US" sz="1800" dirty="0" err="1" smtClean="0"/>
            <a:t>tới</a:t>
          </a:r>
          <a:r>
            <a:rPr lang="en-US" sz="1800" dirty="0" smtClean="0"/>
            <a:t> </a:t>
          </a:r>
          <a:r>
            <a:rPr lang="en-US" sz="1800" dirty="0" err="1" smtClean="0"/>
            <a:t>một</a:t>
          </a:r>
          <a:r>
            <a:rPr lang="en-US" sz="1800" dirty="0" smtClean="0"/>
            <a:t> </a:t>
          </a:r>
          <a:r>
            <a:rPr lang="en-US" sz="1800" dirty="0" err="1" smtClean="0"/>
            <a:t>số</a:t>
          </a:r>
          <a:r>
            <a:rPr lang="en-US" sz="1800" dirty="0" smtClean="0"/>
            <a:t> </a:t>
          </a:r>
          <a:r>
            <a:rPr lang="en-US" sz="1800" dirty="0" err="1" smtClean="0"/>
            <a:t>đối</a:t>
          </a:r>
          <a:r>
            <a:rPr lang="en-US" sz="1800" dirty="0" smtClean="0"/>
            <a:t> </a:t>
          </a:r>
          <a:r>
            <a:rPr lang="en-US" sz="1800" dirty="0" err="1" smtClean="0"/>
            <a:t>tượng</a:t>
          </a:r>
          <a:r>
            <a:rPr lang="en-US" sz="1800" dirty="0" smtClean="0"/>
            <a:t> </a:t>
          </a:r>
          <a:r>
            <a:rPr lang="en-US" sz="1800" dirty="0" err="1" smtClean="0"/>
            <a:t>có</a:t>
          </a:r>
          <a:r>
            <a:rPr lang="en-US" sz="1800" dirty="0" smtClean="0"/>
            <a:t> </a:t>
          </a:r>
          <a:r>
            <a:rPr lang="en-US" sz="1800" dirty="0" err="1" smtClean="0"/>
            <a:t>thể</a:t>
          </a:r>
          <a:r>
            <a:rPr lang="en-US" sz="1800" dirty="0" smtClean="0"/>
            <a:t> </a:t>
          </a:r>
          <a:r>
            <a:rPr lang="en-US" sz="1800" dirty="0" err="1" smtClean="0"/>
            <a:t>sử</a:t>
          </a:r>
          <a:r>
            <a:rPr lang="en-US" sz="1800" dirty="0" smtClean="0"/>
            <a:t> </a:t>
          </a:r>
          <a:r>
            <a:rPr lang="en-US" sz="1800" dirty="0" err="1" smtClean="0"/>
            <a:t>dụng</a:t>
          </a:r>
          <a:r>
            <a:rPr lang="en-US" sz="1800" dirty="0" smtClean="0"/>
            <a:t> </a:t>
          </a:r>
          <a:r>
            <a:rPr lang="en-US" sz="1800" dirty="0" err="1" smtClean="0"/>
            <a:t>user_pass</a:t>
          </a:r>
          <a:r>
            <a:rPr lang="en-US" sz="1800" dirty="0" smtClean="0"/>
            <a:t> </a:t>
          </a:r>
          <a:r>
            <a:rPr lang="en-US" sz="1800" dirty="0" err="1" smtClean="0"/>
            <a:t>để</a:t>
          </a:r>
          <a:r>
            <a:rPr lang="en-US" sz="1800" dirty="0" smtClean="0"/>
            <a:t> </a:t>
          </a:r>
          <a:r>
            <a:rPr lang="en-US" sz="1800" dirty="0" err="1" smtClean="0"/>
            <a:t>truy</a:t>
          </a:r>
          <a:r>
            <a:rPr lang="en-US" sz="1800" dirty="0" smtClean="0"/>
            <a:t> </a:t>
          </a:r>
          <a:r>
            <a:rPr lang="en-US" sz="1800" dirty="0" err="1" smtClean="0"/>
            <a:t>cập</a:t>
          </a:r>
          <a:r>
            <a:rPr lang="en-US" sz="1800" dirty="0" smtClean="0"/>
            <a:t> data </a:t>
          </a:r>
          <a:r>
            <a:rPr lang="en-US" sz="1800" dirty="0" err="1" smtClean="0"/>
            <a:t>trái</a:t>
          </a:r>
          <a:r>
            <a:rPr lang="en-US" sz="1800" dirty="0" smtClean="0"/>
            <a:t> </a:t>
          </a:r>
          <a:r>
            <a:rPr lang="en-US" sz="1800" dirty="0" err="1" smtClean="0"/>
            <a:t>phép</a:t>
          </a:r>
          <a:r>
            <a:rPr lang="en-US" sz="1800" dirty="0" smtClean="0"/>
            <a:t>, </a:t>
          </a:r>
          <a:r>
            <a:rPr lang="en-US" sz="1800" dirty="0" err="1" smtClean="0"/>
            <a:t>việc</a:t>
          </a:r>
          <a:r>
            <a:rPr lang="en-US" sz="1800" dirty="0" smtClean="0"/>
            <a:t> </a:t>
          </a:r>
          <a:r>
            <a:rPr lang="en-US" sz="1800" dirty="0" err="1" smtClean="0"/>
            <a:t>xem</a:t>
          </a:r>
          <a:r>
            <a:rPr lang="en-US" sz="1800" dirty="0" smtClean="0"/>
            <a:t> </a:t>
          </a:r>
          <a:r>
            <a:rPr lang="en-US" sz="1800" dirty="0" err="1" smtClean="0"/>
            <a:t>được</a:t>
          </a:r>
          <a:r>
            <a:rPr lang="en-US" sz="1800" dirty="0" smtClean="0"/>
            <a:t> query </a:t>
          </a:r>
          <a:r>
            <a:rPr lang="en-US" sz="1800" dirty="0" err="1" smtClean="0"/>
            <a:t>họ</a:t>
          </a:r>
          <a:r>
            <a:rPr lang="en-US" sz="1800" dirty="0" smtClean="0"/>
            <a:t> </a:t>
          </a:r>
          <a:r>
            <a:rPr lang="en-US" sz="1800" dirty="0" err="1" smtClean="0"/>
            <a:t>có</a:t>
          </a:r>
          <a:r>
            <a:rPr lang="en-US" sz="1800" dirty="0" smtClean="0"/>
            <a:t> </a:t>
          </a:r>
          <a:r>
            <a:rPr lang="en-US" sz="1800" dirty="0" err="1" smtClean="0"/>
            <a:t>thể</a:t>
          </a:r>
          <a:r>
            <a:rPr lang="en-US" sz="1800" dirty="0" smtClean="0"/>
            <a:t> </a:t>
          </a:r>
          <a:r>
            <a:rPr lang="en-US" sz="1800" dirty="0" err="1" smtClean="0"/>
            <a:t>xác</a:t>
          </a:r>
          <a:r>
            <a:rPr lang="en-US" sz="1800" dirty="0" smtClean="0"/>
            <a:t> </a:t>
          </a:r>
          <a:r>
            <a:rPr lang="en-US" sz="1800" dirty="0" err="1" smtClean="0"/>
            <a:t>định</a:t>
          </a:r>
          <a:r>
            <a:rPr lang="en-US" sz="1800" dirty="0" smtClean="0"/>
            <a:t> </a:t>
          </a:r>
          <a:r>
            <a:rPr lang="en-US" sz="1800" dirty="0" err="1" smtClean="0"/>
            <a:t>được</a:t>
          </a:r>
          <a:r>
            <a:rPr lang="en-US" sz="1800" dirty="0" smtClean="0"/>
            <a:t> </a:t>
          </a:r>
          <a:r>
            <a:rPr lang="en-US" sz="1800" dirty="0" err="1" smtClean="0"/>
            <a:t>những</a:t>
          </a:r>
          <a:r>
            <a:rPr lang="en-US" sz="1800" dirty="0" smtClean="0"/>
            <a:t> </a:t>
          </a:r>
          <a:r>
            <a:rPr lang="en-US" sz="1800" dirty="0" err="1" smtClean="0"/>
            <a:t>bảng</a:t>
          </a:r>
          <a:r>
            <a:rPr lang="en-US" sz="1800" dirty="0" smtClean="0"/>
            <a:t> </a:t>
          </a:r>
          <a:r>
            <a:rPr lang="en-US" sz="1800" dirty="0" err="1" smtClean="0"/>
            <a:t>biểu</a:t>
          </a:r>
          <a:r>
            <a:rPr lang="en-US" sz="1800" dirty="0" smtClean="0"/>
            <a:t> </a:t>
          </a:r>
          <a:r>
            <a:rPr lang="en-US" sz="1800" dirty="0" err="1" smtClean="0"/>
            <a:t>mà</a:t>
          </a:r>
          <a:r>
            <a:rPr lang="en-US" sz="1800" dirty="0" smtClean="0"/>
            <a:t> </a:t>
          </a:r>
          <a:r>
            <a:rPr lang="en-US" sz="1800" dirty="0" err="1" smtClean="0"/>
            <a:t>phía</a:t>
          </a:r>
          <a:r>
            <a:rPr lang="en-US" sz="1800" dirty="0" smtClean="0"/>
            <a:t> COD </a:t>
          </a:r>
          <a:r>
            <a:rPr lang="en-US" sz="1800" dirty="0" err="1" smtClean="0"/>
            <a:t>đang</a:t>
          </a:r>
          <a:r>
            <a:rPr lang="en-US" sz="1800" dirty="0" smtClean="0"/>
            <a:t> </a:t>
          </a:r>
          <a:r>
            <a:rPr lang="en-US" sz="1800" dirty="0" err="1" smtClean="0"/>
            <a:t>sử</a:t>
          </a:r>
          <a:r>
            <a:rPr lang="en-US" sz="1800" dirty="0" smtClean="0"/>
            <a:t> </a:t>
          </a:r>
          <a:r>
            <a:rPr lang="en-US" sz="1800" dirty="0" err="1" smtClean="0"/>
            <a:t>dụng</a:t>
          </a:r>
          <a:r>
            <a:rPr lang="en-US" sz="1800" dirty="0" smtClean="0"/>
            <a:t> </a:t>
          </a:r>
          <a:r>
            <a:rPr lang="en-US" sz="1800" dirty="0" err="1" smtClean="0"/>
            <a:t>để</a:t>
          </a:r>
          <a:r>
            <a:rPr lang="en-US" sz="1800" dirty="0" smtClean="0"/>
            <a:t> </a:t>
          </a:r>
          <a:r>
            <a:rPr lang="en-US" sz="1800" dirty="0" err="1" smtClean="0"/>
            <a:t>xây</a:t>
          </a:r>
          <a:r>
            <a:rPr lang="en-US" sz="1800" dirty="0" smtClean="0"/>
            <a:t> </a:t>
          </a:r>
          <a:r>
            <a:rPr lang="en-US" sz="1800" dirty="0" err="1" smtClean="0"/>
            <a:t>dựng</a:t>
          </a:r>
          <a:r>
            <a:rPr lang="en-US" sz="1800" dirty="0" smtClean="0"/>
            <a:t> </a:t>
          </a:r>
          <a:r>
            <a:rPr lang="en-US" sz="1800" dirty="0" err="1" smtClean="0"/>
            <a:t>báo</a:t>
          </a:r>
          <a:r>
            <a:rPr lang="en-US" sz="1800" dirty="0" smtClean="0"/>
            <a:t> </a:t>
          </a:r>
          <a:r>
            <a:rPr lang="en-US" sz="1800" dirty="0" err="1" smtClean="0"/>
            <a:t>cáo</a:t>
          </a:r>
          <a:r>
            <a:rPr lang="en-US" sz="1800" dirty="0" smtClean="0"/>
            <a:t> (</a:t>
          </a:r>
          <a:r>
            <a:rPr lang="en-US" sz="1800" dirty="0" err="1" smtClean="0"/>
            <a:t>Ảnh</a:t>
          </a:r>
          <a:r>
            <a:rPr lang="en-US" sz="1800" dirty="0" smtClean="0"/>
            <a:t> </a:t>
          </a:r>
          <a:r>
            <a:rPr lang="en-US" sz="1800" dirty="0" err="1" smtClean="0"/>
            <a:t>hưởng</a:t>
          </a:r>
          <a:r>
            <a:rPr lang="en-US" sz="1800" dirty="0" smtClean="0"/>
            <a:t> </a:t>
          </a:r>
          <a:r>
            <a:rPr lang="en-US" sz="1800" dirty="0" err="1" smtClean="0"/>
            <a:t>nghiêm</a:t>
          </a:r>
          <a:r>
            <a:rPr lang="en-US" sz="1800" dirty="0" smtClean="0"/>
            <a:t> </a:t>
          </a:r>
          <a:r>
            <a:rPr lang="en-US" sz="1800" dirty="0" err="1" smtClean="0"/>
            <a:t>trọng</a:t>
          </a:r>
          <a:r>
            <a:rPr lang="en-US" sz="1800" dirty="0" smtClean="0"/>
            <a:t> </a:t>
          </a:r>
          <a:r>
            <a:rPr lang="en-US" sz="1800" dirty="0" err="1" smtClean="0"/>
            <a:t>tới</a:t>
          </a:r>
          <a:r>
            <a:rPr lang="en-US" sz="1800" dirty="0" smtClean="0"/>
            <a:t> </a:t>
          </a:r>
          <a:r>
            <a:rPr lang="en-US" sz="1800" dirty="0" err="1" smtClean="0"/>
            <a:t>thành</a:t>
          </a:r>
          <a:r>
            <a:rPr lang="en-US" sz="1800" dirty="0" smtClean="0"/>
            <a:t> </a:t>
          </a:r>
          <a:r>
            <a:rPr lang="en-US" sz="1800" dirty="0" err="1" smtClean="0"/>
            <a:t>quả</a:t>
          </a:r>
          <a:r>
            <a:rPr lang="en-US" sz="1800" dirty="0" smtClean="0"/>
            <a:t> </a:t>
          </a:r>
          <a:r>
            <a:rPr lang="en-US" sz="1800" dirty="0" err="1" smtClean="0"/>
            <a:t>của</a:t>
          </a:r>
          <a:r>
            <a:rPr lang="en-US" sz="1800" dirty="0" smtClean="0"/>
            <a:t> team BI).</a:t>
          </a:r>
        </a:p>
        <a:p>
          <a:endParaRPr lang="en-US" sz="1800" dirty="0" smtClean="0"/>
        </a:p>
      </dgm:t>
    </dgm:pt>
    <dgm:pt modelId="{A13055D3-4F31-488B-A63A-AB7CFC1BD74B}" type="parTrans" cxnId="{75DD7742-144C-4324-9288-907ACBFE07DF}">
      <dgm:prSet/>
      <dgm:spPr/>
      <dgm:t>
        <a:bodyPr/>
        <a:lstStyle/>
        <a:p>
          <a:endParaRPr lang="en-US"/>
        </a:p>
      </dgm:t>
    </dgm:pt>
    <dgm:pt modelId="{D3951DD2-612C-43E7-B79A-DBF022C1924D}" type="sibTrans" cxnId="{75DD7742-144C-4324-9288-907ACBFE07DF}">
      <dgm:prSet/>
      <dgm:spPr/>
      <dgm:t>
        <a:bodyPr/>
        <a:lstStyle/>
        <a:p>
          <a:endParaRPr lang="en-US"/>
        </a:p>
      </dgm:t>
    </dgm:pt>
    <dgm:pt modelId="{DAEA1018-7328-41DB-8571-51CCA63B3E53}">
      <dgm:prSet phldrT="[Text]" custT="1"/>
      <dgm:spPr/>
      <dgm:t>
        <a:bodyPr/>
        <a:lstStyle/>
        <a:p>
          <a:r>
            <a:rPr lang="en-US" sz="1800" dirty="0" err="1" smtClean="0"/>
            <a:t>Để</a:t>
          </a:r>
          <a:r>
            <a:rPr lang="en-US" sz="1800" dirty="0" smtClean="0"/>
            <a:t> </a:t>
          </a:r>
          <a:r>
            <a:rPr lang="en-US" sz="1800" dirty="0" err="1" smtClean="0"/>
            <a:t>bảo</a:t>
          </a:r>
          <a:r>
            <a:rPr lang="en-US" sz="1800" dirty="0" smtClean="0"/>
            <a:t> </a:t>
          </a:r>
          <a:r>
            <a:rPr lang="en-US" sz="1800" dirty="0" err="1" smtClean="0"/>
            <a:t>mật</a:t>
          </a:r>
          <a:r>
            <a:rPr lang="en-US" sz="1800" dirty="0" smtClean="0"/>
            <a:t> </a:t>
          </a:r>
          <a:r>
            <a:rPr lang="en-US" sz="1800" dirty="0" err="1" smtClean="0"/>
            <a:t>thông</a:t>
          </a:r>
          <a:r>
            <a:rPr lang="en-US" sz="1800" dirty="0" smtClean="0"/>
            <a:t> tin </a:t>
          </a:r>
          <a:r>
            <a:rPr lang="en-US" sz="1800" dirty="0" err="1" smtClean="0"/>
            <a:t>liên</a:t>
          </a:r>
          <a:r>
            <a:rPr lang="en-US" sz="1800" dirty="0" smtClean="0"/>
            <a:t> </a:t>
          </a:r>
          <a:r>
            <a:rPr lang="en-US" sz="1800" dirty="0" err="1" smtClean="0"/>
            <a:t>quan</a:t>
          </a:r>
          <a:r>
            <a:rPr lang="en-US" sz="1800" dirty="0" smtClean="0"/>
            <a:t> </a:t>
          </a:r>
          <a:r>
            <a:rPr lang="en-US" sz="1800" dirty="0" err="1" smtClean="0"/>
            <a:t>tới</a:t>
          </a:r>
          <a:r>
            <a:rPr lang="en-US" sz="1800" dirty="0" smtClean="0"/>
            <a:t> </a:t>
          </a:r>
          <a:r>
            <a:rPr lang="en-US" sz="1800" dirty="0" err="1" smtClean="0"/>
            <a:t>tài</a:t>
          </a:r>
          <a:r>
            <a:rPr lang="en-US" sz="1800" dirty="0" smtClean="0"/>
            <a:t> </a:t>
          </a:r>
          <a:r>
            <a:rPr lang="en-US" sz="1800" dirty="0" err="1" smtClean="0"/>
            <a:t>sản</a:t>
          </a:r>
          <a:r>
            <a:rPr lang="en-US" sz="1800" dirty="0" smtClean="0"/>
            <a:t> </a:t>
          </a:r>
          <a:r>
            <a:rPr lang="en-US" sz="1800" dirty="0" err="1" smtClean="0"/>
            <a:t>của</a:t>
          </a:r>
          <a:r>
            <a:rPr lang="en-US" sz="1800" dirty="0" smtClean="0"/>
            <a:t> Phòng COD</a:t>
          </a:r>
        </a:p>
        <a:p>
          <a:r>
            <a:rPr lang="en-US" sz="1800" dirty="0" smtClean="0"/>
            <a:t>=&gt; Team </a:t>
          </a:r>
          <a:r>
            <a:rPr lang="en-US" sz="1800" dirty="0" err="1" smtClean="0"/>
            <a:t>cần</a:t>
          </a:r>
          <a:r>
            <a:rPr lang="en-US" sz="1800" dirty="0" smtClean="0"/>
            <a:t> </a:t>
          </a:r>
          <a:r>
            <a:rPr lang="en-US" sz="1800" dirty="0" err="1" smtClean="0"/>
            <a:t>có</a:t>
          </a:r>
          <a:r>
            <a:rPr lang="en-US" sz="1800" dirty="0" smtClean="0"/>
            <a:t> </a:t>
          </a:r>
          <a:r>
            <a:rPr lang="en-US" sz="1800" dirty="0" err="1" smtClean="0"/>
            <a:t>phương</a:t>
          </a:r>
          <a:r>
            <a:rPr lang="en-US" sz="1800" dirty="0" smtClean="0"/>
            <a:t> </a:t>
          </a:r>
          <a:r>
            <a:rPr lang="en-US" sz="1800" dirty="0" err="1" smtClean="0"/>
            <a:t>án</a:t>
          </a:r>
          <a:r>
            <a:rPr lang="en-US" sz="1800" dirty="0" smtClean="0"/>
            <a:t> </a:t>
          </a:r>
          <a:r>
            <a:rPr lang="en-US" sz="1800" dirty="0" err="1" smtClean="0"/>
            <a:t>ngăn</a:t>
          </a:r>
          <a:r>
            <a:rPr lang="en-US" sz="1800" dirty="0" smtClean="0"/>
            <a:t> </a:t>
          </a:r>
          <a:r>
            <a:rPr lang="en-US" sz="1800" dirty="0" err="1" smtClean="0"/>
            <a:t>chặn</a:t>
          </a:r>
          <a:r>
            <a:rPr lang="en-US" sz="1800" dirty="0" smtClean="0"/>
            <a:t> hành vi </a:t>
          </a:r>
          <a:r>
            <a:rPr lang="en-US" sz="1800" dirty="0" err="1" smtClean="0"/>
            <a:t>trên</a:t>
          </a:r>
          <a:r>
            <a:rPr lang="en-US" sz="1800" dirty="0" smtClean="0"/>
            <a:t>.</a:t>
          </a:r>
          <a:endParaRPr lang="en-US" sz="1800" dirty="0" smtClean="0"/>
        </a:p>
      </dgm:t>
    </dgm:pt>
    <dgm:pt modelId="{75A8F3EB-D1C0-4254-BAEA-16C403A8F0E0}" type="parTrans" cxnId="{73383C65-406D-4A03-926D-F2B12365E056}">
      <dgm:prSet/>
      <dgm:spPr/>
      <dgm:t>
        <a:bodyPr/>
        <a:lstStyle/>
        <a:p>
          <a:endParaRPr lang="en-US"/>
        </a:p>
      </dgm:t>
    </dgm:pt>
    <dgm:pt modelId="{E55230D3-C01E-4154-9033-5A8333C1B507}" type="sibTrans" cxnId="{73383C65-406D-4A03-926D-F2B12365E056}">
      <dgm:prSet/>
      <dgm:spPr/>
      <dgm:t>
        <a:bodyPr/>
        <a:lstStyle/>
        <a:p>
          <a:endParaRPr lang="en-US"/>
        </a:p>
      </dgm:t>
    </dgm:pt>
    <dgm:pt modelId="{BB0ACAC2-AF48-4F58-ABC6-9162F858C417}" type="pres">
      <dgm:prSet presAssocID="{45CD1E43-A647-469F-B7FF-8A32220432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F73E4F-ECB3-4A26-9530-F7DD2C23C05E}" type="pres">
      <dgm:prSet presAssocID="{E43DD1A2-E90C-460C-8758-AB05B3357AB0}" presName="parentLin" presStyleCnt="0"/>
      <dgm:spPr/>
    </dgm:pt>
    <dgm:pt modelId="{69F65F1E-DD54-46C4-812D-91C8D1CF3C16}" type="pres">
      <dgm:prSet presAssocID="{E43DD1A2-E90C-460C-8758-AB05B3357AB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43F6A35-166A-4805-AF89-9BB88E6AD078}" type="pres">
      <dgm:prSet presAssocID="{E43DD1A2-E90C-460C-8758-AB05B3357AB0}" presName="parentText" presStyleLbl="node1" presStyleIdx="0" presStyleCnt="2" custScaleX="125042" custScaleY="251200" custLinFactNeighborX="83430" custLinFactNeighborY="12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E0829-9E14-4ED0-B1DE-513D2C5C26E5}" type="pres">
      <dgm:prSet presAssocID="{E43DD1A2-E90C-460C-8758-AB05B3357AB0}" presName="negativeSpace" presStyleCnt="0"/>
      <dgm:spPr/>
    </dgm:pt>
    <dgm:pt modelId="{464CE700-A456-4174-89DE-A407ABDE731E}" type="pres">
      <dgm:prSet presAssocID="{E43DD1A2-E90C-460C-8758-AB05B3357AB0}" presName="childText" presStyleLbl="conFgAcc1" presStyleIdx="0" presStyleCnt="2" custLinFactNeighborX="871" custLinFactNeighborY="-47180">
        <dgm:presLayoutVars>
          <dgm:bulletEnabled val="1"/>
        </dgm:presLayoutVars>
      </dgm:prSet>
      <dgm:spPr/>
    </dgm:pt>
    <dgm:pt modelId="{214480BE-5A76-4880-807D-32ED67407023}" type="pres">
      <dgm:prSet presAssocID="{D3951DD2-612C-43E7-B79A-DBF022C1924D}" presName="spaceBetweenRectangles" presStyleCnt="0"/>
      <dgm:spPr/>
    </dgm:pt>
    <dgm:pt modelId="{F738B789-8250-40A0-BF9C-F95EFA6FBA39}" type="pres">
      <dgm:prSet presAssocID="{DAEA1018-7328-41DB-8571-51CCA63B3E53}" presName="parentLin" presStyleCnt="0"/>
      <dgm:spPr/>
    </dgm:pt>
    <dgm:pt modelId="{B7A1B733-052F-4272-B400-13BC127F187D}" type="pres">
      <dgm:prSet presAssocID="{DAEA1018-7328-41DB-8571-51CCA63B3E53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E58506E-8360-4F81-8F84-E427C27A311A}" type="pres">
      <dgm:prSet presAssocID="{DAEA1018-7328-41DB-8571-51CCA63B3E53}" presName="parentText" presStyleLbl="node1" presStyleIdx="1" presStyleCnt="2" custScaleX="122378" custScaleY="160168" custLinFactX="1704" custLinFactNeighborX="100000" custLinFactNeighborY="19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44AC97-13A5-4F5E-8048-115CEEA7916C}" type="pres">
      <dgm:prSet presAssocID="{DAEA1018-7328-41DB-8571-51CCA63B3E53}" presName="negativeSpace" presStyleCnt="0"/>
      <dgm:spPr/>
    </dgm:pt>
    <dgm:pt modelId="{324E6BDB-FF88-4A9B-9B28-A2A247556443}" type="pres">
      <dgm:prSet presAssocID="{DAEA1018-7328-41DB-8571-51CCA63B3E5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901DED0-12FC-47E3-923B-811BD757CBC7}" type="presOf" srcId="{45CD1E43-A647-469F-B7FF-8A3222043286}" destId="{BB0ACAC2-AF48-4F58-ABC6-9162F858C417}" srcOrd="0" destOrd="0" presId="urn:microsoft.com/office/officeart/2005/8/layout/list1"/>
    <dgm:cxn modelId="{D91597F1-A941-48D0-BFA6-BC5A7D2F4418}" type="presOf" srcId="{DAEA1018-7328-41DB-8571-51CCA63B3E53}" destId="{B7A1B733-052F-4272-B400-13BC127F187D}" srcOrd="0" destOrd="0" presId="urn:microsoft.com/office/officeart/2005/8/layout/list1"/>
    <dgm:cxn modelId="{73383C65-406D-4A03-926D-F2B12365E056}" srcId="{45CD1E43-A647-469F-B7FF-8A3222043286}" destId="{DAEA1018-7328-41DB-8571-51CCA63B3E53}" srcOrd="1" destOrd="0" parTransId="{75A8F3EB-D1C0-4254-BAEA-16C403A8F0E0}" sibTransId="{E55230D3-C01E-4154-9033-5A8333C1B507}"/>
    <dgm:cxn modelId="{75DD7742-144C-4324-9288-907ACBFE07DF}" srcId="{45CD1E43-A647-469F-B7FF-8A3222043286}" destId="{E43DD1A2-E90C-460C-8758-AB05B3357AB0}" srcOrd="0" destOrd="0" parTransId="{A13055D3-4F31-488B-A63A-AB7CFC1BD74B}" sibTransId="{D3951DD2-612C-43E7-B79A-DBF022C1924D}"/>
    <dgm:cxn modelId="{37060AA2-0E78-4040-8488-31DCD0565240}" type="presOf" srcId="{E43DD1A2-E90C-460C-8758-AB05B3357AB0}" destId="{69F65F1E-DD54-46C4-812D-91C8D1CF3C16}" srcOrd="0" destOrd="0" presId="urn:microsoft.com/office/officeart/2005/8/layout/list1"/>
    <dgm:cxn modelId="{E5D50C25-2E0F-47AC-8B94-F7E3120C6E91}" type="presOf" srcId="{DAEA1018-7328-41DB-8571-51CCA63B3E53}" destId="{1E58506E-8360-4F81-8F84-E427C27A311A}" srcOrd="1" destOrd="0" presId="urn:microsoft.com/office/officeart/2005/8/layout/list1"/>
    <dgm:cxn modelId="{E3E93F18-7BDA-4158-AE69-EDEF4934CC25}" type="presOf" srcId="{E43DD1A2-E90C-460C-8758-AB05B3357AB0}" destId="{C43F6A35-166A-4805-AF89-9BB88E6AD078}" srcOrd="1" destOrd="0" presId="urn:microsoft.com/office/officeart/2005/8/layout/list1"/>
    <dgm:cxn modelId="{60CA18C4-B1DD-4671-90B1-C409866E0A9A}" type="presParOf" srcId="{BB0ACAC2-AF48-4F58-ABC6-9162F858C417}" destId="{9BF73E4F-ECB3-4A26-9530-F7DD2C23C05E}" srcOrd="0" destOrd="0" presId="urn:microsoft.com/office/officeart/2005/8/layout/list1"/>
    <dgm:cxn modelId="{C41DED3C-0146-4FE4-8D75-5BFE3770BDDE}" type="presParOf" srcId="{9BF73E4F-ECB3-4A26-9530-F7DD2C23C05E}" destId="{69F65F1E-DD54-46C4-812D-91C8D1CF3C16}" srcOrd="0" destOrd="0" presId="urn:microsoft.com/office/officeart/2005/8/layout/list1"/>
    <dgm:cxn modelId="{424CC08C-9720-49E2-9CAC-1DBE5C6259E1}" type="presParOf" srcId="{9BF73E4F-ECB3-4A26-9530-F7DD2C23C05E}" destId="{C43F6A35-166A-4805-AF89-9BB88E6AD078}" srcOrd="1" destOrd="0" presId="urn:microsoft.com/office/officeart/2005/8/layout/list1"/>
    <dgm:cxn modelId="{0FDBE8D5-2C67-445D-80BD-6339C6FF1BC2}" type="presParOf" srcId="{BB0ACAC2-AF48-4F58-ABC6-9162F858C417}" destId="{357E0829-9E14-4ED0-B1DE-513D2C5C26E5}" srcOrd="1" destOrd="0" presId="urn:microsoft.com/office/officeart/2005/8/layout/list1"/>
    <dgm:cxn modelId="{BA5E4FEF-93C9-4EE6-9B48-DADE7AA5DFF1}" type="presParOf" srcId="{BB0ACAC2-AF48-4F58-ABC6-9162F858C417}" destId="{464CE700-A456-4174-89DE-A407ABDE731E}" srcOrd="2" destOrd="0" presId="urn:microsoft.com/office/officeart/2005/8/layout/list1"/>
    <dgm:cxn modelId="{41046A97-C48B-4092-AE7F-1AEE327CF64B}" type="presParOf" srcId="{BB0ACAC2-AF48-4F58-ABC6-9162F858C417}" destId="{214480BE-5A76-4880-807D-32ED67407023}" srcOrd="3" destOrd="0" presId="urn:microsoft.com/office/officeart/2005/8/layout/list1"/>
    <dgm:cxn modelId="{736CEFFC-FC2A-4C57-817E-71030B0ACA35}" type="presParOf" srcId="{BB0ACAC2-AF48-4F58-ABC6-9162F858C417}" destId="{F738B789-8250-40A0-BF9C-F95EFA6FBA39}" srcOrd="4" destOrd="0" presId="urn:microsoft.com/office/officeart/2005/8/layout/list1"/>
    <dgm:cxn modelId="{A0715B09-57A7-4CDD-8944-2DD8D035C831}" type="presParOf" srcId="{F738B789-8250-40A0-BF9C-F95EFA6FBA39}" destId="{B7A1B733-052F-4272-B400-13BC127F187D}" srcOrd="0" destOrd="0" presId="urn:microsoft.com/office/officeart/2005/8/layout/list1"/>
    <dgm:cxn modelId="{23A8B2B1-B1E5-426C-81D5-EBD08A23F2D2}" type="presParOf" srcId="{F738B789-8250-40A0-BF9C-F95EFA6FBA39}" destId="{1E58506E-8360-4F81-8F84-E427C27A311A}" srcOrd="1" destOrd="0" presId="urn:microsoft.com/office/officeart/2005/8/layout/list1"/>
    <dgm:cxn modelId="{5619CA7B-7A35-47DD-9F22-21917E339FEC}" type="presParOf" srcId="{BB0ACAC2-AF48-4F58-ABC6-9162F858C417}" destId="{7244AC97-13A5-4F5E-8048-115CEEA7916C}" srcOrd="5" destOrd="0" presId="urn:microsoft.com/office/officeart/2005/8/layout/list1"/>
    <dgm:cxn modelId="{7BE2F466-CF7A-4B09-BCED-4ADCFCC92427}" type="presParOf" srcId="{BB0ACAC2-AF48-4F58-ABC6-9162F858C417}" destId="{324E6BDB-FF88-4A9B-9B28-A2A24755644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0860F-0639-4455-9D61-EF02EF3C0A19}">
      <dsp:nvSpPr>
        <dsp:cNvPr id="0" name=""/>
        <dsp:cNvSpPr/>
      </dsp:nvSpPr>
      <dsp:spPr>
        <a:xfrm rot="5400000">
          <a:off x="-258619" y="260730"/>
          <a:ext cx="1724131" cy="120689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1</a:t>
          </a:r>
        </a:p>
      </dsp:txBody>
      <dsp:txXfrm rot="-5400000">
        <a:off x="1" y="605556"/>
        <a:ext cx="1206892" cy="517239"/>
      </dsp:txXfrm>
    </dsp:sp>
    <dsp:sp modelId="{C292F6CF-8146-4DE2-A712-3CBEE0ECFC58}">
      <dsp:nvSpPr>
        <dsp:cNvPr id="0" name=""/>
        <dsp:cNvSpPr/>
      </dsp:nvSpPr>
      <dsp:spPr>
        <a:xfrm rot="5400000">
          <a:off x="3177708" y="-1980777"/>
          <a:ext cx="1120685" cy="50822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solidFill>
                <a:schemeClr val="tx1"/>
              </a:solidFill>
            </a:rPr>
            <a:t>Mục</a:t>
          </a:r>
          <a:r>
            <a:rPr lang="en-US" sz="2000" b="1" kern="1200" dirty="0" smtClean="0">
              <a:solidFill>
                <a:schemeClr val="tx1"/>
              </a:solidFill>
            </a:rPr>
            <a:t> </a:t>
          </a:r>
          <a:r>
            <a:rPr lang="en-US" sz="2000" b="1" kern="1200" dirty="0" err="1" smtClean="0">
              <a:solidFill>
                <a:schemeClr val="tx1"/>
              </a:solidFill>
            </a:rPr>
            <a:t>tiêu</a:t>
          </a:r>
          <a:endParaRPr lang="en-US" sz="2000" b="1" kern="1200" dirty="0">
            <a:solidFill>
              <a:schemeClr val="tx1"/>
            </a:solidFill>
          </a:endParaRPr>
        </a:p>
      </dsp:txBody>
      <dsp:txXfrm rot="-5400000">
        <a:off x="1196931" y="54707"/>
        <a:ext cx="5027533" cy="1011271"/>
      </dsp:txXfrm>
    </dsp:sp>
    <dsp:sp modelId="{B15EE4BE-4366-4ED1-8E3C-53EFF016FFE7}">
      <dsp:nvSpPr>
        <dsp:cNvPr id="0" name=""/>
        <dsp:cNvSpPr/>
      </dsp:nvSpPr>
      <dsp:spPr>
        <a:xfrm rot="5400000">
          <a:off x="-258619" y="1792091"/>
          <a:ext cx="1724131" cy="120689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2</a:t>
          </a:r>
        </a:p>
      </dsp:txBody>
      <dsp:txXfrm rot="-5400000">
        <a:off x="1" y="2136917"/>
        <a:ext cx="1206892" cy="517239"/>
      </dsp:txXfrm>
    </dsp:sp>
    <dsp:sp modelId="{9C0E2567-F65F-4F39-92AE-F9CF767DEAF8}">
      <dsp:nvSpPr>
        <dsp:cNvPr id="0" name=""/>
        <dsp:cNvSpPr/>
      </dsp:nvSpPr>
      <dsp:spPr>
        <a:xfrm rot="5400000">
          <a:off x="3187669" y="-481845"/>
          <a:ext cx="1120685" cy="50822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/>
            <a:t>Giải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pháp</a:t>
          </a:r>
          <a:r>
            <a:rPr lang="en-US" sz="2000" b="1" kern="1200" dirty="0" smtClean="0"/>
            <a:t> + </a:t>
          </a:r>
          <a:r>
            <a:rPr lang="en-US" sz="2000" b="1" kern="1200" dirty="0" err="1" smtClean="0"/>
            <a:t>cách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thức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tạo</a:t>
          </a:r>
          <a:r>
            <a:rPr lang="en-US" sz="2000" b="1" kern="1200" dirty="0" smtClean="0"/>
            <a:t> query </a:t>
          </a:r>
          <a:r>
            <a:rPr lang="en-US" sz="2000" b="1" kern="1200" dirty="0" err="1" smtClean="0"/>
            <a:t>cho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những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báo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cáo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mới</a:t>
          </a:r>
          <a:endParaRPr lang="en-US" sz="2000" b="1" kern="1200" dirty="0"/>
        </a:p>
      </dsp:txBody>
      <dsp:txXfrm rot="-5400000">
        <a:off x="1206892" y="1553639"/>
        <a:ext cx="5027533" cy="1011271"/>
      </dsp:txXfrm>
    </dsp:sp>
    <dsp:sp modelId="{73F34462-AF5B-4160-88EF-D0D217035518}">
      <dsp:nvSpPr>
        <dsp:cNvPr id="0" name=""/>
        <dsp:cNvSpPr/>
      </dsp:nvSpPr>
      <dsp:spPr>
        <a:xfrm rot="5400000">
          <a:off x="-258619" y="3323451"/>
          <a:ext cx="1724131" cy="120689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3</a:t>
          </a:r>
          <a:endParaRPr lang="en-US" sz="2800" b="1" kern="1200"/>
        </a:p>
      </dsp:txBody>
      <dsp:txXfrm rot="-5400000">
        <a:off x="1" y="3668277"/>
        <a:ext cx="1206892" cy="517239"/>
      </dsp:txXfrm>
    </dsp:sp>
    <dsp:sp modelId="{04F2F1E0-C21D-4EBC-AA1F-0EB75B3B4073}">
      <dsp:nvSpPr>
        <dsp:cNvPr id="0" name=""/>
        <dsp:cNvSpPr/>
      </dsp:nvSpPr>
      <dsp:spPr>
        <a:xfrm rot="5400000">
          <a:off x="3156159" y="1073161"/>
          <a:ext cx="1120685" cy="50822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/>
            <a:t>Các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bước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cần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thực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hiện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tiếp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theo</a:t>
          </a:r>
          <a:endParaRPr lang="en-US" sz="2000" b="1" kern="1200" dirty="0"/>
        </a:p>
      </dsp:txBody>
      <dsp:txXfrm rot="-5400000">
        <a:off x="1175382" y="3108646"/>
        <a:ext cx="5027533" cy="1011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CE700-A456-4174-89DE-A407ABDE731E}">
      <dsp:nvSpPr>
        <dsp:cNvPr id="0" name=""/>
        <dsp:cNvSpPr/>
      </dsp:nvSpPr>
      <dsp:spPr>
        <a:xfrm>
          <a:off x="0" y="2129986"/>
          <a:ext cx="8443927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F6A35-166A-4805-AF89-9BB88E6AD078}">
      <dsp:nvSpPr>
        <dsp:cNvPr id="0" name=""/>
        <dsp:cNvSpPr/>
      </dsp:nvSpPr>
      <dsp:spPr>
        <a:xfrm>
          <a:off x="774434" y="159295"/>
          <a:ext cx="7390918" cy="27437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412" tIns="0" rIns="22341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Hiện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trạng</a:t>
          </a:r>
          <a:r>
            <a:rPr lang="en-US" sz="1800" kern="1200" dirty="0" smtClean="0"/>
            <a:t>:</a:t>
          </a:r>
          <a:br>
            <a:rPr lang="en-US" sz="1800" kern="1200" dirty="0" smtClean="0"/>
          </a:br>
          <a:r>
            <a:rPr lang="en-US" sz="1800" kern="1200" dirty="0" smtClean="0"/>
            <a:t>File excel </a:t>
          </a:r>
          <a:r>
            <a:rPr lang="en-US" sz="1800" kern="1200" dirty="0" err="1" smtClean="0"/>
            <a:t>gửi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phía</a:t>
          </a:r>
          <a:r>
            <a:rPr lang="en-US" sz="1800" kern="1200" dirty="0" smtClean="0"/>
            <a:t> clients </a:t>
          </a:r>
          <a:r>
            <a:rPr lang="en-US" sz="1800" kern="1200" dirty="0" err="1" smtClean="0"/>
            <a:t>đang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không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được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bảo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mật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user_pass</a:t>
          </a:r>
          <a:r>
            <a:rPr lang="en-US" sz="1800" kern="1200" dirty="0" smtClean="0"/>
            <a:t> + </a:t>
          </a:r>
          <a:r>
            <a:rPr lang="en-US" sz="1800" kern="1200" dirty="0" err="1" smtClean="0"/>
            <a:t>câu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lệnh</a:t>
          </a:r>
          <a:r>
            <a:rPr lang="en-US" sz="1800" kern="1200" dirty="0" smtClean="0"/>
            <a:t> query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=&gt; </a:t>
          </a:r>
          <a:r>
            <a:rPr lang="en-US" sz="1800" kern="1200" dirty="0" err="1" smtClean="0"/>
            <a:t>Dẫn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tới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một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số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đối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tượng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có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thể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sử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dụng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user_pass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để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truy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cập</a:t>
          </a:r>
          <a:r>
            <a:rPr lang="en-US" sz="1800" kern="1200" dirty="0" smtClean="0"/>
            <a:t> data </a:t>
          </a:r>
          <a:r>
            <a:rPr lang="en-US" sz="1800" kern="1200" dirty="0" err="1" smtClean="0"/>
            <a:t>trái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phép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việc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xem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được</a:t>
          </a:r>
          <a:r>
            <a:rPr lang="en-US" sz="1800" kern="1200" dirty="0" smtClean="0"/>
            <a:t> query </a:t>
          </a:r>
          <a:r>
            <a:rPr lang="en-US" sz="1800" kern="1200" dirty="0" err="1" smtClean="0"/>
            <a:t>họ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có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thể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xác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được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những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bảng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biểu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phía</a:t>
          </a:r>
          <a:r>
            <a:rPr lang="en-US" sz="1800" kern="1200" dirty="0" smtClean="0"/>
            <a:t> COD </a:t>
          </a:r>
          <a:r>
            <a:rPr lang="en-US" sz="1800" kern="1200" dirty="0" err="1" smtClean="0"/>
            <a:t>đang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sử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dụng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để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xây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dựng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báo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cáo</a:t>
          </a:r>
          <a:r>
            <a:rPr lang="en-US" sz="1800" kern="1200" dirty="0" smtClean="0"/>
            <a:t> (</a:t>
          </a:r>
          <a:r>
            <a:rPr lang="en-US" sz="1800" kern="1200" dirty="0" err="1" smtClean="0"/>
            <a:t>Ảnh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hưởng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nghiêm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trọng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tới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thành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quả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của</a:t>
          </a:r>
          <a:r>
            <a:rPr lang="en-US" sz="1800" kern="1200" dirty="0" smtClean="0"/>
            <a:t> team BI).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</dsp:txBody>
      <dsp:txXfrm>
        <a:off x="908371" y="293232"/>
        <a:ext cx="7123044" cy="2475832"/>
      </dsp:txXfrm>
    </dsp:sp>
    <dsp:sp modelId="{324E6BDB-FF88-4A9B-9B28-A2A247556443}">
      <dsp:nvSpPr>
        <dsp:cNvPr id="0" name=""/>
        <dsp:cNvSpPr/>
      </dsp:nvSpPr>
      <dsp:spPr>
        <a:xfrm>
          <a:off x="0" y="4559750"/>
          <a:ext cx="8443927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8506E-8360-4F81-8F84-E427C27A311A}">
      <dsp:nvSpPr>
        <dsp:cNvPr id="0" name=""/>
        <dsp:cNvSpPr/>
      </dsp:nvSpPr>
      <dsp:spPr>
        <a:xfrm>
          <a:off x="945111" y="3377499"/>
          <a:ext cx="7233456" cy="17494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412" tIns="0" rIns="22341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Để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bảo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mật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thông</a:t>
          </a:r>
          <a:r>
            <a:rPr lang="en-US" sz="1800" kern="1200" dirty="0" smtClean="0"/>
            <a:t> tin </a:t>
          </a:r>
          <a:r>
            <a:rPr lang="en-US" sz="1800" kern="1200" dirty="0" err="1" smtClean="0"/>
            <a:t>liên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quan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tới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sản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của</a:t>
          </a:r>
          <a:r>
            <a:rPr lang="en-US" sz="1800" kern="1200" dirty="0" smtClean="0"/>
            <a:t> Phòng COD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=&gt; Team </a:t>
          </a:r>
          <a:r>
            <a:rPr lang="en-US" sz="1800" kern="1200" dirty="0" err="1" smtClean="0"/>
            <a:t>cần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có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phương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án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ngăn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chặn</a:t>
          </a:r>
          <a:r>
            <a:rPr lang="en-US" sz="1800" kern="1200" dirty="0" smtClean="0"/>
            <a:t> hành vi </a:t>
          </a:r>
          <a:r>
            <a:rPr lang="en-US" sz="1800" kern="1200" dirty="0" err="1" smtClean="0"/>
            <a:t>trên</a:t>
          </a:r>
          <a:r>
            <a:rPr lang="en-US" sz="1800" kern="1200" dirty="0" smtClean="0"/>
            <a:t>.</a:t>
          </a:r>
          <a:endParaRPr lang="en-US" sz="1800" kern="1200" dirty="0" smtClean="0"/>
        </a:p>
      </dsp:txBody>
      <dsp:txXfrm>
        <a:off x="1030511" y="3462899"/>
        <a:ext cx="7062656" cy="1578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214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347" y="0"/>
            <a:ext cx="4028440" cy="35214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4BE7BC5-91ED-48BF-92A8-39E8C27BBD8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59"/>
            <a:ext cx="4028440" cy="35214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347" y="6658259"/>
            <a:ext cx="4028440" cy="35214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8854376-9D90-4BCF-9B45-1465AEA7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0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AD30E02-AD11-4971-9E3B-D87C0205683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454379E-1DBD-46C1-9976-E549BFD0C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5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dfce81f19_0_45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072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defTabSz="931774">
              <a:buClr>
                <a:srgbClr val="000000"/>
              </a:buClr>
              <a:defRPr/>
            </a:pPr>
            <a:fld id="{0112B52A-579E-4F81-88C7-DB50A5CE815B}" type="slidenum">
              <a: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algn="l" defTabSz="931774">
                <a:buClr>
                  <a:srgbClr val="000000"/>
                </a:buClr>
                <a:defRPr/>
              </a:pPr>
              <a:t>2</a:t>
            </a:fld>
            <a:endParaRPr lang="en-US"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303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4379E-1DBD-46C1-9976-E549BFD0CF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7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4379E-1DBD-46C1-9976-E549BFD0CF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9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4379E-1DBD-46C1-9976-E549BFD0CF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8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4379E-1DBD-46C1-9976-E549BFD0CF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4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4379E-1DBD-46C1-9976-E549BFD0CF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71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4379E-1DBD-46C1-9976-E549BFD0CF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93C1-ADBB-4233-BE39-89CF2AAD190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B4B2-9B6E-4EBF-8A46-27668B78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1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93C1-ADBB-4233-BE39-89CF2AAD190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B4B2-9B6E-4EBF-8A46-27668B78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93C1-ADBB-4233-BE39-89CF2AAD190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B4B2-9B6E-4EBF-8A46-27668B78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C451-97A3-4671-88CA-8C25814B2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6E3F6C-5501-4471-8939-256E2B36A5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954928" y="505793"/>
            <a:ext cx="2237071" cy="656257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  <a:gd name="connsiteX0" fmla="*/ 0 w 8329286"/>
              <a:gd name="connsiteY0" fmla="*/ 0 h 458171"/>
              <a:gd name="connsiteX1" fmla="*/ 8329286 w 8329286"/>
              <a:gd name="connsiteY1" fmla="*/ 0 h 458171"/>
              <a:gd name="connsiteX2" fmla="*/ 7117836 w 8329286"/>
              <a:gd name="connsiteY2" fmla="*/ 458171 h 458171"/>
              <a:gd name="connsiteX3" fmla="*/ 0 w 8329286"/>
              <a:gd name="connsiteY3" fmla="*/ 457200 h 458171"/>
              <a:gd name="connsiteX4" fmla="*/ 0 w 8329286"/>
              <a:gd name="connsiteY4" fmla="*/ 0 h 458171"/>
              <a:gd name="connsiteX0" fmla="*/ 0 w 8329286"/>
              <a:gd name="connsiteY0" fmla="*/ 0 h 458171"/>
              <a:gd name="connsiteX1" fmla="*/ 8329286 w 8329286"/>
              <a:gd name="connsiteY1" fmla="*/ 0 h 458171"/>
              <a:gd name="connsiteX2" fmla="*/ 6668620 w 8329286"/>
              <a:gd name="connsiteY2" fmla="*/ 458171 h 458171"/>
              <a:gd name="connsiteX3" fmla="*/ 0 w 8329286"/>
              <a:gd name="connsiteY3" fmla="*/ 457200 h 458171"/>
              <a:gd name="connsiteX4" fmla="*/ 0 w 8329286"/>
              <a:gd name="connsiteY4" fmla="*/ 0 h 45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458171">
                <a:moveTo>
                  <a:pt x="0" y="0"/>
                </a:moveTo>
                <a:lnTo>
                  <a:pt x="8329286" y="0"/>
                </a:lnTo>
                <a:lnTo>
                  <a:pt x="6668620" y="458171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30000">
                <a:schemeClr val="accent2">
                  <a:shade val="67500"/>
                  <a:satMod val="115000"/>
                </a:schemeClr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21FAD1B-BF4B-4A63-8712-7B75BADAE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4408" y="653181"/>
            <a:ext cx="1435245" cy="3614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CD6847-10CB-498B-A015-FAC54DFC2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67513"/>
            <a:ext cx="10515600" cy="903862"/>
          </a:xfrm>
        </p:spPr>
        <p:txBody>
          <a:bodyPr/>
          <a:lstStyle>
            <a:lvl1pPr algn="l">
              <a:defRPr b="0">
                <a:gradFill>
                  <a:gsLst>
                    <a:gs pos="0">
                      <a:schemeClr val="accent2"/>
                    </a:gs>
                    <a:gs pos="19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D620E7-08F0-44DA-8452-3A020C505E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225143"/>
            <a:ext cx="779244" cy="16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59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963-116C-4ED7-8786-78C0AD613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951EE-68FE-4180-8225-1E162D2A7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D73AC-9C8C-4964-80D6-2D4A4F5BCD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225143"/>
            <a:ext cx="779244" cy="163285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E4B4C4F-C680-4B31-B0A5-999106CA52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954929" y="263187"/>
            <a:ext cx="2237071" cy="656257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  <a:gd name="connsiteX0" fmla="*/ 0 w 8329286"/>
              <a:gd name="connsiteY0" fmla="*/ 0 h 458171"/>
              <a:gd name="connsiteX1" fmla="*/ 8329286 w 8329286"/>
              <a:gd name="connsiteY1" fmla="*/ 0 h 458171"/>
              <a:gd name="connsiteX2" fmla="*/ 7117836 w 8329286"/>
              <a:gd name="connsiteY2" fmla="*/ 458171 h 458171"/>
              <a:gd name="connsiteX3" fmla="*/ 0 w 8329286"/>
              <a:gd name="connsiteY3" fmla="*/ 457200 h 458171"/>
              <a:gd name="connsiteX4" fmla="*/ 0 w 8329286"/>
              <a:gd name="connsiteY4" fmla="*/ 0 h 458171"/>
              <a:gd name="connsiteX0" fmla="*/ 0 w 8329286"/>
              <a:gd name="connsiteY0" fmla="*/ 0 h 458171"/>
              <a:gd name="connsiteX1" fmla="*/ 8329286 w 8329286"/>
              <a:gd name="connsiteY1" fmla="*/ 0 h 458171"/>
              <a:gd name="connsiteX2" fmla="*/ 6668620 w 8329286"/>
              <a:gd name="connsiteY2" fmla="*/ 458171 h 458171"/>
              <a:gd name="connsiteX3" fmla="*/ 0 w 8329286"/>
              <a:gd name="connsiteY3" fmla="*/ 457200 h 458171"/>
              <a:gd name="connsiteX4" fmla="*/ 0 w 8329286"/>
              <a:gd name="connsiteY4" fmla="*/ 0 h 45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458171">
                <a:moveTo>
                  <a:pt x="0" y="0"/>
                </a:moveTo>
                <a:lnTo>
                  <a:pt x="8329286" y="0"/>
                </a:lnTo>
                <a:lnTo>
                  <a:pt x="6668620" y="458171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30000">
                <a:schemeClr val="accent2">
                  <a:shade val="67500"/>
                  <a:satMod val="115000"/>
                </a:schemeClr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EDA – BICC 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– COD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Thuyttp6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3E776E1-AB55-4E2A-91FC-B5A81E8C6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67513"/>
            <a:ext cx="10515600" cy="903862"/>
          </a:xfrm>
        </p:spPr>
        <p:txBody>
          <a:bodyPr/>
          <a:lstStyle>
            <a:lvl1pPr algn="l">
              <a:defRPr b="0">
                <a:gradFill>
                  <a:gsLst>
                    <a:gs pos="0">
                      <a:schemeClr val="accent2"/>
                    </a:gs>
                    <a:gs pos="19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54022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628768-F96F-4233-B0B3-DD115967E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203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3C35453-2DBA-4285-8169-3B05F5623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4038599"/>
            <a:ext cx="10515601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B1B9B-0E42-48B0-80E9-7030073D75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225143"/>
            <a:ext cx="779244" cy="163285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90DF4A3-2F22-47FF-9F78-A0406E0AF1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954928" y="505793"/>
            <a:ext cx="2237071" cy="656257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  <a:gd name="connsiteX0" fmla="*/ 0 w 8329286"/>
              <a:gd name="connsiteY0" fmla="*/ 0 h 458171"/>
              <a:gd name="connsiteX1" fmla="*/ 8329286 w 8329286"/>
              <a:gd name="connsiteY1" fmla="*/ 0 h 458171"/>
              <a:gd name="connsiteX2" fmla="*/ 7117836 w 8329286"/>
              <a:gd name="connsiteY2" fmla="*/ 458171 h 458171"/>
              <a:gd name="connsiteX3" fmla="*/ 0 w 8329286"/>
              <a:gd name="connsiteY3" fmla="*/ 457200 h 458171"/>
              <a:gd name="connsiteX4" fmla="*/ 0 w 8329286"/>
              <a:gd name="connsiteY4" fmla="*/ 0 h 458171"/>
              <a:gd name="connsiteX0" fmla="*/ 0 w 8329286"/>
              <a:gd name="connsiteY0" fmla="*/ 0 h 458171"/>
              <a:gd name="connsiteX1" fmla="*/ 8329286 w 8329286"/>
              <a:gd name="connsiteY1" fmla="*/ 0 h 458171"/>
              <a:gd name="connsiteX2" fmla="*/ 6668620 w 8329286"/>
              <a:gd name="connsiteY2" fmla="*/ 458171 h 458171"/>
              <a:gd name="connsiteX3" fmla="*/ 0 w 8329286"/>
              <a:gd name="connsiteY3" fmla="*/ 457200 h 458171"/>
              <a:gd name="connsiteX4" fmla="*/ 0 w 8329286"/>
              <a:gd name="connsiteY4" fmla="*/ 0 h 45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458171">
                <a:moveTo>
                  <a:pt x="0" y="0"/>
                </a:moveTo>
                <a:lnTo>
                  <a:pt x="8329286" y="0"/>
                </a:lnTo>
                <a:lnTo>
                  <a:pt x="6668620" y="458171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30000">
                <a:schemeClr val="accent2">
                  <a:shade val="67500"/>
                  <a:satMod val="115000"/>
                </a:schemeClr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732C8E-88DE-421B-B437-AA8C0A8A1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4408" y="653181"/>
            <a:ext cx="1435245" cy="36148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0C989A1-FC7B-45B9-9D9B-DE63E20EA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67513"/>
            <a:ext cx="10515600" cy="903862"/>
          </a:xfrm>
        </p:spPr>
        <p:txBody>
          <a:bodyPr/>
          <a:lstStyle>
            <a:lvl1pPr algn="l">
              <a:defRPr b="0">
                <a:gradFill>
                  <a:gsLst>
                    <a:gs pos="0">
                      <a:schemeClr val="accent2"/>
                    </a:gs>
                    <a:gs pos="19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548208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A623E-A368-416C-8883-5C0AD684E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48FC8-222B-4C55-9558-B18BDA234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EFDD6-9A2F-4DCC-99D5-7B14C427C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B10CE-A5F8-471E-858D-D6F7719BF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54D55D-EF2E-40E3-BF32-14774F08F5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225143"/>
            <a:ext cx="779244" cy="163285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76654A-007D-463C-850B-643DAEF2DB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954928" y="505793"/>
            <a:ext cx="2237071" cy="656257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  <a:gd name="connsiteX0" fmla="*/ 0 w 8329286"/>
              <a:gd name="connsiteY0" fmla="*/ 0 h 458171"/>
              <a:gd name="connsiteX1" fmla="*/ 8329286 w 8329286"/>
              <a:gd name="connsiteY1" fmla="*/ 0 h 458171"/>
              <a:gd name="connsiteX2" fmla="*/ 7117836 w 8329286"/>
              <a:gd name="connsiteY2" fmla="*/ 458171 h 458171"/>
              <a:gd name="connsiteX3" fmla="*/ 0 w 8329286"/>
              <a:gd name="connsiteY3" fmla="*/ 457200 h 458171"/>
              <a:gd name="connsiteX4" fmla="*/ 0 w 8329286"/>
              <a:gd name="connsiteY4" fmla="*/ 0 h 458171"/>
              <a:gd name="connsiteX0" fmla="*/ 0 w 8329286"/>
              <a:gd name="connsiteY0" fmla="*/ 0 h 458171"/>
              <a:gd name="connsiteX1" fmla="*/ 8329286 w 8329286"/>
              <a:gd name="connsiteY1" fmla="*/ 0 h 458171"/>
              <a:gd name="connsiteX2" fmla="*/ 6668620 w 8329286"/>
              <a:gd name="connsiteY2" fmla="*/ 458171 h 458171"/>
              <a:gd name="connsiteX3" fmla="*/ 0 w 8329286"/>
              <a:gd name="connsiteY3" fmla="*/ 457200 h 458171"/>
              <a:gd name="connsiteX4" fmla="*/ 0 w 8329286"/>
              <a:gd name="connsiteY4" fmla="*/ 0 h 45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458171">
                <a:moveTo>
                  <a:pt x="0" y="0"/>
                </a:moveTo>
                <a:lnTo>
                  <a:pt x="8329286" y="0"/>
                </a:lnTo>
                <a:lnTo>
                  <a:pt x="6668620" y="458171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30000">
                <a:schemeClr val="accent2">
                  <a:shade val="67500"/>
                  <a:satMod val="115000"/>
                </a:schemeClr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66B58A-459E-4B4B-8AB4-478DAFE7FB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4408" y="653181"/>
            <a:ext cx="1435245" cy="36148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9F474D5-5BB2-4CB3-859A-FB25E841E4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67513"/>
            <a:ext cx="10515600" cy="903862"/>
          </a:xfrm>
        </p:spPr>
        <p:txBody>
          <a:bodyPr/>
          <a:lstStyle>
            <a:lvl1pPr algn="l">
              <a:defRPr b="0">
                <a:gradFill>
                  <a:gsLst>
                    <a:gs pos="0">
                      <a:schemeClr val="accent2"/>
                    </a:gs>
                    <a:gs pos="19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7291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9E1D2E-AE50-4A38-8A6C-4F632F8C8B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225143"/>
            <a:ext cx="779244" cy="1632856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3F29557-05C0-41B1-92F6-1A5348784D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954929" y="314107"/>
            <a:ext cx="2237071" cy="656257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  <a:gd name="connsiteX0" fmla="*/ 0 w 8329286"/>
              <a:gd name="connsiteY0" fmla="*/ 0 h 458171"/>
              <a:gd name="connsiteX1" fmla="*/ 8329286 w 8329286"/>
              <a:gd name="connsiteY1" fmla="*/ 0 h 458171"/>
              <a:gd name="connsiteX2" fmla="*/ 7117836 w 8329286"/>
              <a:gd name="connsiteY2" fmla="*/ 458171 h 458171"/>
              <a:gd name="connsiteX3" fmla="*/ 0 w 8329286"/>
              <a:gd name="connsiteY3" fmla="*/ 457200 h 458171"/>
              <a:gd name="connsiteX4" fmla="*/ 0 w 8329286"/>
              <a:gd name="connsiteY4" fmla="*/ 0 h 458171"/>
              <a:gd name="connsiteX0" fmla="*/ 0 w 8329286"/>
              <a:gd name="connsiteY0" fmla="*/ 0 h 458171"/>
              <a:gd name="connsiteX1" fmla="*/ 8329286 w 8329286"/>
              <a:gd name="connsiteY1" fmla="*/ 0 h 458171"/>
              <a:gd name="connsiteX2" fmla="*/ 6668620 w 8329286"/>
              <a:gd name="connsiteY2" fmla="*/ 458171 h 458171"/>
              <a:gd name="connsiteX3" fmla="*/ 0 w 8329286"/>
              <a:gd name="connsiteY3" fmla="*/ 457200 h 458171"/>
              <a:gd name="connsiteX4" fmla="*/ 0 w 8329286"/>
              <a:gd name="connsiteY4" fmla="*/ 0 h 45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458171">
                <a:moveTo>
                  <a:pt x="0" y="0"/>
                </a:moveTo>
                <a:lnTo>
                  <a:pt x="8329286" y="0"/>
                </a:lnTo>
                <a:lnTo>
                  <a:pt x="6668620" y="458171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30000">
                <a:schemeClr val="accent2">
                  <a:shade val="67500"/>
                  <a:satMod val="115000"/>
                </a:schemeClr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EDA – BICC – COD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Thuyttp6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101DA8-442E-434B-9D12-19845ACD2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67513"/>
            <a:ext cx="10515600" cy="903862"/>
          </a:xfrm>
        </p:spPr>
        <p:txBody>
          <a:bodyPr/>
          <a:lstStyle>
            <a:lvl1pPr algn="l">
              <a:defRPr b="0">
                <a:gradFill>
                  <a:gsLst>
                    <a:gs pos="0">
                      <a:schemeClr val="accent2"/>
                    </a:gs>
                    <a:gs pos="19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1B80B-7D8D-42B9-92B1-520E5E78E7DB}"/>
              </a:ext>
            </a:extLst>
          </p:cNvPr>
          <p:cNvSpPr txBox="1"/>
          <p:nvPr userDrawn="1"/>
        </p:nvSpPr>
        <p:spPr>
          <a:xfrm>
            <a:off x="9810220" y="6572"/>
            <a:ext cx="1999266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CONFIDENTIAL</a:t>
            </a:r>
            <a:r>
              <a:rPr kumimoji="0" lang="en-US" sz="9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kumimoji="0" lang="en-US" sz="900" b="1" i="1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SHARIN</a:t>
            </a: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00774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C451-97A3-4671-88CA-8C25814B2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175" y="1825625"/>
            <a:ext cx="766762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CD6847-10CB-498B-A015-FAC54DFC2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6175" y="467513"/>
            <a:ext cx="7667625" cy="903862"/>
          </a:xfrm>
        </p:spPr>
        <p:txBody>
          <a:bodyPr/>
          <a:lstStyle>
            <a:lvl1pPr algn="l">
              <a:defRPr b="0">
                <a:gradFill>
                  <a:gsLst>
                    <a:gs pos="0">
                      <a:schemeClr val="accent2"/>
                    </a:gs>
                    <a:gs pos="19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EB2B26-4A70-436A-BEE7-4A10450E1D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"/>
          <a:stretch/>
        </p:blipFill>
        <p:spPr>
          <a:xfrm>
            <a:off x="1" y="0"/>
            <a:ext cx="3162300" cy="6858000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010573C-5E1F-4895-9FB2-D366B3BA7C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762" y="6220060"/>
            <a:ext cx="1435245" cy="36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02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C451-97A3-4671-88CA-8C25814B2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325" y="390525"/>
            <a:ext cx="6686550" cy="603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EB2B26-4A70-436A-BEE7-4A10450E1D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/>
          <a:stretch/>
        </p:blipFill>
        <p:spPr>
          <a:xfrm>
            <a:off x="0" y="0"/>
            <a:ext cx="4114799" cy="6858000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21FAD1B-BF4B-4A63-8712-7B75BADAE9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762" y="6220060"/>
            <a:ext cx="1435245" cy="3614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CD6847-10CB-498B-A015-FAC54DFC2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837" y="4346001"/>
            <a:ext cx="3514724" cy="903862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CE2B49-D70E-4930-8CC1-41662DFE35C3}"/>
              </a:ext>
            </a:extLst>
          </p:cNvPr>
          <p:cNvCxnSpPr/>
          <p:nvPr/>
        </p:nvCxnSpPr>
        <p:spPr>
          <a:xfrm>
            <a:off x="385762" y="5943600"/>
            <a:ext cx="1957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44504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67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93C1-ADBB-4233-BE39-89CF2AAD190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B4B2-9B6E-4EBF-8A46-27668B78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1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4336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7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3122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9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65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1B80B-7D8D-42B9-92B1-520E5E78E7DB}"/>
              </a:ext>
            </a:extLst>
          </p:cNvPr>
          <p:cNvSpPr txBox="1"/>
          <p:nvPr userDrawn="1"/>
        </p:nvSpPr>
        <p:spPr>
          <a:xfrm>
            <a:off x="9810220" y="6572"/>
            <a:ext cx="1999266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CONFIDENTIAL</a:t>
            </a:r>
            <a:r>
              <a:rPr kumimoji="0" lang="en-US" sz="9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kumimoji="0" lang="en-US" sz="900" b="1" i="1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SHARIN</a:t>
            </a: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0506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23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2570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80504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801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93C1-ADBB-4233-BE39-89CF2AAD190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B4B2-9B6E-4EBF-8A46-27668B78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10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42447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9957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3367947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59794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67239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0635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93C1-ADBB-4233-BE39-89CF2AAD190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B4B2-9B6E-4EBF-8A46-27668B78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4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93C1-ADBB-4233-BE39-89CF2AAD190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B4B2-9B6E-4EBF-8A46-27668B78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3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93C1-ADBB-4233-BE39-89CF2AAD190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B4B2-9B6E-4EBF-8A46-27668B78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6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93C1-ADBB-4233-BE39-89CF2AAD190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B4B2-9B6E-4EBF-8A46-27668B78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93C1-ADBB-4233-BE39-89CF2AAD190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B4B2-9B6E-4EBF-8A46-27668B78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7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93C1-ADBB-4233-BE39-89CF2AAD190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B4B2-9B6E-4EBF-8A46-27668B78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993C1-ADBB-4233-BE39-89CF2AAD190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1B4B2-9B6E-4EBF-8A46-27668B78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8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E611E-B2BD-4876-85CD-4E7BC71E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556A0-66BB-48A2-A8E7-5B8CFD2E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041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vi-VN" sz="4400" b="0" kern="1200">
          <a:gradFill>
            <a:gsLst>
              <a:gs pos="77000">
                <a:srgbClr val="197060"/>
              </a:gs>
              <a:gs pos="0">
                <a:schemeClr val="accent2"/>
              </a:gs>
              <a:gs pos="22000">
                <a:schemeClr val="accent2">
                  <a:shade val="67500"/>
                  <a:satMod val="115000"/>
                </a:schemeClr>
              </a:gs>
              <a:gs pos="100000">
                <a:schemeClr val="accent6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993C1-ADBB-4233-BE39-89CF2AAD190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881B4B2-9B6E-4EBF-8A46-27668B78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9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03031"/>
            <a:ext cx="12192001" cy="5708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3FF2A55-D2CF-8246-8C53-7B09C51F19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68" y="-480646"/>
            <a:ext cx="3980893" cy="17416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040923"/>
            <a:ext cx="12192000" cy="1817077"/>
          </a:xfrm>
          <a:prstGeom prst="rect">
            <a:avLst/>
          </a:prstGeom>
          <a:gradFill>
            <a:gsLst>
              <a:gs pos="82000">
                <a:srgbClr val="279E5F"/>
              </a:gs>
              <a:gs pos="53000">
                <a:srgbClr val="299466"/>
              </a:gs>
              <a:gs pos="23000">
                <a:srgbClr val="2B896D"/>
              </a:gs>
              <a:gs pos="11000">
                <a:srgbClr val="2F747B"/>
              </a:gs>
              <a:gs pos="0">
                <a:srgbClr val="325E89"/>
              </a:gs>
              <a:gs pos="99000">
                <a:srgbClr val="23B350"/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2400" b="1">
              <a:solidFill>
                <a:srgbClr val="F3F3F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9959" y="5740342"/>
            <a:ext cx="739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600" b="1" kern="0" dirty="0" err="1" smtClean="0">
                <a:solidFill>
                  <a:srgbClr val="F3F3F3"/>
                </a:solidFill>
                <a:latin typeface="Segoe UI Light (Body)"/>
                <a:cs typeface="Arial"/>
                <a:sym typeface="Arial"/>
              </a:rPr>
              <a:t>Bảo</a:t>
            </a:r>
            <a:r>
              <a:rPr lang="en-US" sz="3600" b="1" kern="0" dirty="0" smtClean="0">
                <a:solidFill>
                  <a:srgbClr val="F3F3F3"/>
                </a:solidFill>
                <a:latin typeface="Segoe UI Light (Body)"/>
                <a:cs typeface="Arial"/>
                <a:sym typeface="Arial"/>
              </a:rPr>
              <a:t> </a:t>
            </a:r>
            <a:r>
              <a:rPr lang="en-US" sz="3600" b="1" kern="0" dirty="0" err="1" smtClean="0">
                <a:solidFill>
                  <a:srgbClr val="F3F3F3"/>
                </a:solidFill>
                <a:latin typeface="Segoe UI Light (Body)"/>
                <a:cs typeface="Arial"/>
                <a:sym typeface="Arial"/>
              </a:rPr>
              <a:t>mật</a:t>
            </a:r>
            <a:r>
              <a:rPr lang="en-US" sz="3600" b="1" kern="0" dirty="0" smtClean="0">
                <a:solidFill>
                  <a:srgbClr val="F3F3F3"/>
                </a:solidFill>
                <a:latin typeface="Segoe UI Light (Body)"/>
                <a:cs typeface="Arial"/>
                <a:sym typeface="Arial"/>
              </a:rPr>
              <a:t> </a:t>
            </a:r>
            <a:r>
              <a:rPr lang="en-US" sz="3600" b="1" kern="0" dirty="0" err="1" smtClean="0">
                <a:solidFill>
                  <a:srgbClr val="F3F3F3"/>
                </a:solidFill>
                <a:latin typeface="Segoe UI Light (Body)"/>
                <a:cs typeface="Arial"/>
                <a:sym typeface="Arial"/>
              </a:rPr>
              <a:t>thông</a:t>
            </a:r>
            <a:r>
              <a:rPr lang="en-US" sz="3600" b="1" kern="0" dirty="0" smtClean="0">
                <a:solidFill>
                  <a:srgbClr val="F3F3F3"/>
                </a:solidFill>
                <a:latin typeface="Segoe UI Light (Body)"/>
                <a:cs typeface="Arial"/>
                <a:sym typeface="Arial"/>
              </a:rPr>
              <a:t> tin Phòng COD</a:t>
            </a:r>
            <a:endParaRPr lang="en-US" sz="3600" b="1" kern="0" dirty="0" smtClean="0">
              <a:solidFill>
                <a:srgbClr val="F3F3F3"/>
              </a:solidFill>
              <a:latin typeface="Segoe UI Light (Body)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8619" y="5099411"/>
            <a:ext cx="33963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667" kern="0" dirty="0" smtClean="0">
                <a:solidFill>
                  <a:srgbClr val="F3F3F3"/>
                </a:solidFill>
                <a:latin typeface="Arial"/>
                <a:cs typeface="Arial"/>
                <a:sym typeface="Arial"/>
              </a:rPr>
              <a:t>BICC </a:t>
            </a:r>
            <a:r>
              <a:rPr lang="en-US" sz="2667" kern="0" dirty="0" smtClean="0">
                <a:solidFill>
                  <a:srgbClr val="F3F3F3"/>
                </a:solidFill>
                <a:latin typeface="Arial"/>
                <a:cs typeface="Arial"/>
                <a:sym typeface="Arial"/>
              </a:rPr>
              <a:t>– 202409</a:t>
            </a:r>
            <a:endParaRPr lang="en-US" sz="2667" kern="0" dirty="0">
              <a:solidFill>
                <a:srgbClr val="F3F3F3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156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D0F3-0ED2-40F0-8937-11F79F28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13"/>
            <a:ext cx="8040757" cy="903862"/>
          </a:xfrm>
        </p:spPr>
        <p:txBody>
          <a:bodyPr>
            <a:normAutofit/>
          </a:bodyPr>
          <a:lstStyle/>
          <a:p>
            <a:r>
              <a:rPr lang="fr-FR" dirty="0"/>
              <a:t>NỘI </a:t>
            </a:r>
            <a:r>
              <a:rPr lang="fr-FR" dirty="0" smtClean="0"/>
              <a:t>DUNG</a:t>
            </a:r>
            <a:endParaRPr lang="en-US" dirty="0"/>
          </a:p>
        </p:txBody>
      </p:sp>
      <p:pic>
        <p:nvPicPr>
          <p:cNvPr id="1026" name="Picture 2" descr="workplace results professional report accounting during Free Photo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1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5686" y="2438399"/>
            <a:ext cx="3037114" cy="27954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470854"/>
              </p:ext>
            </p:extLst>
          </p:nvPr>
        </p:nvGraphicFramePr>
        <p:xfrm>
          <a:off x="3541973" y="1619569"/>
          <a:ext cx="6289133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969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" y="0"/>
            <a:ext cx="12187067" cy="6858000"/>
          </a:xfrm>
          <a:prstGeom prst="rect">
            <a:avLst/>
          </a:prstGeom>
        </p:spPr>
      </p:pic>
      <p:sp>
        <p:nvSpPr>
          <p:cNvPr id="9221" name="Rectangle 5"/>
          <p:cNvSpPr>
            <a:spLocks/>
          </p:cNvSpPr>
          <p:nvPr/>
        </p:nvSpPr>
        <p:spPr bwMode="auto">
          <a:xfrm>
            <a:off x="1612981" y="1998971"/>
            <a:ext cx="8695687" cy="286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4571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500" b="1" dirty="0" err="1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Phần</a:t>
            </a:r>
            <a:r>
              <a:rPr lang="en-US" sz="4500" b="1" dirty="0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 1: </a:t>
            </a:r>
            <a:r>
              <a:rPr lang="en-US" sz="4800" b="1" dirty="0" err="1" smtClean="0">
                <a:solidFill>
                  <a:schemeClr val="bg1"/>
                </a:solidFill>
              </a:rPr>
              <a:t>Mục</a:t>
            </a:r>
            <a:r>
              <a:rPr lang="en-US" sz="4800" b="1" dirty="0" smtClean="0">
                <a:solidFill>
                  <a:schemeClr val="bg1"/>
                </a:solidFill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</a:rPr>
              <a:t>tiêu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 defTabSz="4571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500" b="1" dirty="0">
              <a:solidFill>
                <a:prstClr val="white"/>
              </a:solidFill>
              <a:ea typeface="SVN-Gilroy" charset="0"/>
              <a:cs typeface="Times New Roman" panose="02020603050405020304" pitchFamily="18" charset="0"/>
              <a:sym typeface="Open Sans Ligh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F2A55-D2CF-8246-8C53-7B09C51F19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7464"/>
            <a:ext cx="3352800" cy="192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16236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1</a:t>
            </a:r>
            <a:r>
              <a:rPr lang="en-US" sz="2800" b="1" dirty="0"/>
              <a:t>.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Mục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tiêu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</a:t>
            </a:r>
            <a:r>
              <a:rPr lang="en-US" sz="2800" b="1" dirty="0" err="1" smtClean="0"/>
              <a:t>ối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cảnh</a:t>
            </a:r>
            <a:endParaRPr lang="en-US" sz="2800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94332734"/>
              </p:ext>
            </p:extLst>
          </p:nvPr>
        </p:nvGraphicFramePr>
        <p:xfrm>
          <a:off x="3348678" y="1058766"/>
          <a:ext cx="8443927" cy="551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3160637"/>
            <a:ext cx="2839674" cy="32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3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4799"/>
            <a:ext cx="10515600" cy="62011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2. </a:t>
            </a:r>
            <a:r>
              <a:rPr lang="en-US" sz="2800" b="1" dirty="0" err="1" smtClean="0"/>
              <a:t>Giải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pháp</a:t>
            </a:r>
            <a:r>
              <a:rPr lang="en-US" sz="2800" b="1" dirty="0"/>
              <a:t>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thức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thực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hiện</a:t>
            </a:r>
            <a:endParaRPr lang="en-US" sz="2800" b="1" dirty="0"/>
          </a:p>
        </p:txBody>
      </p:sp>
      <p:sp>
        <p:nvSpPr>
          <p:cNvPr id="11" name="Shape 123"/>
          <p:cNvSpPr txBox="1">
            <a:spLocks/>
          </p:cNvSpPr>
          <p:nvPr/>
        </p:nvSpPr>
        <p:spPr>
          <a:xfrm>
            <a:off x="825448" y="998483"/>
            <a:ext cx="4462888" cy="949823"/>
          </a:xfrm>
          <a:prstGeom prst="rect">
            <a:avLst/>
          </a:prstGeom>
          <a:noFill/>
          <a:ln>
            <a:noFill/>
          </a:ln>
        </p:spPr>
        <p:txBody>
          <a:bodyPr vert="horz" lIns="91399" tIns="91399" rIns="91399" bIns="91399" rtlCol="0" anchor="ctr" anchorCtr="0">
            <a:noAutofit/>
          </a:bodyPr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Regular"/>
              </a:defRPr>
            </a:lvl1pPr>
          </a:lstStyle>
          <a:p>
            <a:pPr marL="0" marR="0" lvl="0" indent="0" algn="l" defTabSz="1828434" rtl="0" eaLnBrk="1" fontAlgn="auto" latinLnBrk="0" hangingPunct="1">
              <a:lnSpc>
                <a:spcPct val="1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STEADINESS</a:t>
            </a:r>
            <a:b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Kiên định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57357" y="1948306"/>
            <a:ext cx="10656776" cy="4427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121886" tIns="60942" rIns="121886" bIns="60942" rtlCol="0">
            <a:noAutofit/>
          </a:bodyPr>
          <a:lstStyle>
            <a:lvl1pPr marL="317405" marR="0" indent="-317405" algn="l" defTabSz="412626" rtl="0" latinLnBrk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Faustina Regular"/>
                <a:ea typeface="Faustina Regular"/>
                <a:cs typeface="Faustina Regular"/>
                <a:sym typeface="Faustina Regular"/>
              </a:defRPr>
            </a:lvl1pPr>
            <a:lvl2pPr marL="634810" marR="0" indent="-317405" algn="l" defTabSz="412626" rtl="0" latinLnBrk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Faustina Regular"/>
                <a:ea typeface="Faustina Regular"/>
                <a:cs typeface="Faustina Regular"/>
                <a:sym typeface="Faustina Regular"/>
              </a:defRPr>
            </a:lvl2pPr>
            <a:lvl3pPr marL="952215" marR="0" indent="-317405" algn="l" defTabSz="412626" rtl="0" latinLnBrk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Faustina Regular"/>
                <a:ea typeface="Faustina Regular"/>
                <a:cs typeface="Faustina Regular"/>
                <a:sym typeface="Faustina Regular"/>
              </a:defRPr>
            </a:lvl3pPr>
            <a:lvl4pPr marL="1269619" marR="0" indent="-317405" algn="l" defTabSz="412626" rtl="0" latinLnBrk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Faustina Regular"/>
                <a:ea typeface="Faustina Regular"/>
                <a:cs typeface="Faustina Regular"/>
                <a:sym typeface="Faustina Regular"/>
              </a:defRPr>
            </a:lvl4pPr>
            <a:lvl5pPr marL="1587024" marR="0" indent="-317405" algn="l" defTabSz="412626" rtl="0" latinLnBrk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Faustina Regular"/>
                <a:ea typeface="Faustina Regular"/>
                <a:cs typeface="Faustina Regular"/>
                <a:sym typeface="Faustina Regular"/>
              </a:defRPr>
            </a:lvl5pPr>
            <a:lvl6pPr marL="1904429" marR="0" indent="-317405" algn="l" defTabSz="412626" rtl="0" latinLnBrk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Faustina Regular"/>
                <a:ea typeface="Faustina Regular"/>
                <a:cs typeface="Faustina Regular"/>
                <a:sym typeface="Faustina Regular"/>
              </a:defRPr>
            </a:lvl6pPr>
            <a:lvl7pPr marL="2221834" marR="0" indent="-317405" algn="l" defTabSz="412626" rtl="0" latinLnBrk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Faustina Regular"/>
                <a:ea typeface="Faustina Regular"/>
                <a:cs typeface="Faustina Regular"/>
                <a:sym typeface="Faustina Regular"/>
              </a:defRPr>
            </a:lvl7pPr>
            <a:lvl8pPr marL="2539238" marR="0" indent="-317405" algn="l" defTabSz="412626" rtl="0" latinLnBrk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Faustina Regular"/>
                <a:ea typeface="Faustina Regular"/>
                <a:cs typeface="Faustina Regular"/>
                <a:sym typeface="Faustina Regular"/>
              </a:defRPr>
            </a:lvl8pPr>
            <a:lvl9pPr marL="2856643" marR="0" indent="-317405" algn="l" defTabSz="412626" rtl="0" latinLnBrk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Faustina Regular"/>
                <a:ea typeface="Faustina Regular"/>
                <a:cs typeface="Faustina Regular"/>
                <a:sym typeface="Faustina Regular"/>
              </a:defRPr>
            </a:lvl9pPr>
          </a:lstStyle>
          <a:p>
            <a:pPr marL="426931" marR="0" lvl="0" indent="-426931" algn="just" defTabSz="412626" rtl="0" eaLnBrk="1" fontAlgn="auto" latinLnBrk="0" hangingPunct="1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ClrTx/>
              <a:buSzPct val="75000"/>
              <a:buFont typeface="Zapf Dingbats"/>
              <a:buChar char="➤"/>
              <a:tabLst/>
              <a:defRPr/>
            </a:pP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  <a:sym typeface="Faustina Regula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60606-A62C-42FF-82C4-FD46A89E2906}"/>
              </a:ext>
            </a:extLst>
          </p:cNvPr>
          <p:cNvSpPr txBox="1"/>
          <p:nvPr/>
        </p:nvSpPr>
        <p:spPr>
          <a:xfrm>
            <a:off x="736239" y="1194094"/>
            <a:ext cx="1104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PHONG CÁCH NỔI BẬT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01456" y="1556454"/>
            <a:ext cx="10838793" cy="1675533"/>
            <a:chOff x="0" y="498768"/>
            <a:chExt cx="10515600" cy="1406475"/>
          </a:xfrm>
        </p:grpSpPr>
        <p:sp>
          <p:nvSpPr>
            <p:cNvPr id="25" name="Rectangle 24"/>
            <p:cNvSpPr/>
            <p:nvPr/>
          </p:nvSpPr>
          <p:spPr>
            <a:xfrm>
              <a:off x="0" y="498768"/>
              <a:ext cx="10515600" cy="140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0" y="498768"/>
              <a:ext cx="10515600" cy="1406475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6127" tIns="395732" rIns="816127" bIns="135128" numCol="1" spcCol="1270" anchor="t" anchorCtr="0">
              <a:noAutofit/>
            </a:bodyPr>
            <a:lstStyle/>
            <a:p>
              <a:pPr marL="171450" lvl="1" indent="-171450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Sẽ</a:t>
              </a:r>
              <a:r>
                <a:rPr lang="en-US" sz="1900" kern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kern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ẩn</a:t>
              </a:r>
              <a:r>
                <a:rPr lang="en-US" sz="1900" kern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kern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các</a:t>
              </a:r>
              <a:r>
                <a:rPr lang="en-US" sz="1900" kern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kern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câu</a:t>
              </a:r>
              <a:r>
                <a:rPr lang="en-US" sz="1900" kern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query </a:t>
              </a:r>
              <a:r>
                <a:rPr lang="en-US" sz="1900" kern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dưới</a:t>
              </a:r>
              <a:r>
                <a:rPr lang="en-US" sz="1900" kern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kern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dạng</a:t>
              </a:r>
              <a:r>
                <a:rPr lang="en-US" sz="1900" kern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kern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Proc</a:t>
              </a:r>
              <a:r>
                <a:rPr lang="en-US" sz="19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Khi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tạo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query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mới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sẽ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sử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dụng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proc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thay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vì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câu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query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đơn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thuần</a:t>
              </a:r>
              <a:r>
                <a:rPr lang="en-US" sz="19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như</a:t>
              </a:r>
              <a:r>
                <a:rPr lang="en-US" sz="19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hiện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tại</a:t>
              </a:r>
              <a:r>
                <a:rPr lang="en-US" sz="1900" dirty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900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54738" y="1006652"/>
            <a:ext cx="7755394" cy="908896"/>
            <a:chOff x="525780" y="218328"/>
            <a:chExt cx="7360920" cy="560880"/>
          </a:xfrm>
          <a:solidFill>
            <a:schemeClr val="accent4"/>
          </a:solidFill>
        </p:grpSpPr>
        <p:sp>
          <p:nvSpPr>
            <p:cNvPr id="23" name="Rounded Rectangle 22"/>
            <p:cNvSpPr/>
            <p:nvPr/>
          </p:nvSpPr>
          <p:spPr>
            <a:xfrm>
              <a:off x="525780" y="218328"/>
              <a:ext cx="7360920" cy="56088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6"/>
            <p:cNvSpPr txBox="1"/>
            <p:nvPr/>
          </p:nvSpPr>
          <p:spPr>
            <a:xfrm>
              <a:off x="601895" y="245709"/>
              <a:ext cx="7159027" cy="4581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Đối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với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những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câu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query</a:t>
              </a:r>
              <a:endParaRPr lang="vi-VN" sz="1900" kern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01456" y="4296445"/>
            <a:ext cx="11119430" cy="17026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6127" tIns="395732" rIns="816127" bIns="135128" numCol="1" spcCol="1270" anchor="t" anchorCtr="0">
            <a:noAutofit/>
          </a:bodyPr>
          <a:lstStyle/>
          <a:p>
            <a:pPr marL="171450" lvl="1" indent="-17145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VBA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pass (Pending)</a:t>
            </a:r>
            <a:endParaRPr lang="vi-VN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494758" y="3660042"/>
            <a:ext cx="7785876" cy="838386"/>
            <a:chOff x="525780" y="218328"/>
            <a:chExt cx="7360920" cy="560880"/>
          </a:xfrm>
          <a:solidFill>
            <a:schemeClr val="accent4"/>
          </a:solidFill>
        </p:grpSpPr>
        <p:sp>
          <p:nvSpPr>
            <p:cNvPr id="37" name="Rounded Rectangle 36"/>
            <p:cNvSpPr/>
            <p:nvPr/>
          </p:nvSpPr>
          <p:spPr>
            <a:xfrm>
              <a:off x="525780" y="218328"/>
              <a:ext cx="7360920" cy="56088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6"/>
            <p:cNvSpPr txBox="1"/>
            <p:nvPr/>
          </p:nvSpPr>
          <p:spPr>
            <a:xfrm>
              <a:off x="525780" y="273088"/>
              <a:ext cx="7159027" cy="50612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lvl="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Đối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với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các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user +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pass_word</a:t>
              </a:r>
              <a:endParaRPr lang="vi-VN" sz="1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1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75466"/>
            <a:ext cx="10515600" cy="116236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2. </a:t>
            </a:r>
            <a:r>
              <a:rPr lang="en-US" sz="2800" b="1" dirty="0" err="1" smtClean="0"/>
              <a:t>Giải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pháp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nhóm</a:t>
            </a:r>
            <a:r>
              <a:rPr lang="en-US" sz="2800" b="1" dirty="0" smtClean="0"/>
              <a:t> query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2" y="914644"/>
            <a:ext cx="11184834" cy="39489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57357" y="5300870"/>
            <a:ext cx="10920099" cy="1074926"/>
            <a:chOff x="0" y="2212558"/>
            <a:chExt cx="10613241" cy="2469726"/>
          </a:xfrm>
        </p:grpSpPr>
        <p:sp>
          <p:nvSpPr>
            <p:cNvPr id="6" name="Rectangle 5"/>
            <p:cNvSpPr/>
            <p:nvPr/>
          </p:nvSpPr>
          <p:spPr>
            <a:xfrm>
              <a:off x="79021" y="2212558"/>
              <a:ext cx="10534220" cy="2469726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0" y="2348194"/>
              <a:ext cx="10436458" cy="2334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6127" tIns="395732" rIns="816127" bIns="135128" numCol="1" spcCol="1270" anchor="t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Query </a:t>
              </a:r>
              <a:r>
                <a:rPr lang="en-US" sz="1900" kern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đầu</a:t>
              </a:r>
              <a:r>
                <a:rPr lang="en-US" sz="1900" kern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kern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vào</a:t>
              </a:r>
              <a:r>
                <a:rPr lang="en-US" sz="1900" kern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kern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sẽ</a:t>
              </a:r>
              <a:r>
                <a:rPr lang="en-US" sz="1900" kern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kern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cần</a:t>
              </a:r>
              <a:r>
                <a:rPr lang="en-US" sz="1900" kern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input </a:t>
              </a:r>
              <a:r>
                <a:rPr lang="en-US" sz="1900" kern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tại</a:t>
              </a:r>
              <a:r>
                <a:rPr lang="en-US" sz="1900" kern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kern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cột</a:t>
              </a:r>
              <a:r>
                <a:rPr lang="en-US" sz="1900" kern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kern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Command_text</a:t>
              </a:r>
              <a:endPara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lvl="1" indent="-171450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Query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đầu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ra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(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command_text_new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)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cần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input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trong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connection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của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excel</a:t>
              </a:r>
              <a:endParaRPr lang="vi-VN" sz="1900" kern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1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4799"/>
            <a:ext cx="10515600" cy="620111"/>
          </a:xfrm>
        </p:spPr>
        <p:txBody>
          <a:bodyPr>
            <a:normAutofit/>
          </a:bodyPr>
          <a:lstStyle/>
          <a:p>
            <a:r>
              <a:rPr lang="en-US" sz="2800" b="1" dirty="0"/>
              <a:t>4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Cá</a:t>
            </a:r>
            <a:r>
              <a:rPr lang="en-US" sz="2800" b="1" dirty="0" err="1" smtClean="0"/>
              <a:t>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bước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tiếp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theo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cần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thực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hiện</a:t>
            </a:r>
            <a:r>
              <a:rPr lang="en-US" sz="2800" b="1" dirty="0" smtClean="0"/>
              <a:t> – query</a:t>
            </a:r>
            <a:endParaRPr lang="en-US" sz="2800" b="1" dirty="0"/>
          </a:p>
        </p:txBody>
      </p:sp>
      <p:sp>
        <p:nvSpPr>
          <p:cNvPr id="11" name="Shape 123"/>
          <p:cNvSpPr txBox="1">
            <a:spLocks/>
          </p:cNvSpPr>
          <p:nvPr/>
        </p:nvSpPr>
        <p:spPr>
          <a:xfrm>
            <a:off x="825448" y="998483"/>
            <a:ext cx="4462888" cy="949823"/>
          </a:xfrm>
          <a:prstGeom prst="rect">
            <a:avLst/>
          </a:prstGeom>
          <a:noFill/>
          <a:ln>
            <a:noFill/>
          </a:ln>
        </p:spPr>
        <p:txBody>
          <a:bodyPr vert="horz" lIns="91399" tIns="91399" rIns="91399" bIns="91399" rtlCol="0" anchor="ctr" anchorCtr="0">
            <a:noAutofit/>
          </a:bodyPr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Regular"/>
              </a:defRPr>
            </a:lvl1pPr>
          </a:lstStyle>
          <a:p>
            <a:pPr marL="0" marR="0" lvl="0" indent="0" algn="l" defTabSz="1828434" rtl="0" eaLnBrk="1" fontAlgn="auto" latinLnBrk="0" hangingPunct="1">
              <a:lnSpc>
                <a:spcPct val="1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STEADINESS</a:t>
            </a:r>
            <a:b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Kiên định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57357" y="1948306"/>
            <a:ext cx="10656776" cy="4427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121886" tIns="60942" rIns="121886" bIns="60942" rtlCol="0">
            <a:noAutofit/>
          </a:bodyPr>
          <a:lstStyle>
            <a:lvl1pPr marL="317405" marR="0" indent="-317405" algn="l" defTabSz="412626" rtl="0" latinLnBrk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Faustina Regular"/>
                <a:ea typeface="Faustina Regular"/>
                <a:cs typeface="Faustina Regular"/>
                <a:sym typeface="Faustina Regular"/>
              </a:defRPr>
            </a:lvl1pPr>
            <a:lvl2pPr marL="634810" marR="0" indent="-317405" algn="l" defTabSz="412626" rtl="0" latinLnBrk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Faustina Regular"/>
                <a:ea typeface="Faustina Regular"/>
                <a:cs typeface="Faustina Regular"/>
                <a:sym typeface="Faustina Regular"/>
              </a:defRPr>
            </a:lvl2pPr>
            <a:lvl3pPr marL="952215" marR="0" indent="-317405" algn="l" defTabSz="412626" rtl="0" latinLnBrk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Faustina Regular"/>
                <a:ea typeface="Faustina Regular"/>
                <a:cs typeface="Faustina Regular"/>
                <a:sym typeface="Faustina Regular"/>
              </a:defRPr>
            </a:lvl3pPr>
            <a:lvl4pPr marL="1269619" marR="0" indent="-317405" algn="l" defTabSz="412626" rtl="0" latinLnBrk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Faustina Regular"/>
                <a:ea typeface="Faustina Regular"/>
                <a:cs typeface="Faustina Regular"/>
                <a:sym typeface="Faustina Regular"/>
              </a:defRPr>
            </a:lvl4pPr>
            <a:lvl5pPr marL="1587024" marR="0" indent="-317405" algn="l" defTabSz="412626" rtl="0" latinLnBrk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Faustina Regular"/>
                <a:ea typeface="Faustina Regular"/>
                <a:cs typeface="Faustina Regular"/>
                <a:sym typeface="Faustina Regular"/>
              </a:defRPr>
            </a:lvl5pPr>
            <a:lvl6pPr marL="1904429" marR="0" indent="-317405" algn="l" defTabSz="412626" rtl="0" latinLnBrk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Faustina Regular"/>
                <a:ea typeface="Faustina Regular"/>
                <a:cs typeface="Faustina Regular"/>
                <a:sym typeface="Faustina Regular"/>
              </a:defRPr>
            </a:lvl6pPr>
            <a:lvl7pPr marL="2221834" marR="0" indent="-317405" algn="l" defTabSz="412626" rtl="0" latinLnBrk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Faustina Regular"/>
                <a:ea typeface="Faustina Regular"/>
                <a:cs typeface="Faustina Regular"/>
                <a:sym typeface="Faustina Regular"/>
              </a:defRPr>
            </a:lvl7pPr>
            <a:lvl8pPr marL="2539238" marR="0" indent="-317405" algn="l" defTabSz="412626" rtl="0" latinLnBrk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Faustina Regular"/>
                <a:ea typeface="Faustina Regular"/>
                <a:cs typeface="Faustina Regular"/>
                <a:sym typeface="Faustina Regular"/>
              </a:defRPr>
            </a:lvl8pPr>
            <a:lvl9pPr marL="2856643" marR="0" indent="-317405" algn="l" defTabSz="412626" rtl="0" latinLnBrk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Faustina Regular"/>
                <a:ea typeface="Faustina Regular"/>
                <a:cs typeface="Faustina Regular"/>
                <a:sym typeface="Faustina Regular"/>
              </a:defRPr>
            </a:lvl9pPr>
          </a:lstStyle>
          <a:p>
            <a:pPr marL="426931" marR="0" lvl="0" indent="-426931" algn="just" defTabSz="412626" rtl="0" eaLnBrk="1" fontAlgn="auto" latinLnBrk="0" hangingPunct="1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ClrTx/>
              <a:buSzPct val="75000"/>
              <a:buFont typeface="Zapf Dingbats"/>
              <a:buChar char="➤"/>
              <a:tabLst/>
              <a:defRPr/>
            </a:pP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  <a:sym typeface="Faustina Regula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60606-A62C-42FF-82C4-FD46A89E2906}"/>
              </a:ext>
            </a:extLst>
          </p:cNvPr>
          <p:cNvSpPr txBox="1"/>
          <p:nvPr/>
        </p:nvSpPr>
        <p:spPr>
          <a:xfrm>
            <a:off x="736239" y="1194094"/>
            <a:ext cx="1104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PHONG CÁCH NỔI BẬT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38663" y="1263666"/>
            <a:ext cx="10838793" cy="249779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6127" tIns="395732" rIns="816127" bIns="135128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data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cáo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khứ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code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form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bên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còn</a:t>
            </a:r>
            <a:r>
              <a:rPr lang="en-US" sz="19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thiếu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đẩy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lên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portal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nữa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=&gt;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thí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test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cùng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900" kern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vi-VN" sz="19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392200" y="880503"/>
            <a:ext cx="7587155" cy="728352"/>
            <a:chOff x="525780" y="218328"/>
            <a:chExt cx="7360920" cy="560880"/>
          </a:xfrm>
          <a:solidFill>
            <a:schemeClr val="accent4"/>
          </a:solidFill>
        </p:grpSpPr>
        <p:sp>
          <p:nvSpPr>
            <p:cNvPr id="23" name="Rounded Rectangle 22"/>
            <p:cNvSpPr/>
            <p:nvPr/>
          </p:nvSpPr>
          <p:spPr>
            <a:xfrm>
              <a:off x="525780" y="218328"/>
              <a:ext cx="7360920" cy="56088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6"/>
            <p:cNvSpPr txBox="1"/>
            <p:nvPr/>
          </p:nvSpPr>
          <p:spPr>
            <a:xfrm>
              <a:off x="601895" y="245708"/>
              <a:ext cx="7159027" cy="50612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Đối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với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những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báo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cáo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quá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khứ</a:t>
              </a:r>
              <a:endParaRPr lang="vi-VN" sz="1900" kern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57357" y="3831035"/>
            <a:ext cx="10920099" cy="2544762"/>
            <a:chOff x="0" y="2212558"/>
            <a:chExt cx="10613241" cy="2469726"/>
          </a:xfrm>
        </p:grpSpPr>
        <p:sp>
          <p:nvSpPr>
            <p:cNvPr id="21" name="Rectangle 20"/>
            <p:cNvSpPr/>
            <p:nvPr/>
          </p:nvSpPr>
          <p:spPr>
            <a:xfrm>
              <a:off x="79021" y="2212558"/>
              <a:ext cx="10534220" cy="2469726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/>
            <p:cNvSpPr txBox="1"/>
            <p:nvPr/>
          </p:nvSpPr>
          <p:spPr>
            <a:xfrm>
              <a:off x="0" y="2348194"/>
              <a:ext cx="10436458" cy="2334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6127" tIns="395732" rIns="816127" bIns="135128" numCol="1" spcCol="1270" anchor="t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Team BI </a:t>
              </a:r>
              <a:r>
                <a:rPr lang="en-US" sz="1900" kern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sẽ</a:t>
              </a:r>
              <a:r>
                <a:rPr lang="en-US" sz="1900" kern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kern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cần</a:t>
              </a:r>
              <a:r>
                <a:rPr lang="en-US" sz="1900" kern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kern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thực</a:t>
              </a:r>
              <a:r>
                <a:rPr lang="en-US" sz="1900" kern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kern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hiện</a:t>
              </a:r>
              <a:r>
                <a:rPr lang="en-US" sz="1900" kern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input </a:t>
              </a:r>
              <a:r>
                <a:rPr lang="en-US" sz="1900" kern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command_tex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trong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connection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của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excel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theo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như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form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đã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định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hướng</a:t>
              </a:r>
              <a:r>
                <a:rPr lang="en-US" sz="1900" kern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vi-VN" sz="1900" kern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18623" y="3544883"/>
            <a:ext cx="7587156" cy="728352"/>
            <a:chOff x="479230" y="2562571"/>
            <a:chExt cx="7360920" cy="560880"/>
          </a:xfrm>
          <a:solidFill>
            <a:schemeClr val="accent3"/>
          </a:solidFill>
        </p:grpSpPr>
        <p:sp>
          <p:nvSpPr>
            <p:cNvPr id="19" name="Rounded Rectangle 18"/>
            <p:cNvSpPr/>
            <p:nvPr/>
          </p:nvSpPr>
          <p:spPr>
            <a:xfrm>
              <a:off x="479230" y="2562571"/>
              <a:ext cx="7360920" cy="56088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10"/>
            <p:cNvSpPr txBox="1"/>
            <p:nvPr/>
          </p:nvSpPr>
          <p:spPr>
            <a:xfrm>
              <a:off x="550613" y="2579252"/>
              <a:ext cx="7159026" cy="50612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Đối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với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những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báo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cáo</a:t>
              </a:r>
              <a:r>
                <a:rPr lang="en-US" sz="19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9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mới</a:t>
              </a:r>
              <a:endParaRPr lang="vi-VN" sz="1900" kern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44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" y="0"/>
            <a:ext cx="12187067" cy="6858000"/>
          </a:xfrm>
          <a:prstGeom prst="rect">
            <a:avLst/>
          </a:prstGeom>
        </p:spPr>
      </p:pic>
      <p:sp>
        <p:nvSpPr>
          <p:cNvPr id="9221" name="Rectangle 5"/>
          <p:cNvSpPr>
            <a:spLocks/>
          </p:cNvSpPr>
          <p:nvPr/>
        </p:nvSpPr>
        <p:spPr bwMode="auto">
          <a:xfrm>
            <a:off x="1612981" y="1998971"/>
            <a:ext cx="8695687" cy="286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4571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500" b="1" dirty="0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Team </a:t>
            </a:r>
            <a:r>
              <a:rPr lang="en-US" sz="4500" b="1" dirty="0" err="1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sẽ</a:t>
            </a:r>
            <a:r>
              <a:rPr lang="en-US" sz="4500" b="1" dirty="0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 </a:t>
            </a:r>
            <a:r>
              <a:rPr lang="en-US" sz="4500" b="1" dirty="0" err="1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gửi</a:t>
            </a:r>
            <a:r>
              <a:rPr lang="en-US" sz="4500" b="1" dirty="0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 </a:t>
            </a:r>
            <a:r>
              <a:rPr lang="en-US" sz="4500" b="1" dirty="0" err="1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tài</a:t>
            </a:r>
            <a:r>
              <a:rPr lang="en-US" sz="4500" b="1" dirty="0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 </a:t>
            </a:r>
            <a:r>
              <a:rPr lang="en-US" sz="4500" b="1" dirty="0" err="1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liệu</a:t>
            </a:r>
            <a:r>
              <a:rPr lang="en-US" sz="4500" b="1" dirty="0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 </a:t>
            </a:r>
            <a:r>
              <a:rPr lang="en-US" sz="4500" b="1" dirty="0" err="1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chính</a:t>
            </a:r>
            <a:r>
              <a:rPr lang="en-US" sz="4500" b="1" dirty="0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 </a:t>
            </a:r>
            <a:r>
              <a:rPr lang="en-US" sz="4500" b="1" dirty="0" err="1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thức</a:t>
            </a:r>
            <a:r>
              <a:rPr lang="en-US" sz="4500" b="1" dirty="0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 qua mail </a:t>
            </a:r>
            <a:r>
              <a:rPr lang="en-US" sz="4500" b="1" dirty="0" err="1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sau</a:t>
            </a:r>
            <a:r>
              <a:rPr lang="en-US" sz="4500" b="1" dirty="0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 </a:t>
            </a:r>
            <a:r>
              <a:rPr lang="en-US" sz="4500" b="1" dirty="0" err="1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khi</a:t>
            </a:r>
            <a:r>
              <a:rPr lang="en-US" sz="4500" b="1" dirty="0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 </a:t>
            </a:r>
            <a:r>
              <a:rPr lang="en-US" sz="4500" b="1" dirty="0" err="1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hoàn</a:t>
            </a:r>
            <a:r>
              <a:rPr lang="en-US" sz="4500" b="1" dirty="0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 </a:t>
            </a:r>
            <a:r>
              <a:rPr lang="en-US" sz="4500" b="1" dirty="0" err="1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thiện</a:t>
            </a:r>
            <a:r>
              <a:rPr lang="en-US" sz="4500" b="1" dirty="0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!</a:t>
            </a:r>
          </a:p>
          <a:p>
            <a:pPr algn="ctr" defTabSz="4571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500" b="1" dirty="0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Thank </a:t>
            </a:r>
            <a:r>
              <a:rPr lang="en-US" sz="4500" b="1" dirty="0" smtClean="0">
                <a:solidFill>
                  <a:prstClr val="white"/>
                </a:solidFill>
                <a:ea typeface="SVN-Gilroy" charset="0"/>
                <a:cs typeface="Times New Roman" panose="02020603050405020304" pitchFamily="18" charset="0"/>
                <a:sym typeface="Open Sans Light" charset="0"/>
              </a:rPr>
              <a:t>you!</a:t>
            </a:r>
            <a:endParaRPr lang="en-US" sz="4500" b="1" dirty="0">
              <a:solidFill>
                <a:prstClr val="white"/>
              </a:solidFill>
              <a:ea typeface="SVN-Gilroy" charset="0"/>
              <a:cs typeface="Times New Roman" panose="02020603050405020304" pitchFamily="18" charset="0"/>
              <a:sym typeface="Open Sans Ligh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F2A55-D2CF-8246-8C53-7B09C51F19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7464"/>
            <a:ext cx="3352800" cy="192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5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VPBank Learning Gradient">
  <a:themeElements>
    <a:clrScheme name="Custom 2">
      <a:dk1>
        <a:sysClr val="windowText" lastClr="000000"/>
      </a:dk1>
      <a:lt1>
        <a:sysClr val="window" lastClr="FFFFFF"/>
      </a:lt1>
      <a:dk2>
        <a:srgbClr val="225877"/>
      </a:dk2>
      <a:lt2>
        <a:srgbClr val="E7E6E6"/>
      </a:lt2>
      <a:accent1>
        <a:srgbClr val="EC121A"/>
      </a:accent1>
      <a:accent2>
        <a:srgbClr val="1FB14F"/>
      </a:accent2>
      <a:accent3>
        <a:srgbClr val="20995A"/>
      </a:accent3>
      <a:accent4>
        <a:srgbClr val="218065"/>
      </a:accent4>
      <a:accent5>
        <a:srgbClr val="21716C"/>
      </a:accent5>
      <a:accent6>
        <a:srgbClr val="225877"/>
      </a:accent6>
      <a:hlink>
        <a:srgbClr val="218065"/>
      </a:hlink>
      <a:folHlink>
        <a:srgbClr val="1FB14F"/>
      </a:folHlink>
    </a:clrScheme>
    <a:fontScheme name="Segoe Mix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PBank Learning Gradient" id="{1C0A6E57-4541-46CB-A1D9-331F91879DAA}" vid="{64F523B3-1082-414B-B1E7-4ADB98529BB0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357</Words>
  <Application>Microsoft Office PowerPoint</Application>
  <PresentationFormat>Widescreen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Faustina Regular</vt:lpstr>
      <vt:lpstr>Open Sans Light</vt:lpstr>
      <vt:lpstr>Roboto Condensed</vt:lpstr>
      <vt:lpstr>Segoe UI</vt:lpstr>
      <vt:lpstr>Segoe UI Light</vt:lpstr>
      <vt:lpstr>Segoe UI Light (Body)</vt:lpstr>
      <vt:lpstr>SVN-Gilroy</vt:lpstr>
      <vt:lpstr>Times New Roman</vt:lpstr>
      <vt:lpstr>Wingdings 3</vt:lpstr>
      <vt:lpstr>Zapf Dingbats</vt:lpstr>
      <vt:lpstr>Office Theme</vt:lpstr>
      <vt:lpstr>1_VPBank Learning Gradient</vt:lpstr>
      <vt:lpstr>Wisp</vt:lpstr>
      <vt:lpstr>PowerPoint Presentation</vt:lpstr>
      <vt:lpstr>NỘI DUNG</vt:lpstr>
      <vt:lpstr>PowerPoint Presentation</vt:lpstr>
      <vt:lpstr>1. Mục tiêu và bối cảnh</vt:lpstr>
      <vt:lpstr>2. Giải pháp và các thức thực hiện</vt:lpstr>
      <vt:lpstr>2. Giải pháp cho nhóm query</vt:lpstr>
      <vt:lpstr>4. Các bước tiếp theo cần thực hiện – query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Trang Le Thi Lan (RB - RCC.OMD)</dc:creator>
  <cp:lastModifiedBy>Son Pham Khanh (EDA - BI.COD)</cp:lastModifiedBy>
  <cp:revision>147</cp:revision>
  <cp:lastPrinted>2024-05-29T10:37:59Z</cp:lastPrinted>
  <dcterms:created xsi:type="dcterms:W3CDTF">2023-04-24T03:31:03Z</dcterms:created>
  <dcterms:modified xsi:type="dcterms:W3CDTF">2024-09-30T02:42:50Z</dcterms:modified>
</cp:coreProperties>
</file>