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45" autoAdjust="0"/>
  </p:normalViewPr>
  <p:slideViewPr>
    <p:cSldViewPr snapToGrid="0">
      <p:cViewPr varScale="1">
        <p:scale>
          <a:sx n="86" d="100"/>
          <a:sy n="86" d="100"/>
        </p:scale>
        <p:origin x="35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6615-9F7A-A992-84AA-6C367D840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0328B-3340-8D87-4E9B-38866AA9D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BEB4-A047-FEBD-26FA-91F319B8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56011-5F47-18D1-30BB-B9D47AF3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9293-579A-5D60-72EE-276F6493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1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3239-BDFE-9BD4-B322-03AB763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727CC-2F6C-47D0-929C-67C055BD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81F9-F40D-5764-C3B6-B27D3BBB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17B7-6E7B-3BFB-9EFD-F371C3F1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BF9F-DE53-61E6-1F6E-921075E3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351A-4642-DAD8-F6B8-B392D54C2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B5EA3-ACA0-B642-B7E2-62380F75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6CEF-FE3B-B348-24F4-3E330522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7E8B-42F1-1EC6-4546-BBB55C93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B8CE-529B-5553-0FCD-542CE0A2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2EE-B512-0479-4DB0-2A662648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8E00-190E-BC85-BEBD-DA852F87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104C-2769-502C-002B-F84AE86D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9612-398C-4AAB-2975-A47017D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9DD6-9BAA-7013-FBA8-530DE434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8F93-3BC1-86F0-0E79-46C9AC6C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3F01-1A9F-4041-39AC-B0A3D443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340D-CDF6-E348-DD68-0EE6016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2BCB-1D45-F482-8BF6-45A1BA7D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290A-7ED2-5BA7-7CF4-656E49D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39CD-02A2-59A4-5A39-5F2C263F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F02D-9D8A-C4C1-29A5-5606554A8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B63C-5762-9AE9-168E-1DC1922E8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89F14-A906-45EE-B26E-D2972A5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B5F28-E2E1-072D-19EC-EC46907B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5D70-9C2F-F6F3-B603-1A458730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1315-C3C7-2F57-5733-245AEDC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EDE5-D5E6-10C9-2125-2C3F6014A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C1D6E-70E3-71FC-4E03-7FBDA1FB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E2DE7-22E1-7263-C2CA-FF2C3E3D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8C51A-0574-2793-E24D-CF1EEC0BA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F0F36-825C-512A-D6A2-655F288B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0FFED-FBF0-CB09-534D-E077CD89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8F05E-D373-21FE-D0DE-9E0D7849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4DD4-C208-C6F7-1F5C-D5B14E22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81958-35B3-EBB6-5389-F38AD21C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0122-7A15-CFD8-4EF4-C373B756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80EC-03CA-89FC-D1E1-D0FE8D07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86EB0-DBEA-AEFA-A057-67450446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8463F-0CB4-8CBC-29E4-38AEB31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CA7E4-DD78-EF97-1CD3-6CF3ADBF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634-3258-B192-73A7-CA51F053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D205-EC32-5F9E-8526-8E62A00A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91C2-9289-8E57-F5F4-1E9C5BA0F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80172-DD3F-250A-94C9-1FB9BFB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40C8-AD7D-83AB-8CBE-5B4E8BA7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CED38-DC04-6D4E-EB2E-73E5DEE4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0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2358-AB70-5925-B390-34996B36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E5E9B-AAC7-983D-DCF3-9A9BFE596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7D11-FF08-1F91-F0CD-8E5EF4977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5D23C-EC43-285C-7111-7CA0507A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D0FB-E8D1-FF5D-DFE2-431FE326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167C-2C49-793E-980E-0CECCCE3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D9A89-C4AC-E99B-70C8-D1719E60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1078-AB73-9814-304A-052DCD42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6C63-D122-9EE9-49B6-17127C70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B80-A400-468C-A4C5-E11A46E98B9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43518-984D-70D1-28F3-622236B9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EB85-67DE-86BC-084C-CFFA5A374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9C21-C4C2-4D2E-8B52-30E6751A2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DBB9BD-3175-BCC7-BFBB-8E253B18B1A6}"/>
              </a:ext>
            </a:extLst>
          </p:cNvPr>
          <p:cNvSpPr/>
          <p:nvPr/>
        </p:nvSpPr>
        <p:spPr>
          <a:xfrm>
            <a:off x="1010992" y="316606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Activity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F604C-BD0E-FEAC-FAC9-84A148DAB809}"/>
              </a:ext>
            </a:extLst>
          </p:cNvPr>
          <p:cNvSpPr/>
          <p:nvPr/>
        </p:nvSpPr>
        <p:spPr>
          <a:xfrm>
            <a:off x="2882188" y="316604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Search Activity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0914B-FB34-72EB-0D2A-A9E90313A019}"/>
              </a:ext>
            </a:extLst>
          </p:cNvPr>
          <p:cNvSpPr/>
          <p:nvPr/>
        </p:nvSpPr>
        <p:spPr>
          <a:xfrm>
            <a:off x="4854262" y="316604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 Center Activity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8218E-D7C1-C5A7-29B5-2A227EDBCBA3}"/>
              </a:ext>
            </a:extLst>
          </p:cNvPr>
          <p:cNvSpPr/>
          <p:nvPr/>
        </p:nvSpPr>
        <p:spPr>
          <a:xfrm>
            <a:off x="4854262" y="2100804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 Operation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81FBF-A510-79C0-2E0E-52B982E92A02}"/>
              </a:ext>
            </a:extLst>
          </p:cNvPr>
          <p:cNvSpPr/>
          <p:nvPr/>
        </p:nvSpPr>
        <p:spPr>
          <a:xfrm>
            <a:off x="1925261" y="3586163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D5502-1F00-3669-ADF7-2DEB5E2AD6EA}"/>
              </a:ext>
            </a:extLst>
          </p:cNvPr>
          <p:cNvSpPr/>
          <p:nvPr/>
        </p:nvSpPr>
        <p:spPr>
          <a:xfrm>
            <a:off x="3874407" y="3586163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CFBBDB-20AE-F25C-9079-EF8DF73353FD}"/>
              </a:ext>
            </a:extLst>
          </p:cNvPr>
          <p:cNvSpPr/>
          <p:nvPr/>
        </p:nvSpPr>
        <p:spPr>
          <a:xfrm>
            <a:off x="7661324" y="3586825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12D20-E5D2-EB71-293A-04823852EED7}"/>
              </a:ext>
            </a:extLst>
          </p:cNvPr>
          <p:cNvSpPr/>
          <p:nvPr/>
        </p:nvSpPr>
        <p:spPr>
          <a:xfrm>
            <a:off x="940045" y="4949159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User State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26511-9BCE-C01A-F7B6-AEF9963D3ADC}"/>
              </a:ext>
            </a:extLst>
          </p:cNvPr>
          <p:cNvSpPr/>
          <p:nvPr/>
        </p:nvSpPr>
        <p:spPr>
          <a:xfrm>
            <a:off x="2854694" y="4949159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Login Out State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B49CC0-345A-7F25-A659-3116BABD9CF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49103" y="-503649"/>
            <a:ext cx="1365635" cy="3843270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9D12575-BBC9-B275-F1A4-9CC62BA23AA9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3655656" y="1588265"/>
            <a:ext cx="1066796" cy="2929001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7A9D0ED-1B45-B523-38A7-12F44B214DF9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523357" y="1649565"/>
            <a:ext cx="1067458" cy="2807062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DA63B22-356D-48CA-57BF-10E82DBBFD7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1759730" y="3984334"/>
            <a:ext cx="944433" cy="98521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EC63677-207B-9F34-C2D4-5B7B04C0CF2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717054" y="4012225"/>
            <a:ext cx="944433" cy="92943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ACD156D-A621-707A-2F01-459F8ADDF6B5}"/>
              </a:ext>
            </a:extLst>
          </p:cNvPr>
          <p:cNvSpPr/>
          <p:nvPr/>
        </p:nvSpPr>
        <p:spPr>
          <a:xfrm>
            <a:off x="734095" y="136290"/>
            <a:ext cx="10197141" cy="144897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19EB81-5F05-A44C-37DF-0030DDB7DCCD}"/>
              </a:ext>
            </a:extLst>
          </p:cNvPr>
          <p:cNvSpPr txBox="1"/>
          <p:nvPr/>
        </p:nvSpPr>
        <p:spPr>
          <a:xfrm>
            <a:off x="9616323" y="1064550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2B0949-605F-3CA7-C707-31C4387DD1D9}"/>
              </a:ext>
            </a:extLst>
          </p:cNvPr>
          <p:cNvSpPr/>
          <p:nvPr/>
        </p:nvSpPr>
        <p:spPr>
          <a:xfrm>
            <a:off x="783772" y="1917306"/>
            <a:ext cx="10147466" cy="97732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3FAB5B-8AC2-A188-61AA-E95188459C3E}"/>
              </a:ext>
            </a:extLst>
          </p:cNvPr>
          <p:cNvSpPr txBox="1"/>
          <p:nvPr/>
        </p:nvSpPr>
        <p:spPr>
          <a:xfrm>
            <a:off x="9259910" y="2310085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 Layer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03FD7D-D151-32AF-E826-E557BB707FB0}"/>
              </a:ext>
            </a:extLst>
          </p:cNvPr>
          <p:cNvSpPr/>
          <p:nvPr/>
        </p:nvSpPr>
        <p:spPr>
          <a:xfrm>
            <a:off x="223234" y="3342068"/>
            <a:ext cx="10708004" cy="26635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E02033-0677-A78E-BF64-21AED14E418A}"/>
              </a:ext>
            </a:extLst>
          </p:cNvPr>
          <p:cNvSpPr txBox="1"/>
          <p:nvPr/>
        </p:nvSpPr>
        <p:spPr>
          <a:xfrm>
            <a:off x="9453347" y="3495631"/>
            <a:ext cx="146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EE726C-69E5-A242-0C85-90C54BF36118}"/>
              </a:ext>
            </a:extLst>
          </p:cNvPr>
          <p:cNvSpPr/>
          <p:nvPr/>
        </p:nvSpPr>
        <p:spPr>
          <a:xfrm>
            <a:off x="6573059" y="316603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Result Activity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FA61C5-A2E2-EC87-0E0E-2BA47E20CF3E}"/>
              </a:ext>
            </a:extLst>
          </p:cNvPr>
          <p:cNvSpPr/>
          <p:nvPr/>
        </p:nvSpPr>
        <p:spPr>
          <a:xfrm>
            <a:off x="8444255" y="316602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 Detail Activity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D71412-AC7C-6454-8141-B606A80D94CF}"/>
              </a:ext>
            </a:extLst>
          </p:cNvPr>
          <p:cNvSpPr/>
          <p:nvPr/>
        </p:nvSpPr>
        <p:spPr>
          <a:xfrm>
            <a:off x="6836003" y="4894003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User Data IO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BF7E50-050C-9858-E2B0-CA3DBE4F2F29}"/>
              </a:ext>
            </a:extLst>
          </p:cNvPr>
          <p:cNvSpPr/>
          <p:nvPr/>
        </p:nvSpPr>
        <p:spPr>
          <a:xfrm>
            <a:off x="8769010" y="4894003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Book Data IO</a:t>
            </a:r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5A2B-6AD5-1E74-96C4-AE293D6BCCE0}"/>
              </a:ext>
            </a:extLst>
          </p:cNvPr>
          <p:cNvSpPr/>
          <p:nvPr/>
        </p:nvSpPr>
        <p:spPr>
          <a:xfrm>
            <a:off x="5823553" y="3586164"/>
            <a:ext cx="1598586" cy="418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6B670F1-1486-E755-096C-091D18B918E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984700" y="431948"/>
            <a:ext cx="1365637" cy="1972074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77BA99B-9691-98A0-C664-E6F67BE5D117}"/>
              </a:ext>
            </a:extLst>
          </p:cNvPr>
          <p:cNvCxnSpPr>
            <a:cxnSpLocks/>
            <a:stCxn id="57" idx="2"/>
            <a:endCxn id="8" idx="0"/>
          </p:cNvCxnSpPr>
          <p:nvPr/>
        </p:nvCxnSpPr>
        <p:spPr>
          <a:xfrm rot="5400000">
            <a:off x="5830135" y="558587"/>
            <a:ext cx="1365638" cy="1718797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E629426-D788-6545-97B7-4284115D6BF0}"/>
              </a:ext>
            </a:extLst>
          </p:cNvPr>
          <p:cNvCxnSpPr>
            <a:cxnSpLocks/>
            <a:stCxn id="60" idx="2"/>
            <a:endCxn id="8" idx="0"/>
          </p:cNvCxnSpPr>
          <p:nvPr/>
        </p:nvCxnSpPr>
        <p:spPr>
          <a:xfrm rot="5400000">
            <a:off x="6765733" y="-377012"/>
            <a:ext cx="1365639" cy="358999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4E8D37A-C72E-C899-FA8D-020C1C2CAC92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630229" y="2562838"/>
            <a:ext cx="1066796" cy="979855"/>
          </a:xfrm>
          <a:prstGeom prst="bentConnector3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DA2E3CC-A52C-0191-A6CF-371720602BFE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rot="16200000" flipH="1">
            <a:off x="5604802" y="2568119"/>
            <a:ext cx="1066797" cy="969291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39F2804-4022-CAFE-54DA-2583159D4B26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 rot="16200000" flipH="1">
            <a:off x="8570153" y="3895852"/>
            <a:ext cx="888615" cy="110768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BDEF43B-A3E3-1CC4-ADD7-A3EC3F94B03B}"/>
              </a:ext>
            </a:extLst>
          </p:cNvPr>
          <p:cNvCxnSpPr>
            <a:cxnSpLocks/>
            <a:stCxn id="11" idx="2"/>
            <a:endCxn id="76" idx="0"/>
          </p:cNvCxnSpPr>
          <p:nvPr/>
        </p:nvCxnSpPr>
        <p:spPr>
          <a:xfrm rot="5400000">
            <a:off x="7603650" y="4037035"/>
            <a:ext cx="888615" cy="825321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5C7813-BBBA-9B01-DC00-884E6000E6E6}"/>
              </a:ext>
            </a:extLst>
          </p:cNvPr>
          <p:cNvSpPr/>
          <p:nvPr/>
        </p:nvSpPr>
        <p:spPr>
          <a:xfrm>
            <a:off x="604741" y="4696260"/>
            <a:ext cx="9988131" cy="76438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0CC6B2-BFF7-0B04-49CD-00C035AD716E}"/>
              </a:ext>
            </a:extLst>
          </p:cNvPr>
          <p:cNvSpPr txBox="1"/>
          <p:nvPr/>
        </p:nvSpPr>
        <p:spPr>
          <a:xfrm>
            <a:off x="4992432" y="5078451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Sub-Module</a:t>
            </a:r>
          </a:p>
        </p:txBody>
      </p:sp>
    </p:spTree>
    <p:extLst>
      <p:ext uri="{BB962C8B-B14F-4D97-AF65-F5344CB8AC3E}">
        <p14:creationId xmlns:p14="http://schemas.microsoft.com/office/powerpoint/2010/main" val="29069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C16360-0124-85B4-D231-B8E6ACE1936C}"/>
              </a:ext>
            </a:extLst>
          </p:cNvPr>
          <p:cNvSpPr/>
          <p:nvPr/>
        </p:nvSpPr>
        <p:spPr>
          <a:xfrm>
            <a:off x="397331" y="5159829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84BC4-C7B8-D611-2BD0-3B919BCA0752}"/>
              </a:ext>
            </a:extLst>
          </p:cNvPr>
          <p:cNvSpPr/>
          <p:nvPr/>
        </p:nvSpPr>
        <p:spPr>
          <a:xfrm>
            <a:off x="1083133" y="5159829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F05021-5405-8B77-6579-8EFD18AC2588}"/>
              </a:ext>
            </a:extLst>
          </p:cNvPr>
          <p:cNvSpPr/>
          <p:nvPr/>
        </p:nvSpPr>
        <p:spPr>
          <a:xfrm>
            <a:off x="1774380" y="5159828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0C02F-7D03-CB01-E514-D67E06A4C423}"/>
              </a:ext>
            </a:extLst>
          </p:cNvPr>
          <p:cNvSpPr/>
          <p:nvPr/>
        </p:nvSpPr>
        <p:spPr>
          <a:xfrm>
            <a:off x="2465627" y="5159827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AFD4F-B425-964F-91B4-73D23C024FB5}"/>
              </a:ext>
            </a:extLst>
          </p:cNvPr>
          <p:cNvSpPr/>
          <p:nvPr/>
        </p:nvSpPr>
        <p:spPr>
          <a:xfrm>
            <a:off x="3151429" y="5159826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83A07-9F2D-DDE8-A731-D50ADFF9ADEB}"/>
              </a:ext>
            </a:extLst>
          </p:cNvPr>
          <p:cNvSpPr/>
          <p:nvPr/>
        </p:nvSpPr>
        <p:spPr>
          <a:xfrm>
            <a:off x="3837231" y="5159822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Padding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E81FBA-CABB-5469-36D7-7CBD8F4AF6ED}"/>
              </a:ext>
            </a:extLst>
          </p:cNvPr>
          <p:cNvSpPr/>
          <p:nvPr/>
        </p:nvSpPr>
        <p:spPr>
          <a:xfrm>
            <a:off x="4523033" y="5159825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702F09-BA39-C15A-2869-57F4E9C13073}"/>
              </a:ext>
            </a:extLst>
          </p:cNvPr>
          <p:cNvSpPr/>
          <p:nvPr/>
        </p:nvSpPr>
        <p:spPr>
          <a:xfrm>
            <a:off x="5208835" y="5159825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35391F-139C-974E-BB07-72C4CA774DF0}"/>
              </a:ext>
            </a:extLst>
          </p:cNvPr>
          <p:cNvSpPr/>
          <p:nvPr/>
        </p:nvSpPr>
        <p:spPr>
          <a:xfrm>
            <a:off x="5900082" y="5159824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96A078-C518-8A27-8AF2-AD7B75C2D8D3}"/>
              </a:ext>
            </a:extLst>
          </p:cNvPr>
          <p:cNvSpPr/>
          <p:nvPr/>
        </p:nvSpPr>
        <p:spPr>
          <a:xfrm>
            <a:off x="6591329" y="5159823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216A3B-FF50-63B5-0F0E-03AC7C4AC4D9}"/>
              </a:ext>
            </a:extLst>
          </p:cNvPr>
          <p:cNvSpPr/>
          <p:nvPr/>
        </p:nvSpPr>
        <p:spPr>
          <a:xfrm>
            <a:off x="7277131" y="5159822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966BD6-6784-DBB9-B6F6-1E90E3DE329D}"/>
              </a:ext>
            </a:extLst>
          </p:cNvPr>
          <p:cNvSpPr/>
          <p:nvPr/>
        </p:nvSpPr>
        <p:spPr>
          <a:xfrm>
            <a:off x="7962933" y="5159818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Padding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401AA7-99D3-DF71-4B20-C1FCF1A5F599}"/>
              </a:ext>
            </a:extLst>
          </p:cNvPr>
          <p:cNvSpPr/>
          <p:nvPr/>
        </p:nvSpPr>
        <p:spPr>
          <a:xfrm>
            <a:off x="8659625" y="5159817"/>
            <a:ext cx="685802" cy="364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5C73CD-35D0-595F-2BAD-DB21A5BD8DCF}"/>
              </a:ext>
            </a:extLst>
          </p:cNvPr>
          <p:cNvSpPr/>
          <p:nvPr/>
        </p:nvSpPr>
        <p:spPr>
          <a:xfrm>
            <a:off x="1409702" y="2996293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 HashMap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BD4DA0-7D9E-666B-8F82-F69DA59F1D6A}"/>
              </a:ext>
            </a:extLst>
          </p:cNvPr>
          <p:cNvSpPr/>
          <p:nvPr/>
        </p:nvSpPr>
        <p:spPr>
          <a:xfrm>
            <a:off x="3200419" y="2996293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Author HashMap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FEF4B8-2AAA-50D4-0CF1-F68F90AAF828}"/>
              </a:ext>
            </a:extLst>
          </p:cNvPr>
          <p:cNvSpPr/>
          <p:nvPr/>
        </p:nvSpPr>
        <p:spPr>
          <a:xfrm>
            <a:off x="4991136" y="2996293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7DB40A-C1E3-6B3F-EE86-C5EAFDFA78BF}"/>
              </a:ext>
            </a:extLst>
          </p:cNvPr>
          <p:cNvSpPr/>
          <p:nvPr/>
        </p:nvSpPr>
        <p:spPr>
          <a:xfrm>
            <a:off x="6814491" y="2996293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B088AA-778F-8E6C-F365-D3E8DD2212EE}"/>
              </a:ext>
            </a:extLst>
          </p:cNvPr>
          <p:cNvCxnSpPr>
            <a:cxnSpLocks/>
            <a:stCxn id="34" idx="2"/>
            <a:endCxn id="7" idx="0"/>
          </p:cNvCxnSpPr>
          <p:nvPr/>
        </p:nvCxnSpPr>
        <p:spPr>
          <a:xfrm flipH="1">
            <a:off x="740232" y="3861707"/>
            <a:ext cx="1415142" cy="1298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5A3942-8BA4-DD87-143D-A00B0071EBDB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 flipH="1">
            <a:off x="1426034" y="3861707"/>
            <a:ext cx="729340" cy="1298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9143A5-6EE6-C490-850E-28A0558EA919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>
            <a:off x="2155374" y="3861707"/>
            <a:ext cx="3396362" cy="1298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3C2792-E343-AA8C-A8EC-BEE57321BC1F}"/>
              </a:ext>
            </a:extLst>
          </p:cNvPr>
          <p:cNvCxnSpPr>
            <a:cxnSpLocks/>
            <a:stCxn id="34" idx="2"/>
            <a:endCxn id="21" idx="0"/>
          </p:cNvCxnSpPr>
          <p:nvPr/>
        </p:nvCxnSpPr>
        <p:spPr>
          <a:xfrm>
            <a:off x="2155374" y="3861707"/>
            <a:ext cx="2710560" cy="1298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DF7CE9C-02DC-14F7-6047-EE3FBEDE5B8E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2155374" y="3861707"/>
            <a:ext cx="6847152" cy="1298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45B6BC8-ACE7-0563-5B40-63158D432657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flipH="1">
            <a:off x="740232" y="3861707"/>
            <a:ext cx="3205859" cy="1298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7CE6B0-74AF-23FB-CFB2-9AF73F7531D4}"/>
              </a:ext>
            </a:extLst>
          </p:cNvPr>
          <p:cNvCxnSpPr>
            <a:cxnSpLocks/>
            <a:stCxn id="35" idx="2"/>
            <a:endCxn id="9" idx="0"/>
          </p:cNvCxnSpPr>
          <p:nvPr/>
        </p:nvCxnSpPr>
        <p:spPr>
          <a:xfrm flipH="1">
            <a:off x="2117281" y="3861707"/>
            <a:ext cx="1828810" cy="1298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248AF6-009E-1847-DECD-C194490871C5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3946091" y="3861707"/>
            <a:ext cx="919843" cy="1298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0AB58C-422F-EA8C-7561-DA66571576EF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>
            <a:off x="3946091" y="3861707"/>
            <a:ext cx="2296892" cy="1298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B02EFE-3785-7C70-5AA6-60D64C517D41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3946091" y="3861707"/>
            <a:ext cx="5056435" cy="1298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E59CFED-4E57-A93E-DCE9-C5E857C1F7CE}"/>
              </a:ext>
            </a:extLst>
          </p:cNvPr>
          <p:cNvCxnSpPr>
            <a:cxnSpLocks/>
            <a:stCxn id="36" idx="2"/>
            <a:endCxn id="21" idx="0"/>
          </p:cNvCxnSpPr>
          <p:nvPr/>
        </p:nvCxnSpPr>
        <p:spPr>
          <a:xfrm flipH="1">
            <a:off x="4865934" y="3861707"/>
            <a:ext cx="870874" cy="1298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5CCA19F-C510-953B-06E5-F70E373818AE}"/>
              </a:ext>
            </a:extLst>
          </p:cNvPr>
          <p:cNvCxnSpPr>
            <a:cxnSpLocks/>
            <a:stCxn id="36" idx="2"/>
            <a:endCxn id="7" idx="0"/>
          </p:cNvCxnSpPr>
          <p:nvPr/>
        </p:nvCxnSpPr>
        <p:spPr>
          <a:xfrm flipH="1">
            <a:off x="740232" y="3861707"/>
            <a:ext cx="4996576" cy="1298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5854B7-8D61-01F3-EE58-C6C1F8B300FC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flipH="1">
            <a:off x="2808528" y="3861707"/>
            <a:ext cx="2928280" cy="1298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52D4A02-8FA5-F986-8A51-CEC6E3B672CB}"/>
              </a:ext>
            </a:extLst>
          </p:cNvPr>
          <p:cNvCxnSpPr>
            <a:cxnSpLocks/>
            <a:stCxn id="36" idx="2"/>
            <a:endCxn id="24" idx="0"/>
          </p:cNvCxnSpPr>
          <p:nvPr/>
        </p:nvCxnSpPr>
        <p:spPr>
          <a:xfrm>
            <a:off x="5736808" y="3861707"/>
            <a:ext cx="1197422" cy="12981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060A79-0A76-26FA-A727-139817A778BB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>
            <a:off x="5736808" y="3861707"/>
            <a:ext cx="3265718" cy="1298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303AA63-0FCE-B3DD-F283-81E6A48CEC1F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 flipH="1">
            <a:off x="3494330" y="3861707"/>
            <a:ext cx="4065833" cy="12981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AE7DF5-9C16-3F99-B1F8-E4B488011C8B}"/>
              </a:ext>
            </a:extLst>
          </p:cNvPr>
          <p:cNvCxnSpPr>
            <a:cxnSpLocks/>
            <a:stCxn id="37" idx="2"/>
            <a:endCxn id="25" idx="0"/>
          </p:cNvCxnSpPr>
          <p:nvPr/>
        </p:nvCxnSpPr>
        <p:spPr>
          <a:xfrm>
            <a:off x="7560163" y="3861707"/>
            <a:ext cx="59869" cy="12981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3E6E3C6-AACD-1084-5944-DD6BA66996C8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>
            <a:off x="7560163" y="3861707"/>
            <a:ext cx="1442363" cy="1298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D61D93-73C6-8EEF-DB48-17BA4EA877AD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flipH="1">
            <a:off x="4865934" y="3861707"/>
            <a:ext cx="2694229" cy="1298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7DFB4E-7177-4565-158B-E33765C8FE64}"/>
              </a:ext>
            </a:extLst>
          </p:cNvPr>
          <p:cNvCxnSpPr>
            <a:cxnSpLocks/>
            <a:stCxn id="37" idx="2"/>
            <a:endCxn id="7" idx="0"/>
          </p:cNvCxnSpPr>
          <p:nvPr/>
        </p:nvCxnSpPr>
        <p:spPr>
          <a:xfrm flipH="1">
            <a:off x="740232" y="3861707"/>
            <a:ext cx="6819931" cy="12981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84C15456-89C0-3EF4-B4D0-169E2C89F0AE}"/>
              </a:ext>
            </a:extLst>
          </p:cNvPr>
          <p:cNvSpPr/>
          <p:nvPr/>
        </p:nvSpPr>
        <p:spPr>
          <a:xfrm rot="5400000">
            <a:off x="2343159" y="3698415"/>
            <a:ext cx="234046" cy="41257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3BF310F-28D7-D9C1-99FF-76FF1C24917D}"/>
              </a:ext>
            </a:extLst>
          </p:cNvPr>
          <p:cNvSpPr txBox="1"/>
          <p:nvPr/>
        </p:nvSpPr>
        <p:spPr>
          <a:xfrm>
            <a:off x="2091071" y="5927259"/>
            <a:ext cx="82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512 Byte</a:t>
            </a:r>
          </a:p>
        </p:txBody>
      </p: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D93E5C70-F631-3784-1BC9-704FB32E9B72}"/>
              </a:ext>
            </a:extLst>
          </p:cNvPr>
          <p:cNvSpPr/>
          <p:nvPr/>
        </p:nvSpPr>
        <p:spPr>
          <a:xfrm rot="5400000">
            <a:off x="6479751" y="3698415"/>
            <a:ext cx="234046" cy="41257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01AC2B3-874F-CD79-8E75-BB811A6B120D}"/>
              </a:ext>
            </a:extLst>
          </p:cNvPr>
          <p:cNvSpPr txBox="1"/>
          <p:nvPr/>
        </p:nvSpPr>
        <p:spPr>
          <a:xfrm>
            <a:off x="6227663" y="5927259"/>
            <a:ext cx="826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512 Byte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480259-F370-83B9-53F0-956CC9BAD5B8}"/>
              </a:ext>
            </a:extLst>
          </p:cNvPr>
          <p:cNvSpPr txBox="1"/>
          <p:nvPr/>
        </p:nvSpPr>
        <p:spPr>
          <a:xfrm>
            <a:off x="9520591" y="5216711"/>
            <a:ext cx="118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Bespoken File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09E8F31-68E5-9E99-0842-8BA47F72925A}"/>
              </a:ext>
            </a:extLst>
          </p:cNvPr>
          <p:cNvSpPr/>
          <p:nvPr/>
        </p:nvSpPr>
        <p:spPr>
          <a:xfrm>
            <a:off x="4060393" y="1480460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Tokenize and Parse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8FA2B9-0EF8-8EC7-56B9-464AE39F0668}"/>
              </a:ext>
            </a:extLst>
          </p:cNvPr>
          <p:cNvSpPr/>
          <p:nvPr/>
        </p:nvSpPr>
        <p:spPr>
          <a:xfrm>
            <a:off x="4060392" y="299377"/>
            <a:ext cx="1491343" cy="8654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Search Input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DF4EFC-9E8C-1BA6-7CBD-D8CEE747AB19}"/>
              </a:ext>
            </a:extLst>
          </p:cNvPr>
          <p:cNvCxnSpPr>
            <a:stCxn id="119" idx="2"/>
            <a:endCxn id="118" idx="0"/>
          </p:cNvCxnSpPr>
          <p:nvPr/>
        </p:nvCxnSpPr>
        <p:spPr>
          <a:xfrm>
            <a:off x="4806064" y="1164791"/>
            <a:ext cx="1" cy="315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6E5E7E5-2E83-C1F5-9F94-35D7DEBD5C98}"/>
              </a:ext>
            </a:extLst>
          </p:cNvPr>
          <p:cNvCxnSpPr>
            <a:stCxn id="118" idx="2"/>
            <a:endCxn id="34" idx="0"/>
          </p:cNvCxnSpPr>
          <p:nvPr/>
        </p:nvCxnSpPr>
        <p:spPr>
          <a:xfrm rot="5400000">
            <a:off x="3155511" y="1345738"/>
            <a:ext cx="650419" cy="265069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600C886-3BF9-9E1B-D126-26C313EB295A}"/>
              </a:ext>
            </a:extLst>
          </p:cNvPr>
          <p:cNvCxnSpPr>
            <a:cxnSpLocks/>
            <a:stCxn id="118" idx="2"/>
            <a:endCxn id="35" idx="0"/>
          </p:cNvCxnSpPr>
          <p:nvPr/>
        </p:nvCxnSpPr>
        <p:spPr>
          <a:xfrm rot="5400000">
            <a:off x="4050869" y="2241096"/>
            <a:ext cx="650419" cy="8599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3A10FEA-6718-7815-4E6E-BA9615661A31}"/>
              </a:ext>
            </a:extLst>
          </p:cNvPr>
          <p:cNvCxnSpPr>
            <a:cxnSpLocks/>
            <a:stCxn id="118" idx="2"/>
            <a:endCxn id="36" idx="0"/>
          </p:cNvCxnSpPr>
          <p:nvPr/>
        </p:nvCxnSpPr>
        <p:spPr>
          <a:xfrm rot="16200000" flipH="1">
            <a:off x="4946227" y="2205711"/>
            <a:ext cx="650419" cy="930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31C278E-2C9D-7CFC-3DCC-3B19F946C45A}"/>
              </a:ext>
            </a:extLst>
          </p:cNvPr>
          <p:cNvCxnSpPr>
            <a:cxnSpLocks/>
            <a:stCxn id="118" idx="2"/>
            <a:endCxn id="37" idx="0"/>
          </p:cNvCxnSpPr>
          <p:nvPr/>
        </p:nvCxnSpPr>
        <p:spPr>
          <a:xfrm rot="16200000" flipH="1">
            <a:off x="5857905" y="1294034"/>
            <a:ext cx="650419" cy="2754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87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71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 Ranger</dc:creator>
  <cp:lastModifiedBy>Sky Ranger</cp:lastModifiedBy>
  <cp:revision>2</cp:revision>
  <dcterms:created xsi:type="dcterms:W3CDTF">2023-10-17T07:27:37Z</dcterms:created>
  <dcterms:modified xsi:type="dcterms:W3CDTF">2023-10-19T08:57:59Z</dcterms:modified>
</cp:coreProperties>
</file>