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0"/>
  </p:notesMasterIdLst>
  <p:sldIdLst>
    <p:sldId id="334" r:id="rId2"/>
    <p:sldId id="336" r:id="rId3"/>
    <p:sldId id="335" r:id="rId4"/>
    <p:sldId id="337" r:id="rId5"/>
    <p:sldId id="338" r:id="rId6"/>
    <p:sldId id="339" r:id="rId7"/>
    <p:sldId id="342" r:id="rId8"/>
    <p:sldId id="340" r:id="rId9"/>
  </p:sldIdLst>
  <p:sldSz cx="10837863" cy="6858000"/>
  <p:notesSz cx="9144000" cy="6858000"/>
  <p:embeddedFontLst>
    <p:embeddedFont>
      <p:font typeface="맑은 고딕" panose="020B0503020000020004" pitchFamily="50" charset="-127"/>
      <p:regular r:id="rId11"/>
      <p:bold r:id="rId12"/>
    </p:embeddedFont>
    <p:embeddedFont>
      <p:font typeface="함초롬돋움" panose="020B0604000101010101" pitchFamily="50" charset="-127"/>
      <p:regular r:id="rId13"/>
    </p:embeddedFont>
    <p:embeddedFont>
      <p:font typeface="휴먼모음T" panose="02030504000101010101" pitchFamily="18" charset="-127"/>
      <p:regular r:id="rId14"/>
    </p:embeddedFont>
  </p:embeddedFontLst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41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B80"/>
    <a:srgbClr val="4A6EFF"/>
    <a:srgbClr val="6686FF"/>
    <a:srgbClr val="4C67F3"/>
    <a:srgbClr val="8B9BFF"/>
    <a:srgbClr val="2F3BA2"/>
    <a:srgbClr val="FFFFCC"/>
    <a:srgbClr val="191E80"/>
    <a:srgbClr val="2C46FF"/>
    <a:srgbClr val="4B6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75" autoAdjust="0"/>
    <p:restoredTop sz="81398" autoAdjust="0"/>
  </p:normalViewPr>
  <p:slideViewPr>
    <p:cSldViewPr>
      <p:cViewPr varScale="1">
        <p:scale>
          <a:sx n="70" d="100"/>
          <a:sy n="70" d="100"/>
        </p:scale>
        <p:origin x="1238" y="38"/>
      </p:cViewPr>
      <p:guideLst>
        <p:guide orient="horz" pos="2160"/>
        <p:guide pos="3414"/>
      </p:guideLst>
    </p:cSldViewPr>
  </p:slideViewPr>
  <p:outlineViewPr>
    <p:cViewPr>
      <p:scale>
        <a:sx n="33" d="100"/>
        <a:sy n="33" d="100"/>
      </p:scale>
      <p:origin x="0" y="102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27476A91-ED5D-40B3-9F96-8F5E57C70F20}" type="datetimeFigureOut">
              <a:rPr lang="ko-KR" altLang="en-US"/>
              <a:pPr>
                <a:defRPr/>
              </a:pPr>
              <a:t>2018-10-05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540000" y="514350"/>
            <a:ext cx="4064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66FA6CAC-D58B-4CCA-9F88-7384003CEA0B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59475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점점 많은 사람들이 </a:t>
            </a:r>
            <a:r>
              <a:rPr lang="ko-KR" altLang="en-US" dirty="0" err="1"/>
              <a:t>워라벨을</a:t>
            </a:r>
            <a:r>
              <a:rPr lang="ko-KR" altLang="en-US" dirty="0"/>
              <a:t> 중시하지만</a:t>
            </a:r>
            <a:r>
              <a:rPr lang="en-US" altLang="ko-KR" dirty="0"/>
              <a:t>, </a:t>
            </a:r>
            <a:r>
              <a:rPr lang="ko-KR" altLang="en-US" dirty="0"/>
              <a:t>실제적으로 여가시간이 짧거나 애매하기 때문에 그 시간을 활용하지 못하고 낭비하는 일이 종종 발생합니다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6FA6CAC-D58B-4CCA-9F88-7384003CEA0B}" type="slidenum">
              <a:rPr lang="ko-KR" altLang="en-US" smtClean="0"/>
              <a:pPr>
                <a:defRPr/>
              </a:pPr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91721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우리는 이러한 문제점을 해결하기위해 지역</a:t>
            </a:r>
            <a:r>
              <a:rPr lang="en-US" altLang="ko-KR" dirty="0"/>
              <a:t>, </a:t>
            </a:r>
            <a:r>
              <a:rPr lang="ko-KR" altLang="en-US" dirty="0"/>
              <a:t>시간대</a:t>
            </a:r>
            <a:r>
              <a:rPr lang="en-US" altLang="ko-KR" dirty="0"/>
              <a:t>, </a:t>
            </a:r>
            <a:r>
              <a:rPr lang="ko-KR" altLang="en-US" dirty="0" err="1"/>
              <a:t>관심가는</a:t>
            </a:r>
            <a:r>
              <a:rPr lang="ko-KR" altLang="en-US" dirty="0"/>
              <a:t> 주제를 선택하여 원하는 수업을 받을 수 있는 서비스를 제공하려 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6FA6CAC-D58B-4CCA-9F88-7384003CEA0B}" type="slidenum">
              <a:rPr lang="ko-KR" altLang="en-US" smtClean="0"/>
              <a:pPr>
                <a:defRPr/>
              </a:pPr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51964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6FA6CAC-D58B-4CCA-9F88-7384003CEA0B}" type="slidenum">
              <a:rPr lang="ko-KR" altLang="en-US" smtClean="0"/>
              <a:pPr>
                <a:defRPr/>
              </a:pPr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2775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- </a:t>
            </a:r>
            <a:r>
              <a:rPr lang="ko-KR" altLang="en-US" dirty="0"/>
              <a:t>효율적인 시간활용</a:t>
            </a:r>
          </a:p>
          <a:p>
            <a:r>
              <a:rPr lang="ko-KR" altLang="en-US" dirty="0"/>
              <a:t>내가 원하는 시간과 장소에서 수업을 듣기때문에 시간을 효율적으로 활용할 수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 err="1"/>
              <a:t>취미와재능을찾고</a:t>
            </a:r>
            <a:r>
              <a:rPr lang="ko-KR" altLang="en-US" dirty="0"/>
              <a:t> 공유</a:t>
            </a:r>
          </a:p>
          <a:p>
            <a:r>
              <a:rPr lang="ko-KR" altLang="en-US" dirty="0"/>
              <a:t> </a:t>
            </a:r>
            <a:r>
              <a:rPr lang="ko-KR" altLang="en-US" dirty="0" err="1"/>
              <a:t>배움뿐만아니라</a:t>
            </a:r>
            <a:r>
              <a:rPr lang="ko-KR" altLang="en-US" dirty="0"/>
              <a:t> 자신의 강의를 개설함으로써 취미나 재능을 찾을 수 있고 상대방과 공유할 수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삶의 질 향상</a:t>
            </a:r>
          </a:p>
          <a:p>
            <a:r>
              <a:rPr lang="ko-KR" altLang="en-US" dirty="0"/>
              <a:t>내가 원하는 것을 할 수 있으므로 삶의 질을 향상시킬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6FA6CAC-D58B-4CCA-9F88-7384003CEA0B}" type="slidenum">
              <a:rPr lang="ko-KR" altLang="en-US" smtClean="0"/>
              <a:pPr>
                <a:defRPr/>
              </a:pPr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18000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6FA6CAC-D58B-4CCA-9F88-7384003CEA0B}" type="slidenum">
              <a:rPr lang="ko-KR" altLang="en-US" smtClean="0"/>
              <a:pPr>
                <a:defRPr/>
              </a:pPr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88805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rgbClr val="4C67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그룹 60"/>
          <p:cNvGrpSpPr/>
          <p:nvPr/>
        </p:nvGrpSpPr>
        <p:grpSpPr>
          <a:xfrm>
            <a:off x="-413716" y="699129"/>
            <a:ext cx="11601672" cy="5760640"/>
            <a:chOff x="0" y="548680"/>
            <a:chExt cx="11035555" cy="5760640"/>
          </a:xfrm>
        </p:grpSpPr>
        <p:cxnSp>
          <p:nvCxnSpPr>
            <p:cNvPr id="70" name="직선 연결선 69"/>
            <p:cNvCxnSpPr/>
            <p:nvPr/>
          </p:nvCxnSpPr>
          <p:spPr>
            <a:xfrm>
              <a:off x="0" y="548680"/>
              <a:ext cx="11035555" cy="0"/>
            </a:xfrm>
            <a:prstGeom prst="line">
              <a:avLst/>
            </a:prstGeom>
            <a:ln cmpd="sng">
              <a:solidFill>
                <a:schemeClr val="bg1">
                  <a:alpha val="6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/>
            <p:cNvCxnSpPr/>
            <p:nvPr/>
          </p:nvCxnSpPr>
          <p:spPr>
            <a:xfrm>
              <a:off x="0" y="1268760"/>
              <a:ext cx="11035555" cy="0"/>
            </a:xfrm>
            <a:prstGeom prst="line">
              <a:avLst/>
            </a:prstGeom>
            <a:ln cmpd="sng">
              <a:solidFill>
                <a:schemeClr val="bg1">
                  <a:alpha val="6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 71"/>
            <p:cNvCxnSpPr/>
            <p:nvPr/>
          </p:nvCxnSpPr>
          <p:spPr>
            <a:xfrm>
              <a:off x="0" y="1988840"/>
              <a:ext cx="11035555" cy="0"/>
            </a:xfrm>
            <a:prstGeom prst="line">
              <a:avLst/>
            </a:prstGeom>
            <a:ln cmpd="sng">
              <a:solidFill>
                <a:schemeClr val="bg1">
                  <a:alpha val="6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/>
            <p:cNvCxnSpPr/>
            <p:nvPr/>
          </p:nvCxnSpPr>
          <p:spPr>
            <a:xfrm>
              <a:off x="0" y="2708920"/>
              <a:ext cx="11035555" cy="0"/>
            </a:xfrm>
            <a:prstGeom prst="line">
              <a:avLst/>
            </a:prstGeom>
            <a:ln cmpd="sng">
              <a:solidFill>
                <a:schemeClr val="bg1">
                  <a:alpha val="6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73"/>
            <p:cNvCxnSpPr/>
            <p:nvPr/>
          </p:nvCxnSpPr>
          <p:spPr>
            <a:xfrm>
              <a:off x="0" y="3429000"/>
              <a:ext cx="11035555" cy="0"/>
            </a:xfrm>
            <a:prstGeom prst="line">
              <a:avLst/>
            </a:prstGeom>
            <a:ln cmpd="sng">
              <a:solidFill>
                <a:schemeClr val="bg1">
                  <a:alpha val="6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 74"/>
            <p:cNvCxnSpPr/>
            <p:nvPr/>
          </p:nvCxnSpPr>
          <p:spPr>
            <a:xfrm>
              <a:off x="0" y="4149080"/>
              <a:ext cx="11035555" cy="0"/>
            </a:xfrm>
            <a:prstGeom prst="line">
              <a:avLst/>
            </a:prstGeom>
            <a:ln cmpd="sng">
              <a:solidFill>
                <a:schemeClr val="bg1">
                  <a:alpha val="6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 75"/>
            <p:cNvCxnSpPr/>
            <p:nvPr/>
          </p:nvCxnSpPr>
          <p:spPr>
            <a:xfrm>
              <a:off x="0" y="4869160"/>
              <a:ext cx="11035555" cy="0"/>
            </a:xfrm>
            <a:prstGeom prst="line">
              <a:avLst/>
            </a:prstGeom>
            <a:ln cmpd="sng">
              <a:solidFill>
                <a:schemeClr val="bg1">
                  <a:alpha val="6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/>
            <p:cNvCxnSpPr/>
            <p:nvPr/>
          </p:nvCxnSpPr>
          <p:spPr>
            <a:xfrm>
              <a:off x="0" y="5589240"/>
              <a:ext cx="11035555" cy="0"/>
            </a:xfrm>
            <a:prstGeom prst="line">
              <a:avLst/>
            </a:prstGeom>
            <a:ln cmpd="sng">
              <a:solidFill>
                <a:schemeClr val="bg1">
                  <a:alpha val="6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/>
            <p:cNvCxnSpPr/>
            <p:nvPr/>
          </p:nvCxnSpPr>
          <p:spPr>
            <a:xfrm>
              <a:off x="0" y="6309320"/>
              <a:ext cx="11035555" cy="0"/>
            </a:xfrm>
            <a:prstGeom prst="line">
              <a:avLst/>
            </a:prstGeom>
            <a:ln cmpd="sng">
              <a:solidFill>
                <a:schemeClr val="bg1">
                  <a:alpha val="6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자유형 57"/>
          <p:cNvSpPr/>
          <p:nvPr userDrawn="1"/>
        </p:nvSpPr>
        <p:spPr>
          <a:xfrm rot="187138">
            <a:off x="3916352" y="1643786"/>
            <a:ext cx="385388" cy="452682"/>
          </a:xfrm>
          <a:custGeom>
            <a:avLst/>
            <a:gdLst>
              <a:gd name="connsiteX0" fmla="*/ 21431 w 559593"/>
              <a:gd name="connsiteY0" fmla="*/ 47625 h 671513"/>
              <a:gd name="connsiteX1" fmla="*/ 0 w 559593"/>
              <a:gd name="connsiteY1" fmla="*/ 102394 h 671513"/>
              <a:gd name="connsiteX2" fmla="*/ 9525 w 559593"/>
              <a:gd name="connsiteY2" fmla="*/ 185738 h 671513"/>
              <a:gd name="connsiteX3" fmla="*/ 57150 w 559593"/>
              <a:gd name="connsiteY3" fmla="*/ 240507 h 671513"/>
              <a:gd name="connsiteX4" fmla="*/ 57150 w 559593"/>
              <a:gd name="connsiteY4" fmla="*/ 288132 h 671513"/>
              <a:gd name="connsiteX5" fmla="*/ 114300 w 559593"/>
              <a:gd name="connsiteY5" fmla="*/ 297657 h 671513"/>
              <a:gd name="connsiteX6" fmla="*/ 40481 w 559593"/>
              <a:gd name="connsiteY6" fmla="*/ 376238 h 671513"/>
              <a:gd name="connsiteX7" fmla="*/ 404812 w 559593"/>
              <a:gd name="connsiteY7" fmla="*/ 671513 h 671513"/>
              <a:gd name="connsiteX8" fmla="*/ 414337 w 559593"/>
              <a:gd name="connsiteY8" fmla="*/ 397669 h 671513"/>
              <a:gd name="connsiteX9" fmla="*/ 559593 w 559593"/>
              <a:gd name="connsiteY9" fmla="*/ 402432 h 671513"/>
              <a:gd name="connsiteX10" fmla="*/ 326231 w 559593"/>
              <a:gd name="connsiteY10" fmla="*/ 176213 h 671513"/>
              <a:gd name="connsiteX11" fmla="*/ 288131 w 559593"/>
              <a:gd name="connsiteY11" fmla="*/ 173832 h 671513"/>
              <a:gd name="connsiteX12" fmla="*/ 233362 w 559593"/>
              <a:gd name="connsiteY12" fmla="*/ 45244 h 671513"/>
              <a:gd name="connsiteX13" fmla="*/ 114300 w 559593"/>
              <a:gd name="connsiteY13" fmla="*/ 0 h 671513"/>
              <a:gd name="connsiteX14" fmla="*/ 21431 w 559593"/>
              <a:gd name="connsiteY14" fmla="*/ 47625 h 671513"/>
              <a:gd name="connsiteX0" fmla="*/ 21431 w 559593"/>
              <a:gd name="connsiteY0" fmla="*/ 47625 h 671513"/>
              <a:gd name="connsiteX1" fmla="*/ 0 w 559593"/>
              <a:gd name="connsiteY1" fmla="*/ 102394 h 671513"/>
              <a:gd name="connsiteX2" fmla="*/ 9525 w 559593"/>
              <a:gd name="connsiteY2" fmla="*/ 185738 h 671513"/>
              <a:gd name="connsiteX3" fmla="*/ 57150 w 559593"/>
              <a:gd name="connsiteY3" fmla="*/ 240507 h 671513"/>
              <a:gd name="connsiteX4" fmla="*/ 57150 w 559593"/>
              <a:gd name="connsiteY4" fmla="*/ 288132 h 671513"/>
              <a:gd name="connsiteX5" fmla="*/ 114300 w 559593"/>
              <a:gd name="connsiteY5" fmla="*/ 297657 h 671513"/>
              <a:gd name="connsiteX6" fmla="*/ 40481 w 559593"/>
              <a:gd name="connsiteY6" fmla="*/ 376238 h 671513"/>
              <a:gd name="connsiteX7" fmla="*/ 404812 w 559593"/>
              <a:gd name="connsiteY7" fmla="*/ 671513 h 671513"/>
              <a:gd name="connsiteX8" fmla="*/ 414337 w 559593"/>
              <a:gd name="connsiteY8" fmla="*/ 397669 h 671513"/>
              <a:gd name="connsiteX9" fmla="*/ 559593 w 559593"/>
              <a:gd name="connsiteY9" fmla="*/ 402432 h 671513"/>
              <a:gd name="connsiteX10" fmla="*/ 326231 w 559593"/>
              <a:gd name="connsiteY10" fmla="*/ 176213 h 671513"/>
              <a:gd name="connsiteX11" fmla="*/ 288131 w 559593"/>
              <a:gd name="connsiteY11" fmla="*/ 173832 h 671513"/>
              <a:gd name="connsiteX12" fmla="*/ 185737 w 559593"/>
              <a:gd name="connsiteY12" fmla="*/ 9525 h 671513"/>
              <a:gd name="connsiteX13" fmla="*/ 114300 w 559593"/>
              <a:gd name="connsiteY13" fmla="*/ 0 h 671513"/>
              <a:gd name="connsiteX14" fmla="*/ 21431 w 559593"/>
              <a:gd name="connsiteY14" fmla="*/ 47625 h 671513"/>
              <a:gd name="connsiteX0" fmla="*/ 21431 w 559593"/>
              <a:gd name="connsiteY0" fmla="*/ 47625 h 671513"/>
              <a:gd name="connsiteX1" fmla="*/ 0 w 559593"/>
              <a:gd name="connsiteY1" fmla="*/ 102394 h 671513"/>
              <a:gd name="connsiteX2" fmla="*/ 9525 w 559593"/>
              <a:gd name="connsiteY2" fmla="*/ 185738 h 671513"/>
              <a:gd name="connsiteX3" fmla="*/ 57150 w 559593"/>
              <a:gd name="connsiteY3" fmla="*/ 240507 h 671513"/>
              <a:gd name="connsiteX4" fmla="*/ 57150 w 559593"/>
              <a:gd name="connsiteY4" fmla="*/ 288132 h 671513"/>
              <a:gd name="connsiteX5" fmla="*/ 114300 w 559593"/>
              <a:gd name="connsiteY5" fmla="*/ 297657 h 671513"/>
              <a:gd name="connsiteX6" fmla="*/ 40481 w 559593"/>
              <a:gd name="connsiteY6" fmla="*/ 376238 h 671513"/>
              <a:gd name="connsiteX7" fmla="*/ 404812 w 559593"/>
              <a:gd name="connsiteY7" fmla="*/ 671513 h 671513"/>
              <a:gd name="connsiteX8" fmla="*/ 414337 w 559593"/>
              <a:gd name="connsiteY8" fmla="*/ 397669 h 671513"/>
              <a:gd name="connsiteX9" fmla="*/ 559593 w 559593"/>
              <a:gd name="connsiteY9" fmla="*/ 402432 h 671513"/>
              <a:gd name="connsiteX10" fmla="*/ 326231 w 559593"/>
              <a:gd name="connsiteY10" fmla="*/ 176213 h 671513"/>
              <a:gd name="connsiteX11" fmla="*/ 247650 w 559593"/>
              <a:gd name="connsiteY11" fmla="*/ 71439 h 671513"/>
              <a:gd name="connsiteX12" fmla="*/ 185737 w 559593"/>
              <a:gd name="connsiteY12" fmla="*/ 9525 h 671513"/>
              <a:gd name="connsiteX13" fmla="*/ 114300 w 559593"/>
              <a:gd name="connsiteY13" fmla="*/ 0 h 671513"/>
              <a:gd name="connsiteX14" fmla="*/ 21431 w 559593"/>
              <a:gd name="connsiteY14" fmla="*/ 47625 h 671513"/>
              <a:gd name="connsiteX0" fmla="*/ 21431 w 559593"/>
              <a:gd name="connsiteY0" fmla="*/ 47625 h 671513"/>
              <a:gd name="connsiteX1" fmla="*/ 0 w 559593"/>
              <a:gd name="connsiteY1" fmla="*/ 102394 h 671513"/>
              <a:gd name="connsiteX2" fmla="*/ 9525 w 559593"/>
              <a:gd name="connsiteY2" fmla="*/ 185738 h 671513"/>
              <a:gd name="connsiteX3" fmla="*/ 57150 w 559593"/>
              <a:gd name="connsiteY3" fmla="*/ 240507 h 671513"/>
              <a:gd name="connsiteX4" fmla="*/ 57150 w 559593"/>
              <a:gd name="connsiteY4" fmla="*/ 288132 h 671513"/>
              <a:gd name="connsiteX5" fmla="*/ 114300 w 559593"/>
              <a:gd name="connsiteY5" fmla="*/ 297657 h 671513"/>
              <a:gd name="connsiteX6" fmla="*/ 40481 w 559593"/>
              <a:gd name="connsiteY6" fmla="*/ 376238 h 671513"/>
              <a:gd name="connsiteX7" fmla="*/ 404812 w 559593"/>
              <a:gd name="connsiteY7" fmla="*/ 671513 h 671513"/>
              <a:gd name="connsiteX8" fmla="*/ 414337 w 559593"/>
              <a:gd name="connsiteY8" fmla="*/ 397669 h 671513"/>
              <a:gd name="connsiteX9" fmla="*/ 559593 w 559593"/>
              <a:gd name="connsiteY9" fmla="*/ 402432 h 671513"/>
              <a:gd name="connsiteX10" fmla="*/ 345281 w 559593"/>
              <a:gd name="connsiteY10" fmla="*/ 176213 h 671513"/>
              <a:gd name="connsiteX11" fmla="*/ 247650 w 559593"/>
              <a:gd name="connsiteY11" fmla="*/ 71439 h 671513"/>
              <a:gd name="connsiteX12" fmla="*/ 185737 w 559593"/>
              <a:gd name="connsiteY12" fmla="*/ 9525 h 671513"/>
              <a:gd name="connsiteX13" fmla="*/ 114300 w 559593"/>
              <a:gd name="connsiteY13" fmla="*/ 0 h 671513"/>
              <a:gd name="connsiteX14" fmla="*/ 21431 w 559593"/>
              <a:gd name="connsiteY14" fmla="*/ 47625 h 671513"/>
              <a:gd name="connsiteX0" fmla="*/ 21431 w 559593"/>
              <a:gd name="connsiteY0" fmla="*/ 47625 h 671513"/>
              <a:gd name="connsiteX1" fmla="*/ 0 w 559593"/>
              <a:gd name="connsiteY1" fmla="*/ 102394 h 671513"/>
              <a:gd name="connsiteX2" fmla="*/ 9525 w 559593"/>
              <a:gd name="connsiteY2" fmla="*/ 185738 h 671513"/>
              <a:gd name="connsiteX3" fmla="*/ 57150 w 559593"/>
              <a:gd name="connsiteY3" fmla="*/ 240507 h 671513"/>
              <a:gd name="connsiteX4" fmla="*/ 57150 w 559593"/>
              <a:gd name="connsiteY4" fmla="*/ 288132 h 671513"/>
              <a:gd name="connsiteX5" fmla="*/ 114300 w 559593"/>
              <a:gd name="connsiteY5" fmla="*/ 297657 h 671513"/>
              <a:gd name="connsiteX6" fmla="*/ 40481 w 559593"/>
              <a:gd name="connsiteY6" fmla="*/ 376238 h 671513"/>
              <a:gd name="connsiteX7" fmla="*/ 404812 w 559593"/>
              <a:gd name="connsiteY7" fmla="*/ 671513 h 671513"/>
              <a:gd name="connsiteX8" fmla="*/ 414337 w 559593"/>
              <a:gd name="connsiteY8" fmla="*/ 397669 h 671513"/>
              <a:gd name="connsiteX9" fmla="*/ 559593 w 559593"/>
              <a:gd name="connsiteY9" fmla="*/ 402432 h 671513"/>
              <a:gd name="connsiteX10" fmla="*/ 326231 w 559593"/>
              <a:gd name="connsiteY10" fmla="*/ 188119 h 671513"/>
              <a:gd name="connsiteX11" fmla="*/ 247650 w 559593"/>
              <a:gd name="connsiteY11" fmla="*/ 71439 h 671513"/>
              <a:gd name="connsiteX12" fmla="*/ 185737 w 559593"/>
              <a:gd name="connsiteY12" fmla="*/ 9525 h 671513"/>
              <a:gd name="connsiteX13" fmla="*/ 114300 w 559593"/>
              <a:gd name="connsiteY13" fmla="*/ 0 h 671513"/>
              <a:gd name="connsiteX14" fmla="*/ 21431 w 559593"/>
              <a:gd name="connsiteY14" fmla="*/ 47625 h 671513"/>
              <a:gd name="connsiteX0" fmla="*/ 21431 w 559593"/>
              <a:gd name="connsiteY0" fmla="*/ 47625 h 671513"/>
              <a:gd name="connsiteX1" fmla="*/ 0 w 559593"/>
              <a:gd name="connsiteY1" fmla="*/ 102394 h 671513"/>
              <a:gd name="connsiteX2" fmla="*/ 9525 w 559593"/>
              <a:gd name="connsiteY2" fmla="*/ 185738 h 671513"/>
              <a:gd name="connsiteX3" fmla="*/ 57150 w 559593"/>
              <a:gd name="connsiteY3" fmla="*/ 240507 h 671513"/>
              <a:gd name="connsiteX4" fmla="*/ 57150 w 559593"/>
              <a:gd name="connsiteY4" fmla="*/ 288132 h 671513"/>
              <a:gd name="connsiteX5" fmla="*/ 114300 w 559593"/>
              <a:gd name="connsiteY5" fmla="*/ 297657 h 671513"/>
              <a:gd name="connsiteX6" fmla="*/ 40481 w 559593"/>
              <a:gd name="connsiteY6" fmla="*/ 376238 h 671513"/>
              <a:gd name="connsiteX7" fmla="*/ 404812 w 559593"/>
              <a:gd name="connsiteY7" fmla="*/ 671513 h 671513"/>
              <a:gd name="connsiteX8" fmla="*/ 414337 w 559593"/>
              <a:gd name="connsiteY8" fmla="*/ 397669 h 671513"/>
              <a:gd name="connsiteX9" fmla="*/ 559593 w 559593"/>
              <a:gd name="connsiteY9" fmla="*/ 402432 h 671513"/>
              <a:gd name="connsiteX10" fmla="*/ 326231 w 559593"/>
              <a:gd name="connsiteY10" fmla="*/ 188119 h 671513"/>
              <a:gd name="connsiteX11" fmla="*/ 292894 w 559593"/>
              <a:gd name="connsiteY11" fmla="*/ 97633 h 671513"/>
              <a:gd name="connsiteX12" fmla="*/ 185737 w 559593"/>
              <a:gd name="connsiteY12" fmla="*/ 9525 h 671513"/>
              <a:gd name="connsiteX13" fmla="*/ 114300 w 559593"/>
              <a:gd name="connsiteY13" fmla="*/ 0 h 671513"/>
              <a:gd name="connsiteX14" fmla="*/ 21431 w 559593"/>
              <a:gd name="connsiteY14" fmla="*/ 47625 h 671513"/>
              <a:gd name="connsiteX0" fmla="*/ 21431 w 559593"/>
              <a:gd name="connsiteY0" fmla="*/ 47625 h 671513"/>
              <a:gd name="connsiteX1" fmla="*/ 0 w 559593"/>
              <a:gd name="connsiteY1" fmla="*/ 102394 h 671513"/>
              <a:gd name="connsiteX2" fmla="*/ 9525 w 559593"/>
              <a:gd name="connsiteY2" fmla="*/ 185738 h 671513"/>
              <a:gd name="connsiteX3" fmla="*/ 57150 w 559593"/>
              <a:gd name="connsiteY3" fmla="*/ 240507 h 671513"/>
              <a:gd name="connsiteX4" fmla="*/ 57150 w 559593"/>
              <a:gd name="connsiteY4" fmla="*/ 288132 h 671513"/>
              <a:gd name="connsiteX5" fmla="*/ 114300 w 559593"/>
              <a:gd name="connsiteY5" fmla="*/ 297657 h 671513"/>
              <a:gd name="connsiteX6" fmla="*/ 40481 w 559593"/>
              <a:gd name="connsiteY6" fmla="*/ 376238 h 671513"/>
              <a:gd name="connsiteX7" fmla="*/ 404812 w 559593"/>
              <a:gd name="connsiteY7" fmla="*/ 671513 h 671513"/>
              <a:gd name="connsiteX8" fmla="*/ 414337 w 559593"/>
              <a:gd name="connsiteY8" fmla="*/ 397669 h 671513"/>
              <a:gd name="connsiteX9" fmla="*/ 559593 w 559593"/>
              <a:gd name="connsiteY9" fmla="*/ 402432 h 671513"/>
              <a:gd name="connsiteX10" fmla="*/ 288131 w 559593"/>
              <a:gd name="connsiteY10" fmla="*/ 180976 h 671513"/>
              <a:gd name="connsiteX11" fmla="*/ 292894 w 559593"/>
              <a:gd name="connsiteY11" fmla="*/ 97633 h 671513"/>
              <a:gd name="connsiteX12" fmla="*/ 185737 w 559593"/>
              <a:gd name="connsiteY12" fmla="*/ 9525 h 671513"/>
              <a:gd name="connsiteX13" fmla="*/ 114300 w 559593"/>
              <a:gd name="connsiteY13" fmla="*/ 0 h 671513"/>
              <a:gd name="connsiteX14" fmla="*/ 21431 w 559593"/>
              <a:gd name="connsiteY14" fmla="*/ 47625 h 671513"/>
              <a:gd name="connsiteX0" fmla="*/ 21431 w 559593"/>
              <a:gd name="connsiteY0" fmla="*/ 47625 h 671513"/>
              <a:gd name="connsiteX1" fmla="*/ 0 w 559593"/>
              <a:gd name="connsiteY1" fmla="*/ 102394 h 671513"/>
              <a:gd name="connsiteX2" fmla="*/ 9525 w 559593"/>
              <a:gd name="connsiteY2" fmla="*/ 185738 h 671513"/>
              <a:gd name="connsiteX3" fmla="*/ 57150 w 559593"/>
              <a:gd name="connsiteY3" fmla="*/ 240507 h 671513"/>
              <a:gd name="connsiteX4" fmla="*/ 57150 w 559593"/>
              <a:gd name="connsiteY4" fmla="*/ 288132 h 671513"/>
              <a:gd name="connsiteX5" fmla="*/ 114300 w 559593"/>
              <a:gd name="connsiteY5" fmla="*/ 297657 h 671513"/>
              <a:gd name="connsiteX6" fmla="*/ 40481 w 559593"/>
              <a:gd name="connsiteY6" fmla="*/ 376238 h 671513"/>
              <a:gd name="connsiteX7" fmla="*/ 404812 w 559593"/>
              <a:gd name="connsiteY7" fmla="*/ 671513 h 671513"/>
              <a:gd name="connsiteX8" fmla="*/ 414337 w 559593"/>
              <a:gd name="connsiteY8" fmla="*/ 397669 h 671513"/>
              <a:gd name="connsiteX9" fmla="*/ 559593 w 559593"/>
              <a:gd name="connsiteY9" fmla="*/ 402432 h 671513"/>
              <a:gd name="connsiteX10" fmla="*/ 288131 w 559593"/>
              <a:gd name="connsiteY10" fmla="*/ 180976 h 671513"/>
              <a:gd name="connsiteX11" fmla="*/ 330994 w 559593"/>
              <a:gd name="connsiteY11" fmla="*/ 150021 h 671513"/>
              <a:gd name="connsiteX12" fmla="*/ 185737 w 559593"/>
              <a:gd name="connsiteY12" fmla="*/ 9525 h 671513"/>
              <a:gd name="connsiteX13" fmla="*/ 114300 w 559593"/>
              <a:gd name="connsiteY13" fmla="*/ 0 h 671513"/>
              <a:gd name="connsiteX14" fmla="*/ 21431 w 559593"/>
              <a:gd name="connsiteY14" fmla="*/ 47625 h 671513"/>
              <a:gd name="connsiteX0" fmla="*/ 21431 w 559593"/>
              <a:gd name="connsiteY0" fmla="*/ 47625 h 671513"/>
              <a:gd name="connsiteX1" fmla="*/ 0 w 559593"/>
              <a:gd name="connsiteY1" fmla="*/ 102394 h 671513"/>
              <a:gd name="connsiteX2" fmla="*/ 9525 w 559593"/>
              <a:gd name="connsiteY2" fmla="*/ 185738 h 671513"/>
              <a:gd name="connsiteX3" fmla="*/ 57150 w 559593"/>
              <a:gd name="connsiteY3" fmla="*/ 240507 h 671513"/>
              <a:gd name="connsiteX4" fmla="*/ 57150 w 559593"/>
              <a:gd name="connsiteY4" fmla="*/ 288132 h 671513"/>
              <a:gd name="connsiteX5" fmla="*/ 114300 w 559593"/>
              <a:gd name="connsiteY5" fmla="*/ 297657 h 671513"/>
              <a:gd name="connsiteX6" fmla="*/ 40481 w 559593"/>
              <a:gd name="connsiteY6" fmla="*/ 376238 h 671513"/>
              <a:gd name="connsiteX7" fmla="*/ 404812 w 559593"/>
              <a:gd name="connsiteY7" fmla="*/ 671513 h 671513"/>
              <a:gd name="connsiteX8" fmla="*/ 414337 w 559593"/>
              <a:gd name="connsiteY8" fmla="*/ 397669 h 671513"/>
              <a:gd name="connsiteX9" fmla="*/ 559593 w 559593"/>
              <a:gd name="connsiteY9" fmla="*/ 402432 h 671513"/>
              <a:gd name="connsiteX10" fmla="*/ 288131 w 559593"/>
              <a:gd name="connsiteY10" fmla="*/ 180976 h 671513"/>
              <a:gd name="connsiteX11" fmla="*/ 347662 w 559593"/>
              <a:gd name="connsiteY11" fmla="*/ 169071 h 671513"/>
              <a:gd name="connsiteX12" fmla="*/ 185737 w 559593"/>
              <a:gd name="connsiteY12" fmla="*/ 9525 h 671513"/>
              <a:gd name="connsiteX13" fmla="*/ 114300 w 559593"/>
              <a:gd name="connsiteY13" fmla="*/ 0 h 671513"/>
              <a:gd name="connsiteX14" fmla="*/ 21431 w 559593"/>
              <a:gd name="connsiteY14" fmla="*/ 47625 h 671513"/>
              <a:gd name="connsiteX0" fmla="*/ 21431 w 559593"/>
              <a:gd name="connsiteY0" fmla="*/ 47625 h 671513"/>
              <a:gd name="connsiteX1" fmla="*/ 0 w 559593"/>
              <a:gd name="connsiteY1" fmla="*/ 102394 h 671513"/>
              <a:gd name="connsiteX2" fmla="*/ 9525 w 559593"/>
              <a:gd name="connsiteY2" fmla="*/ 185738 h 671513"/>
              <a:gd name="connsiteX3" fmla="*/ 57150 w 559593"/>
              <a:gd name="connsiteY3" fmla="*/ 240507 h 671513"/>
              <a:gd name="connsiteX4" fmla="*/ 57150 w 559593"/>
              <a:gd name="connsiteY4" fmla="*/ 288132 h 671513"/>
              <a:gd name="connsiteX5" fmla="*/ 114300 w 559593"/>
              <a:gd name="connsiteY5" fmla="*/ 297657 h 671513"/>
              <a:gd name="connsiteX6" fmla="*/ 40481 w 559593"/>
              <a:gd name="connsiteY6" fmla="*/ 376238 h 671513"/>
              <a:gd name="connsiteX7" fmla="*/ 404812 w 559593"/>
              <a:gd name="connsiteY7" fmla="*/ 671513 h 671513"/>
              <a:gd name="connsiteX8" fmla="*/ 414337 w 559593"/>
              <a:gd name="connsiteY8" fmla="*/ 397669 h 671513"/>
              <a:gd name="connsiteX9" fmla="*/ 559593 w 559593"/>
              <a:gd name="connsiteY9" fmla="*/ 402432 h 671513"/>
              <a:gd name="connsiteX10" fmla="*/ 321468 w 559593"/>
              <a:gd name="connsiteY10" fmla="*/ 207170 h 671513"/>
              <a:gd name="connsiteX11" fmla="*/ 347662 w 559593"/>
              <a:gd name="connsiteY11" fmla="*/ 169071 h 671513"/>
              <a:gd name="connsiteX12" fmla="*/ 185737 w 559593"/>
              <a:gd name="connsiteY12" fmla="*/ 9525 h 671513"/>
              <a:gd name="connsiteX13" fmla="*/ 114300 w 559593"/>
              <a:gd name="connsiteY13" fmla="*/ 0 h 671513"/>
              <a:gd name="connsiteX14" fmla="*/ 21431 w 559593"/>
              <a:gd name="connsiteY14" fmla="*/ 47625 h 671513"/>
              <a:gd name="connsiteX0" fmla="*/ 21431 w 559593"/>
              <a:gd name="connsiteY0" fmla="*/ 47625 h 671513"/>
              <a:gd name="connsiteX1" fmla="*/ 0 w 559593"/>
              <a:gd name="connsiteY1" fmla="*/ 102394 h 671513"/>
              <a:gd name="connsiteX2" fmla="*/ 9525 w 559593"/>
              <a:gd name="connsiteY2" fmla="*/ 185738 h 671513"/>
              <a:gd name="connsiteX3" fmla="*/ 57150 w 559593"/>
              <a:gd name="connsiteY3" fmla="*/ 240507 h 671513"/>
              <a:gd name="connsiteX4" fmla="*/ 57150 w 559593"/>
              <a:gd name="connsiteY4" fmla="*/ 288132 h 671513"/>
              <a:gd name="connsiteX5" fmla="*/ 114300 w 559593"/>
              <a:gd name="connsiteY5" fmla="*/ 297657 h 671513"/>
              <a:gd name="connsiteX6" fmla="*/ 40481 w 559593"/>
              <a:gd name="connsiteY6" fmla="*/ 376238 h 671513"/>
              <a:gd name="connsiteX7" fmla="*/ 404812 w 559593"/>
              <a:gd name="connsiteY7" fmla="*/ 671513 h 671513"/>
              <a:gd name="connsiteX8" fmla="*/ 414337 w 559593"/>
              <a:gd name="connsiteY8" fmla="*/ 397669 h 671513"/>
              <a:gd name="connsiteX9" fmla="*/ 559593 w 559593"/>
              <a:gd name="connsiteY9" fmla="*/ 402432 h 671513"/>
              <a:gd name="connsiteX10" fmla="*/ 321468 w 559593"/>
              <a:gd name="connsiteY10" fmla="*/ 207170 h 671513"/>
              <a:gd name="connsiteX11" fmla="*/ 347662 w 559593"/>
              <a:gd name="connsiteY11" fmla="*/ 169071 h 671513"/>
              <a:gd name="connsiteX12" fmla="*/ 211931 w 559593"/>
              <a:gd name="connsiteY12" fmla="*/ 19050 h 671513"/>
              <a:gd name="connsiteX13" fmla="*/ 114300 w 559593"/>
              <a:gd name="connsiteY13" fmla="*/ 0 h 671513"/>
              <a:gd name="connsiteX14" fmla="*/ 21431 w 559593"/>
              <a:gd name="connsiteY14" fmla="*/ 47625 h 671513"/>
              <a:gd name="connsiteX0" fmla="*/ 21431 w 559593"/>
              <a:gd name="connsiteY0" fmla="*/ 47625 h 671513"/>
              <a:gd name="connsiteX1" fmla="*/ 0 w 559593"/>
              <a:gd name="connsiteY1" fmla="*/ 102394 h 671513"/>
              <a:gd name="connsiteX2" fmla="*/ 9525 w 559593"/>
              <a:gd name="connsiteY2" fmla="*/ 185738 h 671513"/>
              <a:gd name="connsiteX3" fmla="*/ 57150 w 559593"/>
              <a:gd name="connsiteY3" fmla="*/ 240507 h 671513"/>
              <a:gd name="connsiteX4" fmla="*/ 57150 w 559593"/>
              <a:gd name="connsiteY4" fmla="*/ 288132 h 671513"/>
              <a:gd name="connsiteX5" fmla="*/ 114300 w 559593"/>
              <a:gd name="connsiteY5" fmla="*/ 297657 h 671513"/>
              <a:gd name="connsiteX6" fmla="*/ 40481 w 559593"/>
              <a:gd name="connsiteY6" fmla="*/ 376238 h 671513"/>
              <a:gd name="connsiteX7" fmla="*/ 404812 w 559593"/>
              <a:gd name="connsiteY7" fmla="*/ 671513 h 671513"/>
              <a:gd name="connsiteX8" fmla="*/ 414337 w 559593"/>
              <a:gd name="connsiteY8" fmla="*/ 397669 h 671513"/>
              <a:gd name="connsiteX9" fmla="*/ 559593 w 559593"/>
              <a:gd name="connsiteY9" fmla="*/ 402432 h 671513"/>
              <a:gd name="connsiteX10" fmla="*/ 321468 w 559593"/>
              <a:gd name="connsiteY10" fmla="*/ 207170 h 671513"/>
              <a:gd name="connsiteX11" fmla="*/ 342900 w 559593"/>
              <a:gd name="connsiteY11" fmla="*/ 178596 h 671513"/>
              <a:gd name="connsiteX12" fmla="*/ 211931 w 559593"/>
              <a:gd name="connsiteY12" fmla="*/ 19050 h 671513"/>
              <a:gd name="connsiteX13" fmla="*/ 114300 w 559593"/>
              <a:gd name="connsiteY13" fmla="*/ 0 h 671513"/>
              <a:gd name="connsiteX14" fmla="*/ 21431 w 559593"/>
              <a:gd name="connsiteY14" fmla="*/ 47625 h 671513"/>
              <a:gd name="connsiteX0" fmla="*/ 21431 w 559593"/>
              <a:gd name="connsiteY0" fmla="*/ 47625 h 671513"/>
              <a:gd name="connsiteX1" fmla="*/ 0 w 559593"/>
              <a:gd name="connsiteY1" fmla="*/ 102394 h 671513"/>
              <a:gd name="connsiteX2" fmla="*/ 9525 w 559593"/>
              <a:gd name="connsiteY2" fmla="*/ 185738 h 671513"/>
              <a:gd name="connsiteX3" fmla="*/ 57150 w 559593"/>
              <a:gd name="connsiteY3" fmla="*/ 240507 h 671513"/>
              <a:gd name="connsiteX4" fmla="*/ 57150 w 559593"/>
              <a:gd name="connsiteY4" fmla="*/ 288132 h 671513"/>
              <a:gd name="connsiteX5" fmla="*/ 114300 w 559593"/>
              <a:gd name="connsiteY5" fmla="*/ 297657 h 671513"/>
              <a:gd name="connsiteX6" fmla="*/ 40481 w 559593"/>
              <a:gd name="connsiteY6" fmla="*/ 376238 h 671513"/>
              <a:gd name="connsiteX7" fmla="*/ 404812 w 559593"/>
              <a:gd name="connsiteY7" fmla="*/ 671513 h 671513"/>
              <a:gd name="connsiteX8" fmla="*/ 414337 w 559593"/>
              <a:gd name="connsiteY8" fmla="*/ 397669 h 671513"/>
              <a:gd name="connsiteX9" fmla="*/ 559593 w 559593"/>
              <a:gd name="connsiteY9" fmla="*/ 402432 h 671513"/>
              <a:gd name="connsiteX10" fmla="*/ 321468 w 559593"/>
              <a:gd name="connsiteY10" fmla="*/ 207170 h 671513"/>
              <a:gd name="connsiteX11" fmla="*/ 345281 w 559593"/>
              <a:gd name="connsiteY11" fmla="*/ 161928 h 671513"/>
              <a:gd name="connsiteX12" fmla="*/ 211931 w 559593"/>
              <a:gd name="connsiteY12" fmla="*/ 19050 h 671513"/>
              <a:gd name="connsiteX13" fmla="*/ 114300 w 559593"/>
              <a:gd name="connsiteY13" fmla="*/ 0 h 671513"/>
              <a:gd name="connsiteX14" fmla="*/ 21431 w 559593"/>
              <a:gd name="connsiteY14" fmla="*/ 47625 h 671513"/>
              <a:gd name="connsiteX0" fmla="*/ 21431 w 559593"/>
              <a:gd name="connsiteY0" fmla="*/ 47625 h 671513"/>
              <a:gd name="connsiteX1" fmla="*/ 0 w 559593"/>
              <a:gd name="connsiteY1" fmla="*/ 102394 h 671513"/>
              <a:gd name="connsiteX2" fmla="*/ 9525 w 559593"/>
              <a:gd name="connsiteY2" fmla="*/ 185738 h 671513"/>
              <a:gd name="connsiteX3" fmla="*/ 57150 w 559593"/>
              <a:gd name="connsiteY3" fmla="*/ 240507 h 671513"/>
              <a:gd name="connsiteX4" fmla="*/ 57150 w 559593"/>
              <a:gd name="connsiteY4" fmla="*/ 288132 h 671513"/>
              <a:gd name="connsiteX5" fmla="*/ 114300 w 559593"/>
              <a:gd name="connsiteY5" fmla="*/ 297657 h 671513"/>
              <a:gd name="connsiteX6" fmla="*/ 40481 w 559593"/>
              <a:gd name="connsiteY6" fmla="*/ 376238 h 671513"/>
              <a:gd name="connsiteX7" fmla="*/ 404812 w 559593"/>
              <a:gd name="connsiteY7" fmla="*/ 671513 h 671513"/>
              <a:gd name="connsiteX8" fmla="*/ 414337 w 559593"/>
              <a:gd name="connsiteY8" fmla="*/ 397669 h 671513"/>
              <a:gd name="connsiteX9" fmla="*/ 559593 w 559593"/>
              <a:gd name="connsiteY9" fmla="*/ 402432 h 671513"/>
              <a:gd name="connsiteX10" fmla="*/ 321468 w 559593"/>
              <a:gd name="connsiteY10" fmla="*/ 207170 h 671513"/>
              <a:gd name="connsiteX11" fmla="*/ 340518 w 559593"/>
              <a:gd name="connsiteY11" fmla="*/ 164310 h 671513"/>
              <a:gd name="connsiteX12" fmla="*/ 211931 w 559593"/>
              <a:gd name="connsiteY12" fmla="*/ 19050 h 671513"/>
              <a:gd name="connsiteX13" fmla="*/ 114300 w 559593"/>
              <a:gd name="connsiteY13" fmla="*/ 0 h 671513"/>
              <a:gd name="connsiteX14" fmla="*/ 21431 w 559593"/>
              <a:gd name="connsiteY14" fmla="*/ 47625 h 671513"/>
              <a:gd name="connsiteX0" fmla="*/ 21431 w 559593"/>
              <a:gd name="connsiteY0" fmla="*/ 47625 h 671513"/>
              <a:gd name="connsiteX1" fmla="*/ 0 w 559593"/>
              <a:gd name="connsiteY1" fmla="*/ 102394 h 671513"/>
              <a:gd name="connsiteX2" fmla="*/ 9525 w 559593"/>
              <a:gd name="connsiteY2" fmla="*/ 185738 h 671513"/>
              <a:gd name="connsiteX3" fmla="*/ 57150 w 559593"/>
              <a:gd name="connsiteY3" fmla="*/ 240507 h 671513"/>
              <a:gd name="connsiteX4" fmla="*/ 57150 w 559593"/>
              <a:gd name="connsiteY4" fmla="*/ 288132 h 671513"/>
              <a:gd name="connsiteX5" fmla="*/ 114300 w 559593"/>
              <a:gd name="connsiteY5" fmla="*/ 297657 h 671513"/>
              <a:gd name="connsiteX6" fmla="*/ 40481 w 559593"/>
              <a:gd name="connsiteY6" fmla="*/ 376238 h 671513"/>
              <a:gd name="connsiteX7" fmla="*/ 404812 w 559593"/>
              <a:gd name="connsiteY7" fmla="*/ 671513 h 671513"/>
              <a:gd name="connsiteX8" fmla="*/ 414337 w 559593"/>
              <a:gd name="connsiteY8" fmla="*/ 397669 h 671513"/>
              <a:gd name="connsiteX9" fmla="*/ 559593 w 559593"/>
              <a:gd name="connsiteY9" fmla="*/ 402432 h 671513"/>
              <a:gd name="connsiteX10" fmla="*/ 328612 w 559593"/>
              <a:gd name="connsiteY10" fmla="*/ 195263 h 671513"/>
              <a:gd name="connsiteX11" fmla="*/ 340518 w 559593"/>
              <a:gd name="connsiteY11" fmla="*/ 164310 h 671513"/>
              <a:gd name="connsiteX12" fmla="*/ 211931 w 559593"/>
              <a:gd name="connsiteY12" fmla="*/ 19050 h 671513"/>
              <a:gd name="connsiteX13" fmla="*/ 114300 w 559593"/>
              <a:gd name="connsiteY13" fmla="*/ 0 h 671513"/>
              <a:gd name="connsiteX14" fmla="*/ 21431 w 559593"/>
              <a:gd name="connsiteY14" fmla="*/ 47625 h 671513"/>
              <a:gd name="connsiteX0" fmla="*/ 21431 w 559593"/>
              <a:gd name="connsiteY0" fmla="*/ 47625 h 671513"/>
              <a:gd name="connsiteX1" fmla="*/ 0 w 559593"/>
              <a:gd name="connsiteY1" fmla="*/ 102394 h 671513"/>
              <a:gd name="connsiteX2" fmla="*/ 9525 w 559593"/>
              <a:gd name="connsiteY2" fmla="*/ 185738 h 671513"/>
              <a:gd name="connsiteX3" fmla="*/ 57150 w 559593"/>
              <a:gd name="connsiteY3" fmla="*/ 240507 h 671513"/>
              <a:gd name="connsiteX4" fmla="*/ 57150 w 559593"/>
              <a:gd name="connsiteY4" fmla="*/ 288132 h 671513"/>
              <a:gd name="connsiteX5" fmla="*/ 114300 w 559593"/>
              <a:gd name="connsiteY5" fmla="*/ 297657 h 671513"/>
              <a:gd name="connsiteX6" fmla="*/ 40481 w 559593"/>
              <a:gd name="connsiteY6" fmla="*/ 376238 h 671513"/>
              <a:gd name="connsiteX7" fmla="*/ 404812 w 559593"/>
              <a:gd name="connsiteY7" fmla="*/ 671513 h 671513"/>
              <a:gd name="connsiteX8" fmla="*/ 414337 w 559593"/>
              <a:gd name="connsiteY8" fmla="*/ 397669 h 671513"/>
              <a:gd name="connsiteX9" fmla="*/ 559593 w 559593"/>
              <a:gd name="connsiteY9" fmla="*/ 402432 h 671513"/>
              <a:gd name="connsiteX10" fmla="*/ 247649 w 559593"/>
              <a:gd name="connsiteY10" fmla="*/ 159544 h 671513"/>
              <a:gd name="connsiteX11" fmla="*/ 340518 w 559593"/>
              <a:gd name="connsiteY11" fmla="*/ 164310 h 671513"/>
              <a:gd name="connsiteX12" fmla="*/ 211931 w 559593"/>
              <a:gd name="connsiteY12" fmla="*/ 19050 h 671513"/>
              <a:gd name="connsiteX13" fmla="*/ 114300 w 559593"/>
              <a:gd name="connsiteY13" fmla="*/ 0 h 671513"/>
              <a:gd name="connsiteX14" fmla="*/ 21431 w 559593"/>
              <a:gd name="connsiteY14" fmla="*/ 47625 h 671513"/>
              <a:gd name="connsiteX0" fmla="*/ 21431 w 559593"/>
              <a:gd name="connsiteY0" fmla="*/ 47625 h 671513"/>
              <a:gd name="connsiteX1" fmla="*/ 0 w 559593"/>
              <a:gd name="connsiteY1" fmla="*/ 102394 h 671513"/>
              <a:gd name="connsiteX2" fmla="*/ 9525 w 559593"/>
              <a:gd name="connsiteY2" fmla="*/ 185738 h 671513"/>
              <a:gd name="connsiteX3" fmla="*/ 57150 w 559593"/>
              <a:gd name="connsiteY3" fmla="*/ 240507 h 671513"/>
              <a:gd name="connsiteX4" fmla="*/ 57150 w 559593"/>
              <a:gd name="connsiteY4" fmla="*/ 288132 h 671513"/>
              <a:gd name="connsiteX5" fmla="*/ 114300 w 559593"/>
              <a:gd name="connsiteY5" fmla="*/ 297657 h 671513"/>
              <a:gd name="connsiteX6" fmla="*/ 40481 w 559593"/>
              <a:gd name="connsiteY6" fmla="*/ 376238 h 671513"/>
              <a:gd name="connsiteX7" fmla="*/ 404812 w 559593"/>
              <a:gd name="connsiteY7" fmla="*/ 671513 h 671513"/>
              <a:gd name="connsiteX8" fmla="*/ 414337 w 559593"/>
              <a:gd name="connsiteY8" fmla="*/ 397669 h 671513"/>
              <a:gd name="connsiteX9" fmla="*/ 559593 w 559593"/>
              <a:gd name="connsiteY9" fmla="*/ 402432 h 671513"/>
              <a:gd name="connsiteX10" fmla="*/ 247649 w 559593"/>
              <a:gd name="connsiteY10" fmla="*/ 159544 h 671513"/>
              <a:gd name="connsiteX11" fmla="*/ 247650 w 559593"/>
              <a:gd name="connsiteY11" fmla="*/ 92872 h 671513"/>
              <a:gd name="connsiteX12" fmla="*/ 211931 w 559593"/>
              <a:gd name="connsiteY12" fmla="*/ 19050 h 671513"/>
              <a:gd name="connsiteX13" fmla="*/ 114300 w 559593"/>
              <a:gd name="connsiteY13" fmla="*/ 0 h 671513"/>
              <a:gd name="connsiteX14" fmla="*/ 21431 w 559593"/>
              <a:gd name="connsiteY14" fmla="*/ 47625 h 671513"/>
              <a:gd name="connsiteX0" fmla="*/ 21431 w 559593"/>
              <a:gd name="connsiteY0" fmla="*/ 47625 h 671513"/>
              <a:gd name="connsiteX1" fmla="*/ 0 w 559593"/>
              <a:gd name="connsiteY1" fmla="*/ 102394 h 671513"/>
              <a:gd name="connsiteX2" fmla="*/ 9525 w 559593"/>
              <a:gd name="connsiteY2" fmla="*/ 185738 h 671513"/>
              <a:gd name="connsiteX3" fmla="*/ 57150 w 559593"/>
              <a:gd name="connsiteY3" fmla="*/ 240507 h 671513"/>
              <a:gd name="connsiteX4" fmla="*/ 57150 w 559593"/>
              <a:gd name="connsiteY4" fmla="*/ 288132 h 671513"/>
              <a:gd name="connsiteX5" fmla="*/ 114300 w 559593"/>
              <a:gd name="connsiteY5" fmla="*/ 297657 h 671513"/>
              <a:gd name="connsiteX6" fmla="*/ 40481 w 559593"/>
              <a:gd name="connsiteY6" fmla="*/ 376238 h 671513"/>
              <a:gd name="connsiteX7" fmla="*/ 404812 w 559593"/>
              <a:gd name="connsiteY7" fmla="*/ 671513 h 671513"/>
              <a:gd name="connsiteX8" fmla="*/ 414337 w 559593"/>
              <a:gd name="connsiteY8" fmla="*/ 397669 h 671513"/>
              <a:gd name="connsiteX9" fmla="*/ 559593 w 559593"/>
              <a:gd name="connsiteY9" fmla="*/ 402432 h 671513"/>
              <a:gd name="connsiteX10" fmla="*/ 250030 w 559593"/>
              <a:gd name="connsiteY10" fmla="*/ 85725 h 671513"/>
              <a:gd name="connsiteX11" fmla="*/ 247650 w 559593"/>
              <a:gd name="connsiteY11" fmla="*/ 92872 h 671513"/>
              <a:gd name="connsiteX12" fmla="*/ 211931 w 559593"/>
              <a:gd name="connsiteY12" fmla="*/ 19050 h 671513"/>
              <a:gd name="connsiteX13" fmla="*/ 114300 w 559593"/>
              <a:gd name="connsiteY13" fmla="*/ 0 h 671513"/>
              <a:gd name="connsiteX14" fmla="*/ 21431 w 559593"/>
              <a:gd name="connsiteY14" fmla="*/ 47625 h 671513"/>
              <a:gd name="connsiteX0" fmla="*/ 21431 w 559593"/>
              <a:gd name="connsiteY0" fmla="*/ 47625 h 671513"/>
              <a:gd name="connsiteX1" fmla="*/ 0 w 559593"/>
              <a:gd name="connsiteY1" fmla="*/ 102394 h 671513"/>
              <a:gd name="connsiteX2" fmla="*/ 9525 w 559593"/>
              <a:gd name="connsiteY2" fmla="*/ 185738 h 671513"/>
              <a:gd name="connsiteX3" fmla="*/ 57150 w 559593"/>
              <a:gd name="connsiteY3" fmla="*/ 240507 h 671513"/>
              <a:gd name="connsiteX4" fmla="*/ 57150 w 559593"/>
              <a:gd name="connsiteY4" fmla="*/ 288132 h 671513"/>
              <a:gd name="connsiteX5" fmla="*/ 114300 w 559593"/>
              <a:gd name="connsiteY5" fmla="*/ 297657 h 671513"/>
              <a:gd name="connsiteX6" fmla="*/ 40481 w 559593"/>
              <a:gd name="connsiteY6" fmla="*/ 376238 h 671513"/>
              <a:gd name="connsiteX7" fmla="*/ 404812 w 559593"/>
              <a:gd name="connsiteY7" fmla="*/ 671513 h 671513"/>
              <a:gd name="connsiteX8" fmla="*/ 414337 w 559593"/>
              <a:gd name="connsiteY8" fmla="*/ 397669 h 671513"/>
              <a:gd name="connsiteX9" fmla="*/ 559593 w 559593"/>
              <a:gd name="connsiteY9" fmla="*/ 402432 h 671513"/>
              <a:gd name="connsiteX10" fmla="*/ 250030 w 559593"/>
              <a:gd name="connsiteY10" fmla="*/ 85725 h 671513"/>
              <a:gd name="connsiteX11" fmla="*/ 235744 w 559593"/>
              <a:gd name="connsiteY11" fmla="*/ 42866 h 671513"/>
              <a:gd name="connsiteX12" fmla="*/ 211931 w 559593"/>
              <a:gd name="connsiteY12" fmla="*/ 19050 h 671513"/>
              <a:gd name="connsiteX13" fmla="*/ 114300 w 559593"/>
              <a:gd name="connsiteY13" fmla="*/ 0 h 671513"/>
              <a:gd name="connsiteX14" fmla="*/ 21431 w 559593"/>
              <a:gd name="connsiteY14" fmla="*/ 47625 h 671513"/>
              <a:gd name="connsiteX0" fmla="*/ 21431 w 559593"/>
              <a:gd name="connsiteY0" fmla="*/ 52388 h 676276"/>
              <a:gd name="connsiteX1" fmla="*/ 0 w 559593"/>
              <a:gd name="connsiteY1" fmla="*/ 107157 h 676276"/>
              <a:gd name="connsiteX2" fmla="*/ 9525 w 559593"/>
              <a:gd name="connsiteY2" fmla="*/ 190501 h 676276"/>
              <a:gd name="connsiteX3" fmla="*/ 57150 w 559593"/>
              <a:gd name="connsiteY3" fmla="*/ 245270 h 676276"/>
              <a:gd name="connsiteX4" fmla="*/ 57150 w 559593"/>
              <a:gd name="connsiteY4" fmla="*/ 292895 h 676276"/>
              <a:gd name="connsiteX5" fmla="*/ 114300 w 559593"/>
              <a:gd name="connsiteY5" fmla="*/ 302420 h 676276"/>
              <a:gd name="connsiteX6" fmla="*/ 40481 w 559593"/>
              <a:gd name="connsiteY6" fmla="*/ 381001 h 676276"/>
              <a:gd name="connsiteX7" fmla="*/ 404812 w 559593"/>
              <a:gd name="connsiteY7" fmla="*/ 676276 h 676276"/>
              <a:gd name="connsiteX8" fmla="*/ 414337 w 559593"/>
              <a:gd name="connsiteY8" fmla="*/ 402432 h 676276"/>
              <a:gd name="connsiteX9" fmla="*/ 559593 w 559593"/>
              <a:gd name="connsiteY9" fmla="*/ 407195 h 676276"/>
              <a:gd name="connsiteX10" fmla="*/ 250030 w 559593"/>
              <a:gd name="connsiteY10" fmla="*/ 90488 h 676276"/>
              <a:gd name="connsiteX11" fmla="*/ 235744 w 559593"/>
              <a:gd name="connsiteY11" fmla="*/ 47629 h 676276"/>
              <a:gd name="connsiteX12" fmla="*/ 159543 w 559593"/>
              <a:gd name="connsiteY12" fmla="*/ 0 h 676276"/>
              <a:gd name="connsiteX13" fmla="*/ 114300 w 559593"/>
              <a:gd name="connsiteY13" fmla="*/ 4763 h 676276"/>
              <a:gd name="connsiteX14" fmla="*/ 21431 w 559593"/>
              <a:gd name="connsiteY14" fmla="*/ 52388 h 676276"/>
              <a:gd name="connsiteX0" fmla="*/ 21431 w 585787"/>
              <a:gd name="connsiteY0" fmla="*/ 52388 h 676276"/>
              <a:gd name="connsiteX1" fmla="*/ 0 w 585787"/>
              <a:gd name="connsiteY1" fmla="*/ 107157 h 676276"/>
              <a:gd name="connsiteX2" fmla="*/ 9525 w 585787"/>
              <a:gd name="connsiteY2" fmla="*/ 190501 h 676276"/>
              <a:gd name="connsiteX3" fmla="*/ 57150 w 585787"/>
              <a:gd name="connsiteY3" fmla="*/ 245270 h 676276"/>
              <a:gd name="connsiteX4" fmla="*/ 57150 w 585787"/>
              <a:gd name="connsiteY4" fmla="*/ 292895 h 676276"/>
              <a:gd name="connsiteX5" fmla="*/ 114300 w 585787"/>
              <a:gd name="connsiteY5" fmla="*/ 302420 h 676276"/>
              <a:gd name="connsiteX6" fmla="*/ 40481 w 585787"/>
              <a:gd name="connsiteY6" fmla="*/ 381001 h 676276"/>
              <a:gd name="connsiteX7" fmla="*/ 404812 w 585787"/>
              <a:gd name="connsiteY7" fmla="*/ 676276 h 676276"/>
              <a:gd name="connsiteX8" fmla="*/ 414337 w 585787"/>
              <a:gd name="connsiteY8" fmla="*/ 402432 h 676276"/>
              <a:gd name="connsiteX9" fmla="*/ 585787 w 585787"/>
              <a:gd name="connsiteY9" fmla="*/ 383382 h 676276"/>
              <a:gd name="connsiteX10" fmla="*/ 250030 w 585787"/>
              <a:gd name="connsiteY10" fmla="*/ 90488 h 676276"/>
              <a:gd name="connsiteX11" fmla="*/ 235744 w 585787"/>
              <a:gd name="connsiteY11" fmla="*/ 47629 h 676276"/>
              <a:gd name="connsiteX12" fmla="*/ 159543 w 585787"/>
              <a:gd name="connsiteY12" fmla="*/ 0 h 676276"/>
              <a:gd name="connsiteX13" fmla="*/ 114300 w 585787"/>
              <a:gd name="connsiteY13" fmla="*/ 4763 h 676276"/>
              <a:gd name="connsiteX14" fmla="*/ 21431 w 585787"/>
              <a:gd name="connsiteY14" fmla="*/ 52388 h 676276"/>
              <a:gd name="connsiteX0" fmla="*/ 21431 w 466725"/>
              <a:gd name="connsiteY0" fmla="*/ 52388 h 676276"/>
              <a:gd name="connsiteX1" fmla="*/ 0 w 466725"/>
              <a:gd name="connsiteY1" fmla="*/ 107157 h 676276"/>
              <a:gd name="connsiteX2" fmla="*/ 9525 w 466725"/>
              <a:gd name="connsiteY2" fmla="*/ 190501 h 676276"/>
              <a:gd name="connsiteX3" fmla="*/ 57150 w 466725"/>
              <a:gd name="connsiteY3" fmla="*/ 245270 h 676276"/>
              <a:gd name="connsiteX4" fmla="*/ 57150 w 466725"/>
              <a:gd name="connsiteY4" fmla="*/ 292895 h 676276"/>
              <a:gd name="connsiteX5" fmla="*/ 114300 w 466725"/>
              <a:gd name="connsiteY5" fmla="*/ 302420 h 676276"/>
              <a:gd name="connsiteX6" fmla="*/ 40481 w 466725"/>
              <a:gd name="connsiteY6" fmla="*/ 381001 h 676276"/>
              <a:gd name="connsiteX7" fmla="*/ 404812 w 466725"/>
              <a:gd name="connsiteY7" fmla="*/ 676276 h 676276"/>
              <a:gd name="connsiteX8" fmla="*/ 414337 w 466725"/>
              <a:gd name="connsiteY8" fmla="*/ 402432 h 676276"/>
              <a:gd name="connsiteX9" fmla="*/ 466725 w 466725"/>
              <a:gd name="connsiteY9" fmla="*/ 385763 h 676276"/>
              <a:gd name="connsiteX10" fmla="*/ 250030 w 466725"/>
              <a:gd name="connsiteY10" fmla="*/ 90488 h 676276"/>
              <a:gd name="connsiteX11" fmla="*/ 235744 w 466725"/>
              <a:gd name="connsiteY11" fmla="*/ 47629 h 676276"/>
              <a:gd name="connsiteX12" fmla="*/ 159543 w 466725"/>
              <a:gd name="connsiteY12" fmla="*/ 0 h 676276"/>
              <a:gd name="connsiteX13" fmla="*/ 114300 w 466725"/>
              <a:gd name="connsiteY13" fmla="*/ 4763 h 676276"/>
              <a:gd name="connsiteX14" fmla="*/ 21431 w 466725"/>
              <a:gd name="connsiteY14" fmla="*/ 52388 h 676276"/>
              <a:gd name="connsiteX0" fmla="*/ 21431 w 466725"/>
              <a:gd name="connsiteY0" fmla="*/ 52388 h 769145"/>
              <a:gd name="connsiteX1" fmla="*/ 0 w 466725"/>
              <a:gd name="connsiteY1" fmla="*/ 107157 h 769145"/>
              <a:gd name="connsiteX2" fmla="*/ 9525 w 466725"/>
              <a:gd name="connsiteY2" fmla="*/ 190501 h 769145"/>
              <a:gd name="connsiteX3" fmla="*/ 57150 w 466725"/>
              <a:gd name="connsiteY3" fmla="*/ 245270 h 769145"/>
              <a:gd name="connsiteX4" fmla="*/ 57150 w 466725"/>
              <a:gd name="connsiteY4" fmla="*/ 292895 h 769145"/>
              <a:gd name="connsiteX5" fmla="*/ 114300 w 466725"/>
              <a:gd name="connsiteY5" fmla="*/ 302420 h 769145"/>
              <a:gd name="connsiteX6" fmla="*/ 40481 w 466725"/>
              <a:gd name="connsiteY6" fmla="*/ 381001 h 769145"/>
              <a:gd name="connsiteX7" fmla="*/ 407194 w 466725"/>
              <a:gd name="connsiteY7" fmla="*/ 769145 h 769145"/>
              <a:gd name="connsiteX8" fmla="*/ 414337 w 466725"/>
              <a:gd name="connsiteY8" fmla="*/ 402432 h 769145"/>
              <a:gd name="connsiteX9" fmla="*/ 466725 w 466725"/>
              <a:gd name="connsiteY9" fmla="*/ 385763 h 769145"/>
              <a:gd name="connsiteX10" fmla="*/ 250030 w 466725"/>
              <a:gd name="connsiteY10" fmla="*/ 90488 h 769145"/>
              <a:gd name="connsiteX11" fmla="*/ 235744 w 466725"/>
              <a:gd name="connsiteY11" fmla="*/ 47629 h 769145"/>
              <a:gd name="connsiteX12" fmla="*/ 159543 w 466725"/>
              <a:gd name="connsiteY12" fmla="*/ 0 h 769145"/>
              <a:gd name="connsiteX13" fmla="*/ 114300 w 466725"/>
              <a:gd name="connsiteY13" fmla="*/ 4763 h 769145"/>
              <a:gd name="connsiteX14" fmla="*/ 21431 w 466725"/>
              <a:gd name="connsiteY14" fmla="*/ 52388 h 769145"/>
              <a:gd name="connsiteX0" fmla="*/ 21431 w 466725"/>
              <a:gd name="connsiteY0" fmla="*/ 52388 h 769145"/>
              <a:gd name="connsiteX1" fmla="*/ 0 w 466725"/>
              <a:gd name="connsiteY1" fmla="*/ 107157 h 769145"/>
              <a:gd name="connsiteX2" fmla="*/ 9525 w 466725"/>
              <a:gd name="connsiteY2" fmla="*/ 190501 h 769145"/>
              <a:gd name="connsiteX3" fmla="*/ 57150 w 466725"/>
              <a:gd name="connsiteY3" fmla="*/ 245270 h 769145"/>
              <a:gd name="connsiteX4" fmla="*/ 114300 w 466725"/>
              <a:gd name="connsiteY4" fmla="*/ 302420 h 769145"/>
              <a:gd name="connsiteX5" fmla="*/ 40481 w 466725"/>
              <a:gd name="connsiteY5" fmla="*/ 381001 h 769145"/>
              <a:gd name="connsiteX6" fmla="*/ 407194 w 466725"/>
              <a:gd name="connsiteY6" fmla="*/ 769145 h 769145"/>
              <a:gd name="connsiteX7" fmla="*/ 414337 w 466725"/>
              <a:gd name="connsiteY7" fmla="*/ 402432 h 769145"/>
              <a:gd name="connsiteX8" fmla="*/ 466725 w 466725"/>
              <a:gd name="connsiteY8" fmla="*/ 385763 h 769145"/>
              <a:gd name="connsiteX9" fmla="*/ 250030 w 466725"/>
              <a:gd name="connsiteY9" fmla="*/ 90488 h 769145"/>
              <a:gd name="connsiteX10" fmla="*/ 235744 w 466725"/>
              <a:gd name="connsiteY10" fmla="*/ 47629 h 769145"/>
              <a:gd name="connsiteX11" fmla="*/ 159543 w 466725"/>
              <a:gd name="connsiteY11" fmla="*/ 0 h 769145"/>
              <a:gd name="connsiteX12" fmla="*/ 114300 w 466725"/>
              <a:gd name="connsiteY12" fmla="*/ 4763 h 769145"/>
              <a:gd name="connsiteX13" fmla="*/ 21431 w 466725"/>
              <a:gd name="connsiteY13" fmla="*/ 52388 h 769145"/>
              <a:gd name="connsiteX0" fmla="*/ 21431 w 466725"/>
              <a:gd name="connsiteY0" fmla="*/ 52388 h 769145"/>
              <a:gd name="connsiteX1" fmla="*/ 0 w 466725"/>
              <a:gd name="connsiteY1" fmla="*/ 107157 h 769145"/>
              <a:gd name="connsiteX2" fmla="*/ 9525 w 466725"/>
              <a:gd name="connsiteY2" fmla="*/ 190501 h 769145"/>
              <a:gd name="connsiteX3" fmla="*/ 114300 w 466725"/>
              <a:gd name="connsiteY3" fmla="*/ 302420 h 769145"/>
              <a:gd name="connsiteX4" fmla="*/ 40481 w 466725"/>
              <a:gd name="connsiteY4" fmla="*/ 381001 h 769145"/>
              <a:gd name="connsiteX5" fmla="*/ 407194 w 466725"/>
              <a:gd name="connsiteY5" fmla="*/ 769145 h 769145"/>
              <a:gd name="connsiteX6" fmla="*/ 414337 w 466725"/>
              <a:gd name="connsiteY6" fmla="*/ 402432 h 769145"/>
              <a:gd name="connsiteX7" fmla="*/ 466725 w 466725"/>
              <a:gd name="connsiteY7" fmla="*/ 385763 h 769145"/>
              <a:gd name="connsiteX8" fmla="*/ 250030 w 466725"/>
              <a:gd name="connsiteY8" fmla="*/ 90488 h 769145"/>
              <a:gd name="connsiteX9" fmla="*/ 235744 w 466725"/>
              <a:gd name="connsiteY9" fmla="*/ 47629 h 769145"/>
              <a:gd name="connsiteX10" fmla="*/ 159543 w 466725"/>
              <a:gd name="connsiteY10" fmla="*/ 0 h 769145"/>
              <a:gd name="connsiteX11" fmla="*/ 114300 w 466725"/>
              <a:gd name="connsiteY11" fmla="*/ 4763 h 769145"/>
              <a:gd name="connsiteX12" fmla="*/ 21431 w 466725"/>
              <a:gd name="connsiteY12" fmla="*/ 52388 h 769145"/>
              <a:gd name="connsiteX0" fmla="*/ 21431 w 466725"/>
              <a:gd name="connsiteY0" fmla="*/ 52388 h 769145"/>
              <a:gd name="connsiteX1" fmla="*/ 0 w 466725"/>
              <a:gd name="connsiteY1" fmla="*/ 107157 h 769145"/>
              <a:gd name="connsiteX2" fmla="*/ 114300 w 466725"/>
              <a:gd name="connsiteY2" fmla="*/ 302420 h 769145"/>
              <a:gd name="connsiteX3" fmla="*/ 40481 w 466725"/>
              <a:gd name="connsiteY3" fmla="*/ 381001 h 769145"/>
              <a:gd name="connsiteX4" fmla="*/ 407194 w 466725"/>
              <a:gd name="connsiteY4" fmla="*/ 769145 h 769145"/>
              <a:gd name="connsiteX5" fmla="*/ 414337 w 466725"/>
              <a:gd name="connsiteY5" fmla="*/ 402432 h 769145"/>
              <a:gd name="connsiteX6" fmla="*/ 466725 w 466725"/>
              <a:gd name="connsiteY6" fmla="*/ 385763 h 769145"/>
              <a:gd name="connsiteX7" fmla="*/ 250030 w 466725"/>
              <a:gd name="connsiteY7" fmla="*/ 90488 h 769145"/>
              <a:gd name="connsiteX8" fmla="*/ 235744 w 466725"/>
              <a:gd name="connsiteY8" fmla="*/ 47629 h 769145"/>
              <a:gd name="connsiteX9" fmla="*/ 159543 w 466725"/>
              <a:gd name="connsiteY9" fmla="*/ 0 h 769145"/>
              <a:gd name="connsiteX10" fmla="*/ 114300 w 466725"/>
              <a:gd name="connsiteY10" fmla="*/ 4763 h 769145"/>
              <a:gd name="connsiteX11" fmla="*/ 21431 w 466725"/>
              <a:gd name="connsiteY11" fmla="*/ 52388 h 769145"/>
              <a:gd name="connsiteX0" fmla="*/ 0 w 445294"/>
              <a:gd name="connsiteY0" fmla="*/ 52388 h 769145"/>
              <a:gd name="connsiteX1" fmla="*/ 92869 w 445294"/>
              <a:gd name="connsiteY1" fmla="*/ 302420 h 769145"/>
              <a:gd name="connsiteX2" fmla="*/ 19050 w 445294"/>
              <a:gd name="connsiteY2" fmla="*/ 381001 h 769145"/>
              <a:gd name="connsiteX3" fmla="*/ 385763 w 445294"/>
              <a:gd name="connsiteY3" fmla="*/ 769145 h 769145"/>
              <a:gd name="connsiteX4" fmla="*/ 392906 w 445294"/>
              <a:gd name="connsiteY4" fmla="*/ 402432 h 769145"/>
              <a:gd name="connsiteX5" fmla="*/ 445294 w 445294"/>
              <a:gd name="connsiteY5" fmla="*/ 385763 h 769145"/>
              <a:gd name="connsiteX6" fmla="*/ 228599 w 445294"/>
              <a:gd name="connsiteY6" fmla="*/ 90488 h 769145"/>
              <a:gd name="connsiteX7" fmla="*/ 214313 w 445294"/>
              <a:gd name="connsiteY7" fmla="*/ 47629 h 769145"/>
              <a:gd name="connsiteX8" fmla="*/ 138112 w 445294"/>
              <a:gd name="connsiteY8" fmla="*/ 0 h 769145"/>
              <a:gd name="connsiteX9" fmla="*/ 92869 w 445294"/>
              <a:gd name="connsiteY9" fmla="*/ 4763 h 769145"/>
              <a:gd name="connsiteX10" fmla="*/ 0 w 445294"/>
              <a:gd name="connsiteY10" fmla="*/ 52388 h 769145"/>
              <a:gd name="connsiteX0" fmla="*/ 73819 w 426244"/>
              <a:gd name="connsiteY0" fmla="*/ 4763 h 769145"/>
              <a:gd name="connsiteX1" fmla="*/ 73819 w 426244"/>
              <a:gd name="connsiteY1" fmla="*/ 302420 h 769145"/>
              <a:gd name="connsiteX2" fmla="*/ 0 w 426244"/>
              <a:gd name="connsiteY2" fmla="*/ 381001 h 769145"/>
              <a:gd name="connsiteX3" fmla="*/ 366713 w 426244"/>
              <a:gd name="connsiteY3" fmla="*/ 769145 h 769145"/>
              <a:gd name="connsiteX4" fmla="*/ 373856 w 426244"/>
              <a:gd name="connsiteY4" fmla="*/ 402432 h 769145"/>
              <a:gd name="connsiteX5" fmla="*/ 426244 w 426244"/>
              <a:gd name="connsiteY5" fmla="*/ 385763 h 769145"/>
              <a:gd name="connsiteX6" fmla="*/ 209549 w 426244"/>
              <a:gd name="connsiteY6" fmla="*/ 90488 h 769145"/>
              <a:gd name="connsiteX7" fmla="*/ 195263 w 426244"/>
              <a:gd name="connsiteY7" fmla="*/ 47629 h 769145"/>
              <a:gd name="connsiteX8" fmla="*/ 119062 w 426244"/>
              <a:gd name="connsiteY8" fmla="*/ 0 h 769145"/>
              <a:gd name="connsiteX9" fmla="*/ 73819 w 426244"/>
              <a:gd name="connsiteY9" fmla="*/ 4763 h 769145"/>
              <a:gd name="connsiteX0" fmla="*/ 119062 w 426244"/>
              <a:gd name="connsiteY0" fmla="*/ 0 h 769145"/>
              <a:gd name="connsiteX1" fmla="*/ 73819 w 426244"/>
              <a:gd name="connsiteY1" fmla="*/ 302420 h 769145"/>
              <a:gd name="connsiteX2" fmla="*/ 0 w 426244"/>
              <a:gd name="connsiteY2" fmla="*/ 381001 h 769145"/>
              <a:gd name="connsiteX3" fmla="*/ 366713 w 426244"/>
              <a:gd name="connsiteY3" fmla="*/ 769145 h 769145"/>
              <a:gd name="connsiteX4" fmla="*/ 373856 w 426244"/>
              <a:gd name="connsiteY4" fmla="*/ 402432 h 769145"/>
              <a:gd name="connsiteX5" fmla="*/ 426244 w 426244"/>
              <a:gd name="connsiteY5" fmla="*/ 385763 h 769145"/>
              <a:gd name="connsiteX6" fmla="*/ 209549 w 426244"/>
              <a:gd name="connsiteY6" fmla="*/ 90488 h 769145"/>
              <a:gd name="connsiteX7" fmla="*/ 195263 w 426244"/>
              <a:gd name="connsiteY7" fmla="*/ 47629 h 769145"/>
              <a:gd name="connsiteX8" fmla="*/ 119062 w 426244"/>
              <a:gd name="connsiteY8" fmla="*/ 0 h 769145"/>
              <a:gd name="connsiteX0" fmla="*/ 195263 w 426244"/>
              <a:gd name="connsiteY0" fmla="*/ 0 h 721516"/>
              <a:gd name="connsiteX1" fmla="*/ 73819 w 426244"/>
              <a:gd name="connsiteY1" fmla="*/ 254791 h 721516"/>
              <a:gd name="connsiteX2" fmla="*/ 0 w 426244"/>
              <a:gd name="connsiteY2" fmla="*/ 333372 h 721516"/>
              <a:gd name="connsiteX3" fmla="*/ 366713 w 426244"/>
              <a:gd name="connsiteY3" fmla="*/ 721516 h 721516"/>
              <a:gd name="connsiteX4" fmla="*/ 373856 w 426244"/>
              <a:gd name="connsiteY4" fmla="*/ 354803 h 721516"/>
              <a:gd name="connsiteX5" fmla="*/ 426244 w 426244"/>
              <a:gd name="connsiteY5" fmla="*/ 338134 h 721516"/>
              <a:gd name="connsiteX6" fmla="*/ 209549 w 426244"/>
              <a:gd name="connsiteY6" fmla="*/ 42859 h 721516"/>
              <a:gd name="connsiteX7" fmla="*/ 195263 w 426244"/>
              <a:gd name="connsiteY7" fmla="*/ 0 h 721516"/>
              <a:gd name="connsiteX0" fmla="*/ 209549 w 426244"/>
              <a:gd name="connsiteY0" fmla="*/ 773 h 679430"/>
              <a:gd name="connsiteX1" fmla="*/ 73819 w 426244"/>
              <a:gd name="connsiteY1" fmla="*/ 212705 h 679430"/>
              <a:gd name="connsiteX2" fmla="*/ 0 w 426244"/>
              <a:gd name="connsiteY2" fmla="*/ 291286 h 679430"/>
              <a:gd name="connsiteX3" fmla="*/ 366713 w 426244"/>
              <a:gd name="connsiteY3" fmla="*/ 679430 h 679430"/>
              <a:gd name="connsiteX4" fmla="*/ 373856 w 426244"/>
              <a:gd name="connsiteY4" fmla="*/ 312717 h 679430"/>
              <a:gd name="connsiteX5" fmla="*/ 426244 w 426244"/>
              <a:gd name="connsiteY5" fmla="*/ 296048 h 679430"/>
              <a:gd name="connsiteX6" fmla="*/ 209549 w 426244"/>
              <a:gd name="connsiteY6" fmla="*/ 773 h 679430"/>
              <a:gd name="connsiteX0" fmla="*/ 426244 w 426244"/>
              <a:gd name="connsiteY0" fmla="*/ 83343 h 466725"/>
              <a:gd name="connsiteX1" fmla="*/ 73819 w 426244"/>
              <a:gd name="connsiteY1" fmla="*/ 0 h 466725"/>
              <a:gd name="connsiteX2" fmla="*/ 0 w 426244"/>
              <a:gd name="connsiteY2" fmla="*/ 78581 h 466725"/>
              <a:gd name="connsiteX3" fmla="*/ 366713 w 426244"/>
              <a:gd name="connsiteY3" fmla="*/ 466725 h 466725"/>
              <a:gd name="connsiteX4" fmla="*/ 373856 w 426244"/>
              <a:gd name="connsiteY4" fmla="*/ 100012 h 466725"/>
              <a:gd name="connsiteX5" fmla="*/ 426244 w 426244"/>
              <a:gd name="connsiteY5" fmla="*/ 83343 h 466725"/>
              <a:gd name="connsiteX0" fmla="*/ 373856 w 373856"/>
              <a:gd name="connsiteY0" fmla="*/ 100012 h 466725"/>
              <a:gd name="connsiteX1" fmla="*/ 73819 w 373856"/>
              <a:gd name="connsiteY1" fmla="*/ 0 h 466725"/>
              <a:gd name="connsiteX2" fmla="*/ 0 w 373856"/>
              <a:gd name="connsiteY2" fmla="*/ 78581 h 466725"/>
              <a:gd name="connsiteX3" fmla="*/ 366713 w 373856"/>
              <a:gd name="connsiteY3" fmla="*/ 466725 h 466725"/>
              <a:gd name="connsiteX4" fmla="*/ 373856 w 373856"/>
              <a:gd name="connsiteY4" fmla="*/ 100012 h 466725"/>
              <a:gd name="connsiteX0" fmla="*/ 411956 w 411956"/>
              <a:gd name="connsiteY0" fmla="*/ 383381 h 466725"/>
              <a:gd name="connsiteX1" fmla="*/ 73819 w 411956"/>
              <a:gd name="connsiteY1" fmla="*/ 0 h 466725"/>
              <a:gd name="connsiteX2" fmla="*/ 0 w 411956"/>
              <a:gd name="connsiteY2" fmla="*/ 78581 h 466725"/>
              <a:gd name="connsiteX3" fmla="*/ 366713 w 411956"/>
              <a:gd name="connsiteY3" fmla="*/ 466725 h 466725"/>
              <a:gd name="connsiteX4" fmla="*/ 411956 w 411956"/>
              <a:gd name="connsiteY4" fmla="*/ 383381 h 466725"/>
              <a:gd name="connsiteX0" fmla="*/ 411956 w 411956"/>
              <a:gd name="connsiteY0" fmla="*/ 345281 h 428625"/>
              <a:gd name="connsiteX1" fmla="*/ 45244 w 411956"/>
              <a:gd name="connsiteY1" fmla="*/ 0 h 428625"/>
              <a:gd name="connsiteX2" fmla="*/ 0 w 411956"/>
              <a:gd name="connsiteY2" fmla="*/ 40481 h 428625"/>
              <a:gd name="connsiteX3" fmla="*/ 366713 w 411956"/>
              <a:gd name="connsiteY3" fmla="*/ 428625 h 428625"/>
              <a:gd name="connsiteX4" fmla="*/ 411956 w 411956"/>
              <a:gd name="connsiteY4" fmla="*/ 345281 h 428625"/>
              <a:gd name="connsiteX0" fmla="*/ 411956 w 411956"/>
              <a:gd name="connsiteY0" fmla="*/ 354806 h 438150"/>
              <a:gd name="connsiteX1" fmla="*/ 40481 w 411956"/>
              <a:gd name="connsiteY1" fmla="*/ 0 h 438150"/>
              <a:gd name="connsiteX2" fmla="*/ 0 w 411956"/>
              <a:gd name="connsiteY2" fmla="*/ 50006 h 438150"/>
              <a:gd name="connsiteX3" fmla="*/ 366713 w 411956"/>
              <a:gd name="connsiteY3" fmla="*/ 438150 h 438150"/>
              <a:gd name="connsiteX4" fmla="*/ 411956 w 411956"/>
              <a:gd name="connsiteY4" fmla="*/ 354806 h 438150"/>
              <a:gd name="connsiteX0" fmla="*/ 402431 w 402431"/>
              <a:gd name="connsiteY0" fmla="*/ 378618 h 438150"/>
              <a:gd name="connsiteX1" fmla="*/ 40481 w 402431"/>
              <a:gd name="connsiteY1" fmla="*/ 0 h 438150"/>
              <a:gd name="connsiteX2" fmla="*/ 0 w 402431"/>
              <a:gd name="connsiteY2" fmla="*/ 50006 h 438150"/>
              <a:gd name="connsiteX3" fmla="*/ 366713 w 402431"/>
              <a:gd name="connsiteY3" fmla="*/ 438150 h 438150"/>
              <a:gd name="connsiteX4" fmla="*/ 402431 w 402431"/>
              <a:gd name="connsiteY4" fmla="*/ 378618 h 438150"/>
              <a:gd name="connsiteX0" fmla="*/ 402431 w 402431"/>
              <a:gd name="connsiteY0" fmla="*/ 361949 h 421481"/>
              <a:gd name="connsiteX1" fmla="*/ 40481 w 402431"/>
              <a:gd name="connsiteY1" fmla="*/ 0 h 421481"/>
              <a:gd name="connsiteX2" fmla="*/ 0 w 402431"/>
              <a:gd name="connsiteY2" fmla="*/ 33337 h 421481"/>
              <a:gd name="connsiteX3" fmla="*/ 366713 w 402431"/>
              <a:gd name="connsiteY3" fmla="*/ 421481 h 421481"/>
              <a:gd name="connsiteX4" fmla="*/ 402431 w 402431"/>
              <a:gd name="connsiteY4" fmla="*/ 361949 h 421481"/>
              <a:gd name="connsiteX0" fmla="*/ 392906 w 392906"/>
              <a:gd name="connsiteY0" fmla="*/ 376236 h 421481"/>
              <a:gd name="connsiteX1" fmla="*/ 40481 w 392906"/>
              <a:gd name="connsiteY1" fmla="*/ 0 h 421481"/>
              <a:gd name="connsiteX2" fmla="*/ 0 w 392906"/>
              <a:gd name="connsiteY2" fmla="*/ 33337 h 421481"/>
              <a:gd name="connsiteX3" fmla="*/ 366713 w 392906"/>
              <a:gd name="connsiteY3" fmla="*/ 421481 h 421481"/>
              <a:gd name="connsiteX4" fmla="*/ 392906 w 392906"/>
              <a:gd name="connsiteY4" fmla="*/ 376236 h 421481"/>
              <a:gd name="connsiteX0" fmla="*/ 392906 w 392906"/>
              <a:gd name="connsiteY0" fmla="*/ 383380 h 428625"/>
              <a:gd name="connsiteX1" fmla="*/ 40481 w 392906"/>
              <a:gd name="connsiteY1" fmla="*/ 0 h 428625"/>
              <a:gd name="connsiteX2" fmla="*/ 0 w 392906"/>
              <a:gd name="connsiteY2" fmla="*/ 40481 h 428625"/>
              <a:gd name="connsiteX3" fmla="*/ 366713 w 392906"/>
              <a:gd name="connsiteY3" fmla="*/ 428625 h 428625"/>
              <a:gd name="connsiteX4" fmla="*/ 392906 w 392906"/>
              <a:gd name="connsiteY4" fmla="*/ 383380 h 428625"/>
              <a:gd name="connsiteX0" fmla="*/ 373135 w 373135"/>
              <a:gd name="connsiteY0" fmla="*/ 383380 h 428625"/>
              <a:gd name="connsiteX1" fmla="*/ 20710 w 373135"/>
              <a:gd name="connsiteY1" fmla="*/ 0 h 428625"/>
              <a:gd name="connsiteX2" fmla="*/ 0 w 373135"/>
              <a:gd name="connsiteY2" fmla="*/ 30371 h 428625"/>
              <a:gd name="connsiteX3" fmla="*/ 346942 w 373135"/>
              <a:gd name="connsiteY3" fmla="*/ 428625 h 428625"/>
              <a:gd name="connsiteX4" fmla="*/ 373135 w 373135"/>
              <a:gd name="connsiteY4" fmla="*/ 383380 h 428625"/>
              <a:gd name="connsiteX0" fmla="*/ 364908 w 364908"/>
              <a:gd name="connsiteY0" fmla="*/ 383380 h 428625"/>
              <a:gd name="connsiteX1" fmla="*/ 12483 w 364908"/>
              <a:gd name="connsiteY1" fmla="*/ 0 h 428625"/>
              <a:gd name="connsiteX2" fmla="*/ 0 w 364908"/>
              <a:gd name="connsiteY2" fmla="*/ 57020 h 428625"/>
              <a:gd name="connsiteX3" fmla="*/ 338715 w 364908"/>
              <a:gd name="connsiteY3" fmla="*/ 428625 h 428625"/>
              <a:gd name="connsiteX4" fmla="*/ 364908 w 364908"/>
              <a:gd name="connsiteY4" fmla="*/ 383380 h 42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908" h="428625">
                <a:moveTo>
                  <a:pt x="364908" y="383380"/>
                </a:moveTo>
                <a:lnTo>
                  <a:pt x="12483" y="0"/>
                </a:lnTo>
                <a:lnTo>
                  <a:pt x="0" y="57020"/>
                </a:lnTo>
                <a:lnTo>
                  <a:pt x="338715" y="428625"/>
                </a:lnTo>
                <a:lnTo>
                  <a:pt x="364908" y="383380"/>
                </a:lnTo>
                <a:close/>
              </a:path>
            </a:pathLst>
          </a:custGeom>
          <a:solidFill>
            <a:srgbClr val="2F3BA2"/>
          </a:solidFill>
          <a:ln w="12700">
            <a:noFill/>
            <a:miter lim="800000"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1008000" rIns="0" bIns="45720" numCol="1" rtlCol="0" anchor="t" anchorCtr="0" compatLnSpc="1">
            <a:prstTxWarp prst="textNoShape">
              <a:avLst/>
            </a:prstTxWarp>
          </a:bodyPr>
          <a:lstStyle/>
          <a:p>
            <a:pPr lvl="0" algn="ctr" eaLnBrk="0" hangingPunct="0"/>
            <a:endParaRPr lang="ko-KR" altLang="en-US" sz="1600" spc="-100" baseline="0" dirty="0"/>
          </a:p>
        </p:txBody>
      </p:sp>
      <p:sp>
        <p:nvSpPr>
          <p:cNvPr id="57" name="자유형 56"/>
          <p:cNvSpPr/>
          <p:nvPr userDrawn="1"/>
        </p:nvSpPr>
        <p:spPr>
          <a:xfrm rot="187138">
            <a:off x="3740697" y="1715188"/>
            <a:ext cx="245488" cy="238923"/>
          </a:xfrm>
          <a:custGeom>
            <a:avLst/>
            <a:gdLst>
              <a:gd name="connsiteX0" fmla="*/ 21431 w 559593"/>
              <a:gd name="connsiteY0" fmla="*/ 47625 h 671513"/>
              <a:gd name="connsiteX1" fmla="*/ 0 w 559593"/>
              <a:gd name="connsiteY1" fmla="*/ 102394 h 671513"/>
              <a:gd name="connsiteX2" fmla="*/ 9525 w 559593"/>
              <a:gd name="connsiteY2" fmla="*/ 185738 h 671513"/>
              <a:gd name="connsiteX3" fmla="*/ 57150 w 559593"/>
              <a:gd name="connsiteY3" fmla="*/ 240507 h 671513"/>
              <a:gd name="connsiteX4" fmla="*/ 57150 w 559593"/>
              <a:gd name="connsiteY4" fmla="*/ 288132 h 671513"/>
              <a:gd name="connsiteX5" fmla="*/ 114300 w 559593"/>
              <a:gd name="connsiteY5" fmla="*/ 297657 h 671513"/>
              <a:gd name="connsiteX6" fmla="*/ 40481 w 559593"/>
              <a:gd name="connsiteY6" fmla="*/ 376238 h 671513"/>
              <a:gd name="connsiteX7" fmla="*/ 404812 w 559593"/>
              <a:gd name="connsiteY7" fmla="*/ 671513 h 671513"/>
              <a:gd name="connsiteX8" fmla="*/ 414337 w 559593"/>
              <a:gd name="connsiteY8" fmla="*/ 397669 h 671513"/>
              <a:gd name="connsiteX9" fmla="*/ 559593 w 559593"/>
              <a:gd name="connsiteY9" fmla="*/ 402432 h 671513"/>
              <a:gd name="connsiteX10" fmla="*/ 326231 w 559593"/>
              <a:gd name="connsiteY10" fmla="*/ 176213 h 671513"/>
              <a:gd name="connsiteX11" fmla="*/ 288131 w 559593"/>
              <a:gd name="connsiteY11" fmla="*/ 173832 h 671513"/>
              <a:gd name="connsiteX12" fmla="*/ 233362 w 559593"/>
              <a:gd name="connsiteY12" fmla="*/ 45244 h 671513"/>
              <a:gd name="connsiteX13" fmla="*/ 114300 w 559593"/>
              <a:gd name="connsiteY13" fmla="*/ 0 h 671513"/>
              <a:gd name="connsiteX14" fmla="*/ 21431 w 559593"/>
              <a:gd name="connsiteY14" fmla="*/ 47625 h 671513"/>
              <a:gd name="connsiteX0" fmla="*/ 21431 w 559593"/>
              <a:gd name="connsiteY0" fmla="*/ 47625 h 671513"/>
              <a:gd name="connsiteX1" fmla="*/ 0 w 559593"/>
              <a:gd name="connsiteY1" fmla="*/ 102394 h 671513"/>
              <a:gd name="connsiteX2" fmla="*/ 9525 w 559593"/>
              <a:gd name="connsiteY2" fmla="*/ 185738 h 671513"/>
              <a:gd name="connsiteX3" fmla="*/ 57150 w 559593"/>
              <a:gd name="connsiteY3" fmla="*/ 240507 h 671513"/>
              <a:gd name="connsiteX4" fmla="*/ 57150 w 559593"/>
              <a:gd name="connsiteY4" fmla="*/ 288132 h 671513"/>
              <a:gd name="connsiteX5" fmla="*/ 114300 w 559593"/>
              <a:gd name="connsiteY5" fmla="*/ 297657 h 671513"/>
              <a:gd name="connsiteX6" fmla="*/ 40481 w 559593"/>
              <a:gd name="connsiteY6" fmla="*/ 376238 h 671513"/>
              <a:gd name="connsiteX7" fmla="*/ 404812 w 559593"/>
              <a:gd name="connsiteY7" fmla="*/ 671513 h 671513"/>
              <a:gd name="connsiteX8" fmla="*/ 414337 w 559593"/>
              <a:gd name="connsiteY8" fmla="*/ 397669 h 671513"/>
              <a:gd name="connsiteX9" fmla="*/ 559593 w 559593"/>
              <a:gd name="connsiteY9" fmla="*/ 402432 h 671513"/>
              <a:gd name="connsiteX10" fmla="*/ 326231 w 559593"/>
              <a:gd name="connsiteY10" fmla="*/ 176213 h 671513"/>
              <a:gd name="connsiteX11" fmla="*/ 288131 w 559593"/>
              <a:gd name="connsiteY11" fmla="*/ 173832 h 671513"/>
              <a:gd name="connsiteX12" fmla="*/ 185737 w 559593"/>
              <a:gd name="connsiteY12" fmla="*/ 9525 h 671513"/>
              <a:gd name="connsiteX13" fmla="*/ 114300 w 559593"/>
              <a:gd name="connsiteY13" fmla="*/ 0 h 671513"/>
              <a:gd name="connsiteX14" fmla="*/ 21431 w 559593"/>
              <a:gd name="connsiteY14" fmla="*/ 47625 h 671513"/>
              <a:gd name="connsiteX0" fmla="*/ 21431 w 559593"/>
              <a:gd name="connsiteY0" fmla="*/ 47625 h 671513"/>
              <a:gd name="connsiteX1" fmla="*/ 0 w 559593"/>
              <a:gd name="connsiteY1" fmla="*/ 102394 h 671513"/>
              <a:gd name="connsiteX2" fmla="*/ 9525 w 559593"/>
              <a:gd name="connsiteY2" fmla="*/ 185738 h 671513"/>
              <a:gd name="connsiteX3" fmla="*/ 57150 w 559593"/>
              <a:gd name="connsiteY3" fmla="*/ 240507 h 671513"/>
              <a:gd name="connsiteX4" fmla="*/ 57150 w 559593"/>
              <a:gd name="connsiteY4" fmla="*/ 288132 h 671513"/>
              <a:gd name="connsiteX5" fmla="*/ 114300 w 559593"/>
              <a:gd name="connsiteY5" fmla="*/ 297657 h 671513"/>
              <a:gd name="connsiteX6" fmla="*/ 40481 w 559593"/>
              <a:gd name="connsiteY6" fmla="*/ 376238 h 671513"/>
              <a:gd name="connsiteX7" fmla="*/ 404812 w 559593"/>
              <a:gd name="connsiteY7" fmla="*/ 671513 h 671513"/>
              <a:gd name="connsiteX8" fmla="*/ 414337 w 559593"/>
              <a:gd name="connsiteY8" fmla="*/ 397669 h 671513"/>
              <a:gd name="connsiteX9" fmla="*/ 559593 w 559593"/>
              <a:gd name="connsiteY9" fmla="*/ 402432 h 671513"/>
              <a:gd name="connsiteX10" fmla="*/ 326231 w 559593"/>
              <a:gd name="connsiteY10" fmla="*/ 176213 h 671513"/>
              <a:gd name="connsiteX11" fmla="*/ 247650 w 559593"/>
              <a:gd name="connsiteY11" fmla="*/ 71439 h 671513"/>
              <a:gd name="connsiteX12" fmla="*/ 185737 w 559593"/>
              <a:gd name="connsiteY12" fmla="*/ 9525 h 671513"/>
              <a:gd name="connsiteX13" fmla="*/ 114300 w 559593"/>
              <a:gd name="connsiteY13" fmla="*/ 0 h 671513"/>
              <a:gd name="connsiteX14" fmla="*/ 21431 w 559593"/>
              <a:gd name="connsiteY14" fmla="*/ 47625 h 671513"/>
              <a:gd name="connsiteX0" fmla="*/ 21431 w 559593"/>
              <a:gd name="connsiteY0" fmla="*/ 47625 h 671513"/>
              <a:gd name="connsiteX1" fmla="*/ 0 w 559593"/>
              <a:gd name="connsiteY1" fmla="*/ 102394 h 671513"/>
              <a:gd name="connsiteX2" fmla="*/ 9525 w 559593"/>
              <a:gd name="connsiteY2" fmla="*/ 185738 h 671513"/>
              <a:gd name="connsiteX3" fmla="*/ 57150 w 559593"/>
              <a:gd name="connsiteY3" fmla="*/ 240507 h 671513"/>
              <a:gd name="connsiteX4" fmla="*/ 57150 w 559593"/>
              <a:gd name="connsiteY4" fmla="*/ 288132 h 671513"/>
              <a:gd name="connsiteX5" fmla="*/ 114300 w 559593"/>
              <a:gd name="connsiteY5" fmla="*/ 297657 h 671513"/>
              <a:gd name="connsiteX6" fmla="*/ 40481 w 559593"/>
              <a:gd name="connsiteY6" fmla="*/ 376238 h 671513"/>
              <a:gd name="connsiteX7" fmla="*/ 404812 w 559593"/>
              <a:gd name="connsiteY7" fmla="*/ 671513 h 671513"/>
              <a:gd name="connsiteX8" fmla="*/ 414337 w 559593"/>
              <a:gd name="connsiteY8" fmla="*/ 397669 h 671513"/>
              <a:gd name="connsiteX9" fmla="*/ 559593 w 559593"/>
              <a:gd name="connsiteY9" fmla="*/ 402432 h 671513"/>
              <a:gd name="connsiteX10" fmla="*/ 345281 w 559593"/>
              <a:gd name="connsiteY10" fmla="*/ 176213 h 671513"/>
              <a:gd name="connsiteX11" fmla="*/ 247650 w 559593"/>
              <a:gd name="connsiteY11" fmla="*/ 71439 h 671513"/>
              <a:gd name="connsiteX12" fmla="*/ 185737 w 559593"/>
              <a:gd name="connsiteY12" fmla="*/ 9525 h 671513"/>
              <a:gd name="connsiteX13" fmla="*/ 114300 w 559593"/>
              <a:gd name="connsiteY13" fmla="*/ 0 h 671513"/>
              <a:gd name="connsiteX14" fmla="*/ 21431 w 559593"/>
              <a:gd name="connsiteY14" fmla="*/ 47625 h 671513"/>
              <a:gd name="connsiteX0" fmla="*/ 21431 w 559593"/>
              <a:gd name="connsiteY0" fmla="*/ 47625 h 671513"/>
              <a:gd name="connsiteX1" fmla="*/ 0 w 559593"/>
              <a:gd name="connsiteY1" fmla="*/ 102394 h 671513"/>
              <a:gd name="connsiteX2" fmla="*/ 9525 w 559593"/>
              <a:gd name="connsiteY2" fmla="*/ 185738 h 671513"/>
              <a:gd name="connsiteX3" fmla="*/ 57150 w 559593"/>
              <a:gd name="connsiteY3" fmla="*/ 240507 h 671513"/>
              <a:gd name="connsiteX4" fmla="*/ 57150 w 559593"/>
              <a:gd name="connsiteY4" fmla="*/ 288132 h 671513"/>
              <a:gd name="connsiteX5" fmla="*/ 114300 w 559593"/>
              <a:gd name="connsiteY5" fmla="*/ 297657 h 671513"/>
              <a:gd name="connsiteX6" fmla="*/ 40481 w 559593"/>
              <a:gd name="connsiteY6" fmla="*/ 376238 h 671513"/>
              <a:gd name="connsiteX7" fmla="*/ 404812 w 559593"/>
              <a:gd name="connsiteY7" fmla="*/ 671513 h 671513"/>
              <a:gd name="connsiteX8" fmla="*/ 414337 w 559593"/>
              <a:gd name="connsiteY8" fmla="*/ 397669 h 671513"/>
              <a:gd name="connsiteX9" fmla="*/ 559593 w 559593"/>
              <a:gd name="connsiteY9" fmla="*/ 402432 h 671513"/>
              <a:gd name="connsiteX10" fmla="*/ 326231 w 559593"/>
              <a:gd name="connsiteY10" fmla="*/ 188119 h 671513"/>
              <a:gd name="connsiteX11" fmla="*/ 247650 w 559593"/>
              <a:gd name="connsiteY11" fmla="*/ 71439 h 671513"/>
              <a:gd name="connsiteX12" fmla="*/ 185737 w 559593"/>
              <a:gd name="connsiteY12" fmla="*/ 9525 h 671513"/>
              <a:gd name="connsiteX13" fmla="*/ 114300 w 559593"/>
              <a:gd name="connsiteY13" fmla="*/ 0 h 671513"/>
              <a:gd name="connsiteX14" fmla="*/ 21431 w 559593"/>
              <a:gd name="connsiteY14" fmla="*/ 47625 h 671513"/>
              <a:gd name="connsiteX0" fmla="*/ 21431 w 559593"/>
              <a:gd name="connsiteY0" fmla="*/ 47625 h 671513"/>
              <a:gd name="connsiteX1" fmla="*/ 0 w 559593"/>
              <a:gd name="connsiteY1" fmla="*/ 102394 h 671513"/>
              <a:gd name="connsiteX2" fmla="*/ 9525 w 559593"/>
              <a:gd name="connsiteY2" fmla="*/ 185738 h 671513"/>
              <a:gd name="connsiteX3" fmla="*/ 57150 w 559593"/>
              <a:gd name="connsiteY3" fmla="*/ 240507 h 671513"/>
              <a:gd name="connsiteX4" fmla="*/ 57150 w 559593"/>
              <a:gd name="connsiteY4" fmla="*/ 288132 h 671513"/>
              <a:gd name="connsiteX5" fmla="*/ 114300 w 559593"/>
              <a:gd name="connsiteY5" fmla="*/ 297657 h 671513"/>
              <a:gd name="connsiteX6" fmla="*/ 40481 w 559593"/>
              <a:gd name="connsiteY6" fmla="*/ 376238 h 671513"/>
              <a:gd name="connsiteX7" fmla="*/ 404812 w 559593"/>
              <a:gd name="connsiteY7" fmla="*/ 671513 h 671513"/>
              <a:gd name="connsiteX8" fmla="*/ 414337 w 559593"/>
              <a:gd name="connsiteY8" fmla="*/ 397669 h 671513"/>
              <a:gd name="connsiteX9" fmla="*/ 559593 w 559593"/>
              <a:gd name="connsiteY9" fmla="*/ 402432 h 671513"/>
              <a:gd name="connsiteX10" fmla="*/ 326231 w 559593"/>
              <a:gd name="connsiteY10" fmla="*/ 188119 h 671513"/>
              <a:gd name="connsiteX11" fmla="*/ 292894 w 559593"/>
              <a:gd name="connsiteY11" fmla="*/ 97633 h 671513"/>
              <a:gd name="connsiteX12" fmla="*/ 185737 w 559593"/>
              <a:gd name="connsiteY12" fmla="*/ 9525 h 671513"/>
              <a:gd name="connsiteX13" fmla="*/ 114300 w 559593"/>
              <a:gd name="connsiteY13" fmla="*/ 0 h 671513"/>
              <a:gd name="connsiteX14" fmla="*/ 21431 w 559593"/>
              <a:gd name="connsiteY14" fmla="*/ 47625 h 671513"/>
              <a:gd name="connsiteX0" fmla="*/ 21431 w 559593"/>
              <a:gd name="connsiteY0" fmla="*/ 47625 h 671513"/>
              <a:gd name="connsiteX1" fmla="*/ 0 w 559593"/>
              <a:gd name="connsiteY1" fmla="*/ 102394 h 671513"/>
              <a:gd name="connsiteX2" fmla="*/ 9525 w 559593"/>
              <a:gd name="connsiteY2" fmla="*/ 185738 h 671513"/>
              <a:gd name="connsiteX3" fmla="*/ 57150 w 559593"/>
              <a:gd name="connsiteY3" fmla="*/ 240507 h 671513"/>
              <a:gd name="connsiteX4" fmla="*/ 57150 w 559593"/>
              <a:gd name="connsiteY4" fmla="*/ 288132 h 671513"/>
              <a:gd name="connsiteX5" fmla="*/ 114300 w 559593"/>
              <a:gd name="connsiteY5" fmla="*/ 297657 h 671513"/>
              <a:gd name="connsiteX6" fmla="*/ 40481 w 559593"/>
              <a:gd name="connsiteY6" fmla="*/ 376238 h 671513"/>
              <a:gd name="connsiteX7" fmla="*/ 404812 w 559593"/>
              <a:gd name="connsiteY7" fmla="*/ 671513 h 671513"/>
              <a:gd name="connsiteX8" fmla="*/ 414337 w 559593"/>
              <a:gd name="connsiteY8" fmla="*/ 397669 h 671513"/>
              <a:gd name="connsiteX9" fmla="*/ 559593 w 559593"/>
              <a:gd name="connsiteY9" fmla="*/ 402432 h 671513"/>
              <a:gd name="connsiteX10" fmla="*/ 288131 w 559593"/>
              <a:gd name="connsiteY10" fmla="*/ 180976 h 671513"/>
              <a:gd name="connsiteX11" fmla="*/ 292894 w 559593"/>
              <a:gd name="connsiteY11" fmla="*/ 97633 h 671513"/>
              <a:gd name="connsiteX12" fmla="*/ 185737 w 559593"/>
              <a:gd name="connsiteY12" fmla="*/ 9525 h 671513"/>
              <a:gd name="connsiteX13" fmla="*/ 114300 w 559593"/>
              <a:gd name="connsiteY13" fmla="*/ 0 h 671513"/>
              <a:gd name="connsiteX14" fmla="*/ 21431 w 559593"/>
              <a:gd name="connsiteY14" fmla="*/ 47625 h 671513"/>
              <a:gd name="connsiteX0" fmla="*/ 21431 w 559593"/>
              <a:gd name="connsiteY0" fmla="*/ 47625 h 671513"/>
              <a:gd name="connsiteX1" fmla="*/ 0 w 559593"/>
              <a:gd name="connsiteY1" fmla="*/ 102394 h 671513"/>
              <a:gd name="connsiteX2" fmla="*/ 9525 w 559593"/>
              <a:gd name="connsiteY2" fmla="*/ 185738 h 671513"/>
              <a:gd name="connsiteX3" fmla="*/ 57150 w 559593"/>
              <a:gd name="connsiteY3" fmla="*/ 240507 h 671513"/>
              <a:gd name="connsiteX4" fmla="*/ 57150 w 559593"/>
              <a:gd name="connsiteY4" fmla="*/ 288132 h 671513"/>
              <a:gd name="connsiteX5" fmla="*/ 114300 w 559593"/>
              <a:gd name="connsiteY5" fmla="*/ 297657 h 671513"/>
              <a:gd name="connsiteX6" fmla="*/ 40481 w 559593"/>
              <a:gd name="connsiteY6" fmla="*/ 376238 h 671513"/>
              <a:gd name="connsiteX7" fmla="*/ 404812 w 559593"/>
              <a:gd name="connsiteY7" fmla="*/ 671513 h 671513"/>
              <a:gd name="connsiteX8" fmla="*/ 414337 w 559593"/>
              <a:gd name="connsiteY8" fmla="*/ 397669 h 671513"/>
              <a:gd name="connsiteX9" fmla="*/ 559593 w 559593"/>
              <a:gd name="connsiteY9" fmla="*/ 402432 h 671513"/>
              <a:gd name="connsiteX10" fmla="*/ 288131 w 559593"/>
              <a:gd name="connsiteY10" fmla="*/ 180976 h 671513"/>
              <a:gd name="connsiteX11" fmla="*/ 330994 w 559593"/>
              <a:gd name="connsiteY11" fmla="*/ 150021 h 671513"/>
              <a:gd name="connsiteX12" fmla="*/ 185737 w 559593"/>
              <a:gd name="connsiteY12" fmla="*/ 9525 h 671513"/>
              <a:gd name="connsiteX13" fmla="*/ 114300 w 559593"/>
              <a:gd name="connsiteY13" fmla="*/ 0 h 671513"/>
              <a:gd name="connsiteX14" fmla="*/ 21431 w 559593"/>
              <a:gd name="connsiteY14" fmla="*/ 47625 h 671513"/>
              <a:gd name="connsiteX0" fmla="*/ 21431 w 559593"/>
              <a:gd name="connsiteY0" fmla="*/ 47625 h 671513"/>
              <a:gd name="connsiteX1" fmla="*/ 0 w 559593"/>
              <a:gd name="connsiteY1" fmla="*/ 102394 h 671513"/>
              <a:gd name="connsiteX2" fmla="*/ 9525 w 559593"/>
              <a:gd name="connsiteY2" fmla="*/ 185738 h 671513"/>
              <a:gd name="connsiteX3" fmla="*/ 57150 w 559593"/>
              <a:gd name="connsiteY3" fmla="*/ 240507 h 671513"/>
              <a:gd name="connsiteX4" fmla="*/ 57150 w 559593"/>
              <a:gd name="connsiteY4" fmla="*/ 288132 h 671513"/>
              <a:gd name="connsiteX5" fmla="*/ 114300 w 559593"/>
              <a:gd name="connsiteY5" fmla="*/ 297657 h 671513"/>
              <a:gd name="connsiteX6" fmla="*/ 40481 w 559593"/>
              <a:gd name="connsiteY6" fmla="*/ 376238 h 671513"/>
              <a:gd name="connsiteX7" fmla="*/ 404812 w 559593"/>
              <a:gd name="connsiteY7" fmla="*/ 671513 h 671513"/>
              <a:gd name="connsiteX8" fmla="*/ 414337 w 559593"/>
              <a:gd name="connsiteY8" fmla="*/ 397669 h 671513"/>
              <a:gd name="connsiteX9" fmla="*/ 559593 w 559593"/>
              <a:gd name="connsiteY9" fmla="*/ 402432 h 671513"/>
              <a:gd name="connsiteX10" fmla="*/ 288131 w 559593"/>
              <a:gd name="connsiteY10" fmla="*/ 180976 h 671513"/>
              <a:gd name="connsiteX11" fmla="*/ 347662 w 559593"/>
              <a:gd name="connsiteY11" fmla="*/ 169071 h 671513"/>
              <a:gd name="connsiteX12" fmla="*/ 185737 w 559593"/>
              <a:gd name="connsiteY12" fmla="*/ 9525 h 671513"/>
              <a:gd name="connsiteX13" fmla="*/ 114300 w 559593"/>
              <a:gd name="connsiteY13" fmla="*/ 0 h 671513"/>
              <a:gd name="connsiteX14" fmla="*/ 21431 w 559593"/>
              <a:gd name="connsiteY14" fmla="*/ 47625 h 671513"/>
              <a:gd name="connsiteX0" fmla="*/ 21431 w 559593"/>
              <a:gd name="connsiteY0" fmla="*/ 47625 h 671513"/>
              <a:gd name="connsiteX1" fmla="*/ 0 w 559593"/>
              <a:gd name="connsiteY1" fmla="*/ 102394 h 671513"/>
              <a:gd name="connsiteX2" fmla="*/ 9525 w 559593"/>
              <a:gd name="connsiteY2" fmla="*/ 185738 h 671513"/>
              <a:gd name="connsiteX3" fmla="*/ 57150 w 559593"/>
              <a:gd name="connsiteY3" fmla="*/ 240507 h 671513"/>
              <a:gd name="connsiteX4" fmla="*/ 57150 w 559593"/>
              <a:gd name="connsiteY4" fmla="*/ 288132 h 671513"/>
              <a:gd name="connsiteX5" fmla="*/ 114300 w 559593"/>
              <a:gd name="connsiteY5" fmla="*/ 297657 h 671513"/>
              <a:gd name="connsiteX6" fmla="*/ 40481 w 559593"/>
              <a:gd name="connsiteY6" fmla="*/ 376238 h 671513"/>
              <a:gd name="connsiteX7" fmla="*/ 404812 w 559593"/>
              <a:gd name="connsiteY7" fmla="*/ 671513 h 671513"/>
              <a:gd name="connsiteX8" fmla="*/ 414337 w 559593"/>
              <a:gd name="connsiteY8" fmla="*/ 397669 h 671513"/>
              <a:gd name="connsiteX9" fmla="*/ 559593 w 559593"/>
              <a:gd name="connsiteY9" fmla="*/ 402432 h 671513"/>
              <a:gd name="connsiteX10" fmla="*/ 321468 w 559593"/>
              <a:gd name="connsiteY10" fmla="*/ 207170 h 671513"/>
              <a:gd name="connsiteX11" fmla="*/ 347662 w 559593"/>
              <a:gd name="connsiteY11" fmla="*/ 169071 h 671513"/>
              <a:gd name="connsiteX12" fmla="*/ 185737 w 559593"/>
              <a:gd name="connsiteY12" fmla="*/ 9525 h 671513"/>
              <a:gd name="connsiteX13" fmla="*/ 114300 w 559593"/>
              <a:gd name="connsiteY13" fmla="*/ 0 h 671513"/>
              <a:gd name="connsiteX14" fmla="*/ 21431 w 559593"/>
              <a:gd name="connsiteY14" fmla="*/ 47625 h 671513"/>
              <a:gd name="connsiteX0" fmla="*/ 21431 w 559593"/>
              <a:gd name="connsiteY0" fmla="*/ 47625 h 671513"/>
              <a:gd name="connsiteX1" fmla="*/ 0 w 559593"/>
              <a:gd name="connsiteY1" fmla="*/ 102394 h 671513"/>
              <a:gd name="connsiteX2" fmla="*/ 9525 w 559593"/>
              <a:gd name="connsiteY2" fmla="*/ 185738 h 671513"/>
              <a:gd name="connsiteX3" fmla="*/ 57150 w 559593"/>
              <a:gd name="connsiteY3" fmla="*/ 240507 h 671513"/>
              <a:gd name="connsiteX4" fmla="*/ 57150 w 559593"/>
              <a:gd name="connsiteY4" fmla="*/ 288132 h 671513"/>
              <a:gd name="connsiteX5" fmla="*/ 114300 w 559593"/>
              <a:gd name="connsiteY5" fmla="*/ 297657 h 671513"/>
              <a:gd name="connsiteX6" fmla="*/ 40481 w 559593"/>
              <a:gd name="connsiteY6" fmla="*/ 376238 h 671513"/>
              <a:gd name="connsiteX7" fmla="*/ 404812 w 559593"/>
              <a:gd name="connsiteY7" fmla="*/ 671513 h 671513"/>
              <a:gd name="connsiteX8" fmla="*/ 414337 w 559593"/>
              <a:gd name="connsiteY8" fmla="*/ 397669 h 671513"/>
              <a:gd name="connsiteX9" fmla="*/ 559593 w 559593"/>
              <a:gd name="connsiteY9" fmla="*/ 402432 h 671513"/>
              <a:gd name="connsiteX10" fmla="*/ 321468 w 559593"/>
              <a:gd name="connsiteY10" fmla="*/ 207170 h 671513"/>
              <a:gd name="connsiteX11" fmla="*/ 347662 w 559593"/>
              <a:gd name="connsiteY11" fmla="*/ 169071 h 671513"/>
              <a:gd name="connsiteX12" fmla="*/ 211931 w 559593"/>
              <a:gd name="connsiteY12" fmla="*/ 19050 h 671513"/>
              <a:gd name="connsiteX13" fmla="*/ 114300 w 559593"/>
              <a:gd name="connsiteY13" fmla="*/ 0 h 671513"/>
              <a:gd name="connsiteX14" fmla="*/ 21431 w 559593"/>
              <a:gd name="connsiteY14" fmla="*/ 47625 h 671513"/>
              <a:gd name="connsiteX0" fmla="*/ 21431 w 559593"/>
              <a:gd name="connsiteY0" fmla="*/ 47625 h 671513"/>
              <a:gd name="connsiteX1" fmla="*/ 0 w 559593"/>
              <a:gd name="connsiteY1" fmla="*/ 102394 h 671513"/>
              <a:gd name="connsiteX2" fmla="*/ 9525 w 559593"/>
              <a:gd name="connsiteY2" fmla="*/ 185738 h 671513"/>
              <a:gd name="connsiteX3" fmla="*/ 57150 w 559593"/>
              <a:gd name="connsiteY3" fmla="*/ 240507 h 671513"/>
              <a:gd name="connsiteX4" fmla="*/ 57150 w 559593"/>
              <a:gd name="connsiteY4" fmla="*/ 288132 h 671513"/>
              <a:gd name="connsiteX5" fmla="*/ 114300 w 559593"/>
              <a:gd name="connsiteY5" fmla="*/ 297657 h 671513"/>
              <a:gd name="connsiteX6" fmla="*/ 40481 w 559593"/>
              <a:gd name="connsiteY6" fmla="*/ 376238 h 671513"/>
              <a:gd name="connsiteX7" fmla="*/ 404812 w 559593"/>
              <a:gd name="connsiteY7" fmla="*/ 671513 h 671513"/>
              <a:gd name="connsiteX8" fmla="*/ 414337 w 559593"/>
              <a:gd name="connsiteY8" fmla="*/ 397669 h 671513"/>
              <a:gd name="connsiteX9" fmla="*/ 559593 w 559593"/>
              <a:gd name="connsiteY9" fmla="*/ 402432 h 671513"/>
              <a:gd name="connsiteX10" fmla="*/ 321468 w 559593"/>
              <a:gd name="connsiteY10" fmla="*/ 207170 h 671513"/>
              <a:gd name="connsiteX11" fmla="*/ 342900 w 559593"/>
              <a:gd name="connsiteY11" fmla="*/ 178596 h 671513"/>
              <a:gd name="connsiteX12" fmla="*/ 211931 w 559593"/>
              <a:gd name="connsiteY12" fmla="*/ 19050 h 671513"/>
              <a:gd name="connsiteX13" fmla="*/ 114300 w 559593"/>
              <a:gd name="connsiteY13" fmla="*/ 0 h 671513"/>
              <a:gd name="connsiteX14" fmla="*/ 21431 w 559593"/>
              <a:gd name="connsiteY14" fmla="*/ 47625 h 671513"/>
              <a:gd name="connsiteX0" fmla="*/ 21431 w 559593"/>
              <a:gd name="connsiteY0" fmla="*/ 47625 h 671513"/>
              <a:gd name="connsiteX1" fmla="*/ 0 w 559593"/>
              <a:gd name="connsiteY1" fmla="*/ 102394 h 671513"/>
              <a:gd name="connsiteX2" fmla="*/ 9525 w 559593"/>
              <a:gd name="connsiteY2" fmla="*/ 185738 h 671513"/>
              <a:gd name="connsiteX3" fmla="*/ 57150 w 559593"/>
              <a:gd name="connsiteY3" fmla="*/ 240507 h 671513"/>
              <a:gd name="connsiteX4" fmla="*/ 57150 w 559593"/>
              <a:gd name="connsiteY4" fmla="*/ 288132 h 671513"/>
              <a:gd name="connsiteX5" fmla="*/ 114300 w 559593"/>
              <a:gd name="connsiteY5" fmla="*/ 297657 h 671513"/>
              <a:gd name="connsiteX6" fmla="*/ 40481 w 559593"/>
              <a:gd name="connsiteY6" fmla="*/ 376238 h 671513"/>
              <a:gd name="connsiteX7" fmla="*/ 404812 w 559593"/>
              <a:gd name="connsiteY7" fmla="*/ 671513 h 671513"/>
              <a:gd name="connsiteX8" fmla="*/ 414337 w 559593"/>
              <a:gd name="connsiteY8" fmla="*/ 397669 h 671513"/>
              <a:gd name="connsiteX9" fmla="*/ 559593 w 559593"/>
              <a:gd name="connsiteY9" fmla="*/ 402432 h 671513"/>
              <a:gd name="connsiteX10" fmla="*/ 321468 w 559593"/>
              <a:gd name="connsiteY10" fmla="*/ 207170 h 671513"/>
              <a:gd name="connsiteX11" fmla="*/ 345281 w 559593"/>
              <a:gd name="connsiteY11" fmla="*/ 161928 h 671513"/>
              <a:gd name="connsiteX12" fmla="*/ 211931 w 559593"/>
              <a:gd name="connsiteY12" fmla="*/ 19050 h 671513"/>
              <a:gd name="connsiteX13" fmla="*/ 114300 w 559593"/>
              <a:gd name="connsiteY13" fmla="*/ 0 h 671513"/>
              <a:gd name="connsiteX14" fmla="*/ 21431 w 559593"/>
              <a:gd name="connsiteY14" fmla="*/ 47625 h 671513"/>
              <a:gd name="connsiteX0" fmla="*/ 21431 w 559593"/>
              <a:gd name="connsiteY0" fmla="*/ 47625 h 671513"/>
              <a:gd name="connsiteX1" fmla="*/ 0 w 559593"/>
              <a:gd name="connsiteY1" fmla="*/ 102394 h 671513"/>
              <a:gd name="connsiteX2" fmla="*/ 9525 w 559593"/>
              <a:gd name="connsiteY2" fmla="*/ 185738 h 671513"/>
              <a:gd name="connsiteX3" fmla="*/ 57150 w 559593"/>
              <a:gd name="connsiteY3" fmla="*/ 240507 h 671513"/>
              <a:gd name="connsiteX4" fmla="*/ 57150 w 559593"/>
              <a:gd name="connsiteY4" fmla="*/ 288132 h 671513"/>
              <a:gd name="connsiteX5" fmla="*/ 114300 w 559593"/>
              <a:gd name="connsiteY5" fmla="*/ 297657 h 671513"/>
              <a:gd name="connsiteX6" fmla="*/ 40481 w 559593"/>
              <a:gd name="connsiteY6" fmla="*/ 376238 h 671513"/>
              <a:gd name="connsiteX7" fmla="*/ 404812 w 559593"/>
              <a:gd name="connsiteY7" fmla="*/ 671513 h 671513"/>
              <a:gd name="connsiteX8" fmla="*/ 414337 w 559593"/>
              <a:gd name="connsiteY8" fmla="*/ 397669 h 671513"/>
              <a:gd name="connsiteX9" fmla="*/ 559593 w 559593"/>
              <a:gd name="connsiteY9" fmla="*/ 402432 h 671513"/>
              <a:gd name="connsiteX10" fmla="*/ 321468 w 559593"/>
              <a:gd name="connsiteY10" fmla="*/ 207170 h 671513"/>
              <a:gd name="connsiteX11" fmla="*/ 340518 w 559593"/>
              <a:gd name="connsiteY11" fmla="*/ 164310 h 671513"/>
              <a:gd name="connsiteX12" fmla="*/ 211931 w 559593"/>
              <a:gd name="connsiteY12" fmla="*/ 19050 h 671513"/>
              <a:gd name="connsiteX13" fmla="*/ 114300 w 559593"/>
              <a:gd name="connsiteY13" fmla="*/ 0 h 671513"/>
              <a:gd name="connsiteX14" fmla="*/ 21431 w 559593"/>
              <a:gd name="connsiteY14" fmla="*/ 47625 h 671513"/>
              <a:gd name="connsiteX0" fmla="*/ 21431 w 559593"/>
              <a:gd name="connsiteY0" fmla="*/ 47625 h 671513"/>
              <a:gd name="connsiteX1" fmla="*/ 0 w 559593"/>
              <a:gd name="connsiteY1" fmla="*/ 102394 h 671513"/>
              <a:gd name="connsiteX2" fmla="*/ 9525 w 559593"/>
              <a:gd name="connsiteY2" fmla="*/ 185738 h 671513"/>
              <a:gd name="connsiteX3" fmla="*/ 57150 w 559593"/>
              <a:gd name="connsiteY3" fmla="*/ 240507 h 671513"/>
              <a:gd name="connsiteX4" fmla="*/ 57150 w 559593"/>
              <a:gd name="connsiteY4" fmla="*/ 288132 h 671513"/>
              <a:gd name="connsiteX5" fmla="*/ 114300 w 559593"/>
              <a:gd name="connsiteY5" fmla="*/ 297657 h 671513"/>
              <a:gd name="connsiteX6" fmla="*/ 40481 w 559593"/>
              <a:gd name="connsiteY6" fmla="*/ 376238 h 671513"/>
              <a:gd name="connsiteX7" fmla="*/ 404812 w 559593"/>
              <a:gd name="connsiteY7" fmla="*/ 671513 h 671513"/>
              <a:gd name="connsiteX8" fmla="*/ 414337 w 559593"/>
              <a:gd name="connsiteY8" fmla="*/ 397669 h 671513"/>
              <a:gd name="connsiteX9" fmla="*/ 559593 w 559593"/>
              <a:gd name="connsiteY9" fmla="*/ 402432 h 671513"/>
              <a:gd name="connsiteX10" fmla="*/ 328612 w 559593"/>
              <a:gd name="connsiteY10" fmla="*/ 195263 h 671513"/>
              <a:gd name="connsiteX11" fmla="*/ 340518 w 559593"/>
              <a:gd name="connsiteY11" fmla="*/ 164310 h 671513"/>
              <a:gd name="connsiteX12" fmla="*/ 211931 w 559593"/>
              <a:gd name="connsiteY12" fmla="*/ 19050 h 671513"/>
              <a:gd name="connsiteX13" fmla="*/ 114300 w 559593"/>
              <a:gd name="connsiteY13" fmla="*/ 0 h 671513"/>
              <a:gd name="connsiteX14" fmla="*/ 21431 w 559593"/>
              <a:gd name="connsiteY14" fmla="*/ 47625 h 671513"/>
              <a:gd name="connsiteX0" fmla="*/ 21431 w 559593"/>
              <a:gd name="connsiteY0" fmla="*/ 47625 h 671513"/>
              <a:gd name="connsiteX1" fmla="*/ 0 w 559593"/>
              <a:gd name="connsiteY1" fmla="*/ 102394 h 671513"/>
              <a:gd name="connsiteX2" fmla="*/ 9525 w 559593"/>
              <a:gd name="connsiteY2" fmla="*/ 185738 h 671513"/>
              <a:gd name="connsiteX3" fmla="*/ 57150 w 559593"/>
              <a:gd name="connsiteY3" fmla="*/ 240507 h 671513"/>
              <a:gd name="connsiteX4" fmla="*/ 57150 w 559593"/>
              <a:gd name="connsiteY4" fmla="*/ 288132 h 671513"/>
              <a:gd name="connsiteX5" fmla="*/ 114300 w 559593"/>
              <a:gd name="connsiteY5" fmla="*/ 297657 h 671513"/>
              <a:gd name="connsiteX6" fmla="*/ 40481 w 559593"/>
              <a:gd name="connsiteY6" fmla="*/ 376238 h 671513"/>
              <a:gd name="connsiteX7" fmla="*/ 404812 w 559593"/>
              <a:gd name="connsiteY7" fmla="*/ 671513 h 671513"/>
              <a:gd name="connsiteX8" fmla="*/ 414337 w 559593"/>
              <a:gd name="connsiteY8" fmla="*/ 397669 h 671513"/>
              <a:gd name="connsiteX9" fmla="*/ 559593 w 559593"/>
              <a:gd name="connsiteY9" fmla="*/ 402432 h 671513"/>
              <a:gd name="connsiteX10" fmla="*/ 247649 w 559593"/>
              <a:gd name="connsiteY10" fmla="*/ 159544 h 671513"/>
              <a:gd name="connsiteX11" fmla="*/ 340518 w 559593"/>
              <a:gd name="connsiteY11" fmla="*/ 164310 h 671513"/>
              <a:gd name="connsiteX12" fmla="*/ 211931 w 559593"/>
              <a:gd name="connsiteY12" fmla="*/ 19050 h 671513"/>
              <a:gd name="connsiteX13" fmla="*/ 114300 w 559593"/>
              <a:gd name="connsiteY13" fmla="*/ 0 h 671513"/>
              <a:gd name="connsiteX14" fmla="*/ 21431 w 559593"/>
              <a:gd name="connsiteY14" fmla="*/ 47625 h 671513"/>
              <a:gd name="connsiteX0" fmla="*/ 21431 w 559593"/>
              <a:gd name="connsiteY0" fmla="*/ 47625 h 671513"/>
              <a:gd name="connsiteX1" fmla="*/ 0 w 559593"/>
              <a:gd name="connsiteY1" fmla="*/ 102394 h 671513"/>
              <a:gd name="connsiteX2" fmla="*/ 9525 w 559593"/>
              <a:gd name="connsiteY2" fmla="*/ 185738 h 671513"/>
              <a:gd name="connsiteX3" fmla="*/ 57150 w 559593"/>
              <a:gd name="connsiteY3" fmla="*/ 240507 h 671513"/>
              <a:gd name="connsiteX4" fmla="*/ 57150 w 559593"/>
              <a:gd name="connsiteY4" fmla="*/ 288132 h 671513"/>
              <a:gd name="connsiteX5" fmla="*/ 114300 w 559593"/>
              <a:gd name="connsiteY5" fmla="*/ 297657 h 671513"/>
              <a:gd name="connsiteX6" fmla="*/ 40481 w 559593"/>
              <a:gd name="connsiteY6" fmla="*/ 376238 h 671513"/>
              <a:gd name="connsiteX7" fmla="*/ 404812 w 559593"/>
              <a:gd name="connsiteY7" fmla="*/ 671513 h 671513"/>
              <a:gd name="connsiteX8" fmla="*/ 414337 w 559593"/>
              <a:gd name="connsiteY8" fmla="*/ 397669 h 671513"/>
              <a:gd name="connsiteX9" fmla="*/ 559593 w 559593"/>
              <a:gd name="connsiteY9" fmla="*/ 402432 h 671513"/>
              <a:gd name="connsiteX10" fmla="*/ 247649 w 559593"/>
              <a:gd name="connsiteY10" fmla="*/ 159544 h 671513"/>
              <a:gd name="connsiteX11" fmla="*/ 247650 w 559593"/>
              <a:gd name="connsiteY11" fmla="*/ 92872 h 671513"/>
              <a:gd name="connsiteX12" fmla="*/ 211931 w 559593"/>
              <a:gd name="connsiteY12" fmla="*/ 19050 h 671513"/>
              <a:gd name="connsiteX13" fmla="*/ 114300 w 559593"/>
              <a:gd name="connsiteY13" fmla="*/ 0 h 671513"/>
              <a:gd name="connsiteX14" fmla="*/ 21431 w 559593"/>
              <a:gd name="connsiteY14" fmla="*/ 47625 h 671513"/>
              <a:gd name="connsiteX0" fmla="*/ 21431 w 559593"/>
              <a:gd name="connsiteY0" fmla="*/ 47625 h 671513"/>
              <a:gd name="connsiteX1" fmla="*/ 0 w 559593"/>
              <a:gd name="connsiteY1" fmla="*/ 102394 h 671513"/>
              <a:gd name="connsiteX2" fmla="*/ 9525 w 559593"/>
              <a:gd name="connsiteY2" fmla="*/ 185738 h 671513"/>
              <a:gd name="connsiteX3" fmla="*/ 57150 w 559593"/>
              <a:gd name="connsiteY3" fmla="*/ 240507 h 671513"/>
              <a:gd name="connsiteX4" fmla="*/ 57150 w 559593"/>
              <a:gd name="connsiteY4" fmla="*/ 288132 h 671513"/>
              <a:gd name="connsiteX5" fmla="*/ 114300 w 559593"/>
              <a:gd name="connsiteY5" fmla="*/ 297657 h 671513"/>
              <a:gd name="connsiteX6" fmla="*/ 40481 w 559593"/>
              <a:gd name="connsiteY6" fmla="*/ 376238 h 671513"/>
              <a:gd name="connsiteX7" fmla="*/ 404812 w 559593"/>
              <a:gd name="connsiteY7" fmla="*/ 671513 h 671513"/>
              <a:gd name="connsiteX8" fmla="*/ 414337 w 559593"/>
              <a:gd name="connsiteY8" fmla="*/ 397669 h 671513"/>
              <a:gd name="connsiteX9" fmla="*/ 559593 w 559593"/>
              <a:gd name="connsiteY9" fmla="*/ 402432 h 671513"/>
              <a:gd name="connsiteX10" fmla="*/ 250030 w 559593"/>
              <a:gd name="connsiteY10" fmla="*/ 85725 h 671513"/>
              <a:gd name="connsiteX11" fmla="*/ 247650 w 559593"/>
              <a:gd name="connsiteY11" fmla="*/ 92872 h 671513"/>
              <a:gd name="connsiteX12" fmla="*/ 211931 w 559593"/>
              <a:gd name="connsiteY12" fmla="*/ 19050 h 671513"/>
              <a:gd name="connsiteX13" fmla="*/ 114300 w 559593"/>
              <a:gd name="connsiteY13" fmla="*/ 0 h 671513"/>
              <a:gd name="connsiteX14" fmla="*/ 21431 w 559593"/>
              <a:gd name="connsiteY14" fmla="*/ 47625 h 671513"/>
              <a:gd name="connsiteX0" fmla="*/ 21431 w 559593"/>
              <a:gd name="connsiteY0" fmla="*/ 47625 h 671513"/>
              <a:gd name="connsiteX1" fmla="*/ 0 w 559593"/>
              <a:gd name="connsiteY1" fmla="*/ 102394 h 671513"/>
              <a:gd name="connsiteX2" fmla="*/ 9525 w 559593"/>
              <a:gd name="connsiteY2" fmla="*/ 185738 h 671513"/>
              <a:gd name="connsiteX3" fmla="*/ 57150 w 559593"/>
              <a:gd name="connsiteY3" fmla="*/ 240507 h 671513"/>
              <a:gd name="connsiteX4" fmla="*/ 57150 w 559593"/>
              <a:gd name="connsiteY4" fmla="*/ 288132 h 671513"/>
              <a:gd name="connsiteX5" fmla="*/ 114300 w 559593"/>
              <a:gd name="connsiteY5" fmla="*/ 297657 h 671513"/>
              <a:gd name="connsiteX6" fmla="*/ 40481 w 559593"/>
              <a:gd name="connsiteY6" fmla="*/ 376238 h 671513"/>
              <a:gd name="connsiteX7" fmla="*/ 404812 w 559593"/>
              <a:gd name="connsiteY7" fmla="*/ 671513 h 671513"/>
              <a:gd name="connsiteX8" fmla="*/ 414337 w 559593"/>
              <a:gd name="connsiteY8" fmla="*/ 397669 h 671513"/>
              <a:gd name="connsiteX9" fmla="*/ 559593 w 559593"/>
              <a:gd name="connsiteY9" fmla="*/ 402432 h 671513"/>
              <a:gd name="connsiteX10" fmla="*/ 250030 w 559593"/>
              <a:gd name="connsiteY10" fmla="*/ 85725 h 671513"/>
              <a:gd name="connsiteX11" fmla="*/ 235744 w 559593"/>
              <a:gd name="connsiteY11" fmla="*/ 42866 h 671513"/>
              <a:gd name="connsiteX12" fmla="*/ 211931 w 559593"/>
              <a:gd name="connsiteY12" fmla="*/ 19050 h 671513"/>
              <a:gd name="connsiteX13" fmla="*/ 114300 w 559593"/>
              <a:gd name="connsiteY13" fmla="*/ 0 h 671513"/>
              <a:gd name="connsiteX14" fmla="*/ 21431 w 559593"/>
              <a:gd name="connsiteY14" fmla="*/ 47625 h 671513"/>
              <a:gd name="connsiteX0" fmla="*/ 21431 w 559593"/>
              <a:gd name="connsiteY0" fmla="*/ 52388 h 676276"/>
              <a:gd name="connsiteX1" fmla="*/ 0 w 559593"/>
              <a:gd name="connsiteY1" fmla="*/ 107157 h 676276"/>
              <a:gd name="connsiteX2" fmla="*/ 9525 w 559593"/>
              <a:gd name="connsiteY2" fmla="*/ 190501 h 676276"/>
              <a:gd name="connsiteX3" fmla="*/ 57150 w 559593"/>
              <a:gd name="connsiteY3" fmla="*/ 245270 h 676276"/>
              <a:gd name="connsiteX4" fmla="*/ 57150 w 559593"/>
              <a:gd name="connsiteY4" fmla="*/ 292895 h 676276"/>
              <a:gd name="connsiteX5" fmla="*/ 114300 w 559593"/>
              <a:gd name="connsiteY5" fmla="*/ 302420 h 676276"/>
              <a:gd name="connsiteX6" fmla="*/ 40481 w 559593"/>
              <a:gd name="connsiteY6" fmla="*/ 381001 h 676276"/>
              <a:gd name="connsiteX7" fmla="*/ 404812 w 559593"/>
              <a:gd name="connsiteY7" fmla="*/ 676276 h 676276"/>
              <a:gd name="connsiteX8" fmla="*/ 414337 w 559593"/>
              <a:gd name="connsiteY8" fmla="*/ 402432 h 676276"/>
              <a:gd name="connsiteX9" fmla="*/ 559593 w 559593"/>
              <a:gd name="connsiteY9" fmla="*/ 407195 h 676276"/>
              <a:gd name="connsiteX10" fmla="*/ 250030 w 559593"/>
              <a:gd name="connsiteY10" fmla="*/ 90488 h 676276"/>
              <a:gd name="connsiteX11" fmla="*/ 235744 w 559593"/>
              <a:gd name="connsiteY11" fmla="*/ 47629 h 676276"/>
              <a:gd name="connsiteX12" fmla="*/ 159543 w 559593"/>
              <a:gd name="connsiteY12" fmla="*/ 0 h 676276"/>
              <a:gd name="connsiteX13" fmla="*/ 114300 w 559593"/>
              <a:gd name="connsiteY13" fmla="*/ 4763 h 676276"/>
              <a:gd name="connsiteX14" fmla="*/ 21431 w 559593"/>
              <a:gd name="connsiteY14" fmla="*/ 52388 h 676276"/>
              <a:gd name="connsiteX0" fmla="*/ 21431 w 585787"/>
              <a:gd name="connsiteY0" fmla="*/ 52388 h 676276"/>
              <a:gd name="connsiteX1" fmla="*/ 0 w 585787"/>
              <a:gd name="connsiteY1" fmla="*/ 107157 h 676276"/>
              <a:gd name="connsiteX2" fmla="*/ 9525 w 585787"/>
              <a:gd name="connsiteY2" fmla="*/ 190501 h 676276"/>
              <a:gd name="connsiteX3" fmla="*/ 57150 w 585787"/>
              <a:gd name="connsiteY3" fmla="*/ 245270 h 676276"/>
              <a:gd name="connsiteX4" fmla="*/ 57150 w 585787"/>
              <a:gd name="connsiteY4" fmla="*/ 292895 h 676276"/>
              <a:gd name="connsiteX5" fmla="*/ 114300 w 585787"/>
              <a:gd name="connsiteY5" fmla="*/ 302420 h 676276"/>
              <a:gd name="connsiteX6" fmla="*/ 40481 w 585787"/>
              <a:gd name="connsiteY6" fmla="*/ 381001 h 676276"/>
              <a:gd name="connsiteX7" fmla="*/ 404812 w 585787"/>
              <a:gd name="connsiteY7" fmla="*/ 676276 h 676276"/>
              <a:gd name="connsiteX8" fmla="*/ 414337 w 585787"/>
              <a:gd name="connsiteY8" fmla="*/ 402432 h 676276"/>
              <a:gd name="connsiteX9" fmla="*/ 585787 w 585787"/>
              <a:gd name="connsiteY9" fmla="*/ 383382 h 676276"/>
              <a:gd name="connsiteX10" fmla="*/ 250030 w 585787"/>
              <a:gd name="connsiteY10" fmla="*/ 90488 h 676276"/>
              <a:gd name="connsiteX11" fmla="*/ 235744 w 585787"/>
              <a:gd name="connsiteY11" fmla="*/ 47629 h 676276"/>
              <a:gd name="connsiteX12" fmla="*/ 159543 w 585787"/>
              <a:gd name="connsiteY12" fmla="*/ 0 h 676276"/>
              <a:gd name="connsiteX13" fmla="*/ 114300 w 585787"/>
              <a:gd name="connsiteY13" fmla="*/ 4763 h 676276"/>
              <a:gd name="connsiteX14" fmla="*/ 21431 w 585787"/>
              <a:gd name="connsiteY14" fmla="*/ 52388 h 676276"/>
              <a:gd name="connsiteX0" fmla="*/ 21431 w 466725"/>
              <a:gd name="connsiteY0" fmla="*/ 52388 h 676276"/>
              <a:gd name="connsiteX1" fmla="*/ 0 w 466725"/>
              <a:gd name="connsiteY1" fmla="*/ 107157 h 676276"/>
              <a:gd name="connsiteX2" fmla="*/ 9525 w 466725"/>
              <a:gd name="connsiteY2" fmla="*/ 190501 h 676276"/>
              <a:gd name="connsiteX3" fmla="*/ 57150 w 466725"/>
              <a:gd name="connsiteY3" fmla="*/ 245270 h 676276"/>
              <a:gd name="connsiteX4" fmla="*/ 57150 w 466725"/>
              <a:gd name="connsiteY4" fmla="*/ 292895 h 676276"/>
              <a:gd name="connsiteX5" fmla="*/ 114300 w 466725"/>
              <a:gd name="connsiteY5" fmla="*/ 302420 h 676276"/>
              <a:gd name="connsiteX6" fmla="*/ 40481 w 466725"/>
              <a:gd name="connsiteY6" fmla="*/ 381001 h 676276"/>
              <a:gd name="connsiteX7" fmla="*/ 404812 w 466725"/>
              <a:gd name="connsiteY7" fmla="*/ 676276 h 676276"/>
              <a:gd name="connsiteX8" fmla="*/ 414337 w 466725"/>
              <a:gd name="connsiteY8" fmla="*/ 402432 h 676276"/>
              <a:gd name="connsiteX9" fmla="*/ 466725 w 466725"/>
              <a:gd name="connsiteY9" fmla="*/ 385763 h 676276"/>
              <a:gd name="connsiteX10" fmla="*/ 250030 w 466725"/>
              <a:gd name="connsiteY10" fmla="*/ 90488 h 676276"/>
              <a:gd name="connsiteX11" fmla="*/ 235744 w 466725"/>
              <a:gd name="connsiteY11" fmla="*/ 47629 h 676276"/>
              <a:gd name="connsiteX12" fmla="*/ 159543 w 466725"/>
              <a:gd name="connsiteY12" fmla="*/ 0 h 676276"/>
              <a:gd name="connsiteX13" fmla="*/ 114300 w 466725"/>
              <a:gd name="connsiteY13" fmla="*/ 4763 h 676276"/>
              <a:gd name="connsiteX14" fmla="*/ 21431 w 466725"/>
              <a:gd name="connsiteY14" fmla="*/ 52388 h 676276"/>
              <a:gd name="connsiteX0" fmla="*/ 21431 w 466725"/>
              <a:gd name="connsiteY0" fmla="*/ 52388 h 769145"/>
              <a:gd name="connsiteX1" fmla="*/ 0 w 466725"/>
              <a:gd name="connsiteY1" fmla="*/ 107157 h 769145"/>
              <a:gd name="connsiteX2" fmla="*/ 9525 w 466725"/>
              <a:gd name="connsiteY2" fmla="*/ 190501 h 769145"/>
              <a:gd name="connsiteX3" fmla="*/ 57150 w 466725"/>
              <a:gd name="connsiteY3" fmla="*/ 245270 h 769145"/>
              <a:gd name="connsiteX4" fmla="*/ 57150 w 466725"/>
              <a:gd name="connsiteY4" fmla="*/ 292895 h 769145"/>
              <a:gd name="connsiteX5" fmla="*/ 114300 w 466725"/>
              <a:gd name="connsiteY5" fmla="*/ 302420 h 769145"/>
              <a:gd name="connsiteX6" fmla="*/ 40481 w 466725"/>
              <a:gd name="connsiteY6" fmla="*/ 381001 h 769145"/>
              <a:gd name="connsiteX7" fmla="*/ 407194 w 466725"/>
              <a:gd name="connsiteY7" fmla="*/ 769145 h 769145"/>
              <a:gd name="connsiteX8" fmla="*/ 414337 w 466725"/>
              <a:gd name="connsiteY8" fmla="*/ 402432 h 769145"/>
              <a:gd name="connsiteX9" fmla="*/ 466725 w 466725"/>
              <a:gd name="connsiteY9" fmla="*/ 385763 h 769145"/>
              <a:gd name="connsiteX10" fmla="*/ 250030 w 466725"/>
              <a:gd name="connsiteY10" fmla="*/ 90488 h 769145"/>
              <a:gd name="connsiteX11" fmla="*/ 235744 w 466725"/>
              <a:gd name="connsiteY11" fmla="*/ 47629 h 769145"/>
              <a:gd name="connsiteX12" fmla="*/ 159543 w 466725"/>
              <a:gd name="connsiteY12" fmla="*/ 0 h 769145"/>
              <a:gd name="connsiteX13" fmla="*/ 114300 w 466725"/>
              <a:gd name="connsiteY13" fmla="*/ 4763 h 769145"/>
              <a:gd name="connsiteX14" fmla="*/ 21431 w 466725"/>
              <a:gd name="connsiteY14" fmla="*/ 52388 h 769145"/>
              <a:gd name="connsiteX0" fmla="*/ 21431 w 466725"/>
              <a:gd name="connsiteY0" fmla="*/ 52388 h 769145"/>
              <a:gd name="connsiteX1" fmla="*/ 0 w 466725"/>
              <a:gd name="connsiteY1" fmla="*/ 107157 h 769145"/>
              <a:gd name="connsiteX2" fmla="*/ 9525 w 466725"/>
              <a:gd name="connsiteY2" fmla="*/ 190501 h 769145"/>
              <a:gd name="connsiteX3" fmla="*/ 57150 w 466725"/>
              <a:gd name="connsiteY3" fmla="*/ 245270 h 769145"/>
              <a:gd name="connsiteX4" fmla="*/ 114300 w 466725"/>
              <a:gd name="connsiteY4" fmla="*/ 302420 h 769145"/>
              <a:gd name="connsiteX5" fmla="*/ 40481 w 466725"/>
              <a:gd name="connsiteY5" fmla="*/ 381001 h 769145"/>
              <a:gd name="connsiteX6" fmla="*/ 407194 w 466725"/>
              <a:gd name="connsiteY6" fmla="*/ 769145 h 769145"/>
              <a:gd name="connsiteX7" fmla="*/ 414337 w 466725"/>
              <a:gd name="connsiteY7" fmla="*/ 402432 h 769145"/>
              <a:gd name="connsiteX8" fmla="*/ 466725 w 466725"/>
              <a:gd name="connsiteY8" fmla="*/ 385763 h 769145"/>
              <a:gd name="connsiteX9" fmla="*/ 250030 w 466725"/>
              <a:gd name="connsiteY9" fmla="*/ 90488 h 769145"/>
              <a:gd name="connsiteX10" fmla="*/ 235744 w 466725"/>
              <a:gd name="connsiteY10" fmla="*/ 47629 h 769145"/>
              <a:gd name="connsiteX11" fmla="*/ 159543 w 466725"/>
              <a:gd name="connsiteY11" fmla="*/ 0 h 769145"/>
              <a:gd name="connsiteX12" fmla="*/ 114300 w 466725"/>
              <a:gd name="connsiteY12" fmla="*/ 4763 h 769145"/>
              <a:gd name="connsiteX13" fmla="*/ 21431 w 466725"/>
              <a:gd name="connsiteY13" fmla="*/ 52388 h 769145"/>
              <a:gd name="connsiteX0" fmla="*/ 21431 w 466725"/>
              <a:gd name="connsiteY0" fmla="*/ 52388 h 769145"/>
              <a:gd name="connsiteX1" fmla="*/ 0 w 466725"/>
              <a:gd name="connsiteY1" fmla="*/ 107157 h 769145"/>
              <a:gd name="connsiteX2" fmla="*/ 9525 w 466725"/>
              <a:gd name="connsiteY2" fmla="*/ 190501 h 769145"/>
              <a:gd name="connsiteX3" fmla="*/ 114300 w 466725"/>
              <a:gd name="connsiteY3" fmla="*/ 302420 h 769145"/>
              <a:gd name="connsiteX4" fmla="*/ 40481 w 466725"/>
              <a:gd name="connsiteY4" fmla="*/ 381001 h 769145"/>
              <a:gd name="connsiteX5" fmla="*/ 407194 w 466725"/>
              <a:gd name="connsiteY5" fmla="*/ 769145 h 769145"/>
              <a:gd name="connsiteX6" fmla="*/ 414337 w 466725"/>
              <a:gd name="connsiteY6" fmla="*/ 402432 h 769145"/>
              <a:gd name="connsiteX7" fmla="*/ 466725 w 466725"/>
              <a:gd name="connsiteY7" fmla="*/ 385763 h 769145"/>
              <a:gd name="connsiteX8" fmla="*/ 250030 w 466725"/>
              <a:gd name="connsiteY8" fmla="*/ 90488 h 769145"/>
              <a:gd name="connsiteX9" fmla="*/ 235744 w 466725"/>
              <a:gd name="connsiteY9" fmla="*/ 47629 h 769145"/>
              <a:gd name="connsiteX10" fmla="*/ 159543 w 466725"/>
              <a:gd name="connsiteY10" fmla="*/ 0 h 769145"/>
              <a:gd name="connsiteX11" fmla="*/ 114300 w 466725"/>
              <a:gd name="connsiteY11" fmla="*/ 4763 h 769145"/>
              <a:gd name="connsiteX12" fmla="*/ 21431 w 466725"/>
              <a:gd name="connsiteY12" fmla="*/ 52388 h 769145"/>
              <a:gd name="connsiteX0" fmla="*/ 21431 w 466725"/>
              <a:gd name="connsiteY0" fmla="*/ 52388 h 769145"/>
              <a:gd name="connsiteX1" fmla="*/ 0 w 466725"/>
              <a:gd name="connsiteY1" fmla="*/ 107157 h 769145"/>
              <a:gd name="connsiteX2" fmla="*/ 114300 w 466725"/>
              <a:gd name="connsiteY2" fmla="*/ 302420 h 769145"/>
              <a:gd name="connsiteX3" fmla="*/ 40481 w 466725"/>
              <a:gd name="connsiteY3" fmla="*/ 381001 h 769145"/>
              <a:gd name="connsiteX4" fmla="*/ 407194 w 466725"/>
              <a:gd name="connsiteY4" fmla="*/ 769145 h 769145"/>
              <a:gd name="connsiteX5" fmla="*/ 414337 w 466725"/>
              <a:gd name="connsiteY5" fmla="*/ 402432 h 769145"/>
              <a:gd name="connsiteX6" fmla="*/ 466725 w 466725"/>
              <a:gd name="connsiteY6" fmla="*/ 385763 h 769145"/>
              <a:gd name="connsiteX7" fmla="*/ 250030 w 466725"/>
              <a:gd name="connsiteY7" fmla="*/ 90488 h 769145"/>
              <a:gd name="connsiteX8" fmla="*/ 235744 w 466725"/>
              <a:gd name="connsiteY8" fmla="*/ 47629 h 769145"/>
              <a:gd name="connsiteX9" fmla="*/ 159543 w 466725"/>
              <a:gd name="connsiteY9" fmla="*/ 0 h 769145"/>
              <a:gd name="connsiteX10" fmla="*/ 114300 w 466725"/>
              <a:gd name="connsiteY10" fmla="*/ 4763 h 769145"/>
              <a:gd name="connsiteX11" fmla="*/ 21431 w 466725"/>
              <a:gd name="connsiteY11" fmla="*/ 52388 h 769145"/>
              <a:gd name="connsiteX0" fmla="*/ 0 w 445294"/>
              <a:gd name="connsiteY0" fmla="*/ 52388 h 769145"/>
              <a:gd name="connsiteX1" fmla="*/ 92869 w 445294"/>
              <a:gd name="connsiteY1" fmla="*/ 302420 h 769145"/>
              <a:gd name="connsiteX2" fmla="*/ 19050 w 445294"/>
              <a:gd name="connsiteY2" fmla="*/ 381001 h 769145"/>
              <a:gd name="connsiteX3" fmla="*/ 385763 w 445294"/>
              <a:gd name="connsiteY3" fmla="*/ 769145 h 769145"/>
              <a:gd name="connsiteX4" fmla="*/ 392906 w 445294"/>
              <a:gd name="connsiteY4" fmla="*/ 402432 h 769145"/>
              <a:gd name="connsiteX5" fmla="*/ 445294 w 445294"/>
              <a:gd name="connsiteY5" fmla="*/ 385763 h 769145"/>
              <a:gd name="connsiteX6" fmla="*/ 228599 w 445294"/>
              <a:gd name="connsiteY6" fmla="*/ 90488 h 769145"/>
              <a:gd name="connsiteX7" fmla="*/ 214313 w 445294"/>
              <a:gd name="connsiteY7" fmla="*/ 47629 h 769145"/>
              <a:gd name="connsiteX8" fmla="*/ 138112 w 445294"/>
              <a:gd name="connsiteY8" fmla="*/ 0 h 769145"/>
              <a:gd name="connsiteX9" fmla="*/ 92869 w 445294"/>
              <a:gd name="connsiteY9" fmla="*/ 4763 h 769145"/>
              <a:gd name="connsiteX10" fmla="*/ 0 w 445294"/>
              <a:gd name="connsiteY10" fmla="*/ 52388 h 769145"/>
              <a:gd name="connsiteX0" fmla="*/ 73819 w 426244"/>
              <a:gd name="connsiteY0" fmla="*/ 4763 h 769145"/>
              <a:gd name="connsiteX1" fmla="*/ 73819 w 426244"/>
              <a:gd name="connsiteY1" fmla="*/ 302420 h 769145"/>
              <a:gd name="connsiteX2" fmla="*/ 0 w 426244"/>
              <a:gd name="connsiteY2" fmla="*/ 381001 h 769145"/>
              <a:gd name="connsiteX3" fmla="*/ 366713 w 426244"/>
              <a:gd name="connsiteY3" fmla="*/ 769145 h 769145"/>
              <a:gd name="connsiteX4" fmla="*/ 373856 w 426244"/>
              <a:gd name="connsiteY4" fmla="*/ 402432 h 769145"/>
              <a:gd name="connsiteX5" fmla="*/ 426244 w 426244"/>
              <a:gd name="connsiteY5" fmla="*/ 385763 h 769145"/>
              <a:gd name="connsiteX6" fmla="*/ 209549 w 426244"/>
              <a:gd name="connsiteY6" fmla="*/ 90488 h 769145"/>
              <a:gd name="connsiteX7" fmla="*/ 195263 w 426244"/>
              <a:gd name="connsiteY7" fmla="*/ 47629 h 769145"/>
              <a:gd name="connsiteX8" fmla="*/ 119062 w 426244"/>
              <a:gd name="connsiteY8" fmla="*/ 0 h 769145"/>
              <a:gd name="connsiteX9" fmla="*/ 73819 w 426244"/>
              <a:gd name="connsiteY9" fmla="*/ 4763 h 769145"/>
              <a:gd name="connsiteX0" fmla="*/ 119062 w 426244"/>
              <a:gd name="connsiteY0" fmla="*/ 0 h 769145"/>
              <a:gd name="connsiteX1" fmla="*/ 73819 w 426244"/>
              <a:gd name="connsiteY1" fmla="*/ 302420 h 769145"/>
              <a:gd name="connsiteX2" fmla="*/ 0 w 426244"/>
              <a:gd name="connsiteY2" fmla="*/ 381001 h 769145"/>
              <a:gd name="connsiteX3" fmla="*/ 366713 w 426244"/>
              <a:gd name="connsiteY3" fmla="*/ 769145 h 769145"/>
              <a:gd name="connsiteX4" fmla="*/ 373856 w 426244"/>
              <a:gd name="connsiteY4" fmla="*/ 402432 h 769145"/>
              <a:gd name="connsiteX5" fmla="*/ 426244 w 426244"/>
              <a:gd name="connsiteY5" fmla="*/ 385763 h 769145"/>
              <a:gd name="connsiteX6" fmla="*/ 209549 w 426244"/>
              <a:gd name="connsiteY6" fmla="*/ 90488 h 769145"/>
              <a:gd name="connsiteX7" fmla="*/ 195263 w 426244"/>
              <a:gd name="connsiteY7" fmla="*/ 47629 h 769145"/>
              <a:gd name="connsiteX8" fmla="*/ 119062 w 426244"/>
              <a:gd name="connsiteY8" fmla="*/ 0 h 769145"/>
              <a:gd name="connsiteX0" fmla="*/ 195263 w 426244"/>
              <a:gd name="connsiteY0" fmla="*/ 0 h 721516"/>
              <a:gd name="connsiteX1" fmla="*/ 73819 w 426244"/>
              <a:gd name="connsiteY1" fmla="*/ 254791 h 721516"/>
              <a:gd name="connsiteX2" fmla="*/ 0 w 426244"/>
              <a:gd name="connsiteY2" fmla="*/ 333372 h 721516"/>
              <a:gd name="connsiteX3" fmla="*/ 366713 w 426244"/>
              <a:gd name="connsiteY3" fmla="*/ 721516 h 721516"/>
              <a:gd name="connsiteX4" fmla="*/ 373856 w 426244"/>
              <a:gd name="connsiteY4" fmla="*/ 354803 h 721516"/>
              <a:gd name="connsiteX5" fmla="*/ 426244 w 426244"/>
              <a:gd name="connsiteY5" fmla="*/ 338134 h 721516"/>
              <a:gd name="connsiteX6" fmla="*/ 209549 w 426244"/>
              <a:gd name="connsiteY6" fmla="*/ 42859 h 721516"/>
              <a:gd name="connsiteX7" fmla="*/ 195263 w 426244"/>
              <a:gd name="connsiteY7" fmla="*/ 0 h 721516"/>
              <a:gd name="connsiteX0" fmla="*/ 209549 w 426244"/>
              <a:gd name="connsiteY0" fmla="*/ 773 h 679430"/>
              <a:gd name="connsiteX1" fmla="*/ 73819 w 426244"/>
              <a:gd name="connsiteY1" fmla="*/ 212705 h 679430"/>
              <a:gd name="connsiteX2" fmla="*/ 0 w 426244"/>
              <a:gd name="connsiteY2" fmla="*/ 291286 h 679430"/>
              <a:gd name="connsiteX3" fmla="*/ 366713 w 426244"/>
              <a:gd name="connsiteY3" fmla="*/ 679430 h 679430"/>
              <a:gd name="connsiteX4" fmla="*/ 373856 w 426244"/>
              <a:gd name="connsiteY4" fmla="*/ 312717 h 679430"/>
              <a:gd name="connsiteX5" fmla="*/ 426244 w 426244"/>
              <a:gd name="connsiteY5" fmla="*/ 296048 h 679430"/>
              <a:gd name="connsiteX6" fmla="*/ 209549 w 426244"/>
              <a:gd name="connsiteY6" fmla="*/ 773 h 679430"/>
              <a:gd name="connsiteX0" fmla="*/ 426244 w 426244"/>
              <a:gd name="connsiteY0" fmla="*/ 83343 h 466725"/>
              <a:gd name="connsiteX1" fmla="*/ 73819 w 426244"/>
              <a:gd name="connsiteY1" fmla="*/ 0 h 466725"/>
              <a:gd name="connsiteX2" fmla="*/ 0 w 426244"/>
              <a:gd name="connsiteY2" fmla="*/ 78581 h 466725"/>
              <a:gd name="connsiteX3" fmla="*/ 366713 w 426244"/>
              <a:gd name="connsiteY3" fmla="*/ 466725 h 466725"/>
              <a:gd name="connsiteX4" fmla="*/ 373856 w 426244"/>
              <a:gd name="connsiteY4" fmla="*/ 100012 h 466725"/>
              <a:gd name="connsiteX5" fmla="*/ 426244 w 426244"/>
              <a:gd name="connsiteY5" fmla="*/ 83343 h 466725"/>
              <a:gd name="connsiteX0" fmla="*/ 373856 w 373856"/>
              <a:gd name="connsiteY0" fmla="*/ 100012 h 466725"/>
              <a:gd name="connsiteX1" fmla="*/ 73819 w 373856"/>
              <a:gd name="connsiteY1" fmla="*/ 0 h 466725"/>
              <a:gd name="connsiteX2" fmla="*/ 0 w 373856"/>
              <a:gd name="connsiteY2" fmla="*/ 78581 h 466725"/>
              <a:gd name="connsiteX3" fmla="*/ 366713 w 373856"/>
              <a:gd name="connsiteY3" fmla="*/ 466725 h 466725"/>
              <a:gd name="connsiteX4" fmla="*/ 373856 w 373856"/>
              <a:gd name="connsiteY4" fmla="*/ 100012 h 466725"/>
              <a:gd name="connsiteX0" fmla="*/ 411956 w 411956"/>
              <a:gd name="connsiteY0" fmla="*/ 383381 h 466725"/>
              <a:gd name="connsiteX1" fmla="*/ 73819 w 411956"/>
              <a:gd name="connsiteY1" fmla="*/ 0 h 466725"/>
              <a:gd name="connsiteX2" fmla="*/ 0 w 411956"/>
              <a:gd name="connsiteY2" fmla="*/ 78581 h 466725"/>
              <a:gd name="connsiteX3" fmla="*/ 366713 w 411956"/>
              <a:gd name="connsiteY3" fmla="*/ 466725 h 466725"/>
              <a:gd name="connsiteX4" fmla="*/ 411956 w 411956"/>
              <a:gd name="connsiteY4" fmla="*/ 383381 h 466725"/>
              <a:gd name="connsiteX0" fmla="*/ 411956 w 411956"/>
              <a:gd name="connsiteY0" fmla="*/ 345281 h 428625"/>
              <a:gd name="connsiteX1" fmla="*/ 45244 w 411956"/>
              <a:gd name="connsiteY1" fmla="*/ 0 h 428625"/>
              <a:gd name="connsiteX2" fmla="*/ 0 w 411956"/>
              <a:gd name="connsiteY2" fmla="*/ 40481 h 428625"/>
              <a:gd name="connsiteX3" fmla="*/ 366713 w 411956"/>
              <a:gd name="connsiteY3" fmla="*/ 428625 h 428625"/>
              <a:gd name="connsiteX4" fmla="*/ 411956 w 411956"/>
              <a:gd name="connsiteY4" fmla="*/ 345281 h 428625"/>
              <a:gd name="connsiteX0" fmla="*/ 411956 w 411956"/>
              <a:gd name="connsiteY0" fmla="*/ 354806 h 438150"/>
              <a:gd name="connsiteX1" fmla="*/ 40481 w 411956"/>
              <a:gd name="connsiteY1" fmla="*/ 0 h 438150"/>
              <a:gd name="connsiteX2" fmla="*/ 0 w 411956"/>
              <a:gd name="connsiteY2" fmla="*/ 50006 h 438150"/>
              <a:gd name="connsiteX3" fmla="*/ 366713 w 411956"/>
              <a:gd name="connsiteY3" fmla="*/ 438150 h 438150"/>
              <a:gd name="connsiteX4" fmla="*/ 411956 w 411956"/>
              <a:gd name="connsiteY4" fmla="*/ 354806 h 438150"/>
              <a:gd name="connsiteX0" fmla="*/ 402431 w 402431"/>
              <a:gd name="connsiteY0" fmla="*/ 378618 h 438150"/>
              <a:gd name="connsiteX1" fmla="*/ 40481 w 402431"/>
              <a:gd name="connsiteY1" fmla="*/ 0 h 438150"/>
              <a:gd name="connsiteX2" fmla="*/ 0 w 402431"/>
              <a:gd name="connsiteY2" fmla="*/ 50006 h 438150"/>
              <a:gd name="connsiteX3" fmla="*/ 366713 w 402431"/>
              <a:gd name="connsiteY3" fmla="*/ 438150 h 438150"/>
              <a:gd name="connsiteX4" fmla="*/ 402431 w 402431"/>
              <a:gd name="connsiteY4" fmla="*/ 378618 h 438150"/>
              <a:gd name="connsiteX0" fmla="*/ 402431 w 402431"/>
              <a:gd name="connsiteY0" fmla="*/ 361949 h 421481"/>
              <a:gd name="connsiteX1" fmla="*/ 40481 w 402431"/>
              <a:gd name="connsiteY1" fmla="*/ 0 h 421481"/>
              <a:gd name="connsiteX2" fmla="*/ 0 w 402431"/>
              <a:gd name="connsiteY2" fmla="*/ 33337 h 421481"/>
              <a:gd name="connsiteX3" fmla="*/ 366713 w 402431"/>
              <a:gd name="connsiteY3" fmla="*/ 421481 h 421481"/>
              <a:gd name="connsiteX4" fmla="*/ 402431 w 402431"/>
              <a:gd name="connsiteY4" fmla="*/ 361949 h 421481"/>
              <a:gd name="connsiteX0" fmla="*/ 392906 w 392906"/>
              <a:gd name="connsiteY0" fmla="*/ 376236 h 421481"/>
              <a:gd name="connsiteX1" fmla="*/ 40481 w 392906"/>
              <a:gd name="connsiteY1" fmla="*/ 0 h 421481"/>
              <a:gd name="connsiteX2" fmla="*/ 0 w 392906"/>
              <a:gd name="connsiteY2" fmla="*/ 33337 h 421481"/>
              <a:gd name="connsiteX3" fmla="*/ 366713 w 392906"/>
              <a:gd name="connsiteY3" fmla="*/ 421481 h 421481"/>
              <a:gd name="connsiteX4" fmla="*/ 392906 w 392906"/>
              <a:gd name="connsiteY4" fmla="*/ 376236 h 421481"/>
              <a:gd name="connsiteX0" fmla="*/ 392906 w 392906"/>
              <a:gd name="connsiteY0" fmla="*/ 383380 h 428625"/>
              <a:gd name="connsiteX1" fmla="*/ 40481 w 392906"/>
              <a:gd name="connsiteY1" fmla="*/ 0 h 428625"/>
              <a:gd name="connsiteX2" fmla="*/ 0 w 392906"/>
              <a:gd name="connsiteY2" fmla="*/ 40481 h 428625"/>
              <a:gd name="connsiteX3" fmla="*/ 366713 w 392906"/>
              <a:gd name="connsiteY3" fmla="*/ 428625 h 428625"/>
              <a:gd name="connsiteX4" fmla="*/ 392906 w 392906"/>
              <a:gd name="connsiteY4" fmla="*/ 383380 h 42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2906" h="428625">
                <a:moveTo>
                  <a:pt x="392906" y="383380"/>
                </a:moveTo>
                <a:lnTo>
                  <a:pt x="40481" y="0"/>
                </a:lnTo>
                <a:lnTo>
                  <a:pt x="0" y="40481"/>
                </a:lnTo>
                <a:lnTo>
                  <a:pt x="366713" y="428625"/>
                </a:lnTo>
                <a:lnTo>
                  <a:pt x="392906" y="383380"/>
                </a:lnTo>
                <a:close/>
              </a:path>
            </a:pathLst>
          </a:custGeom>
          <a:solidFill>
            <a:srgbClr val="2F3BA2"/>
          </a:solidFill>
          <a:ln w="12700">
            <a:noFill/>
            <a:miter lim="800000"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1008000" rIns="0" bIns="45720" numCol="1" rtlCol="0" anchor="t" anchorCtr="0" compatLnSpc="1">
            <a:prstTxWarp prst="textNoShape">
              <a:avLst/>
            </a:prstTxWarp>
          </a:bodyPr>
          <a:lstStyle/>
          <a:p>
            <a:pPr lvl="0" algn="ctr" eaLnBrk="0" hangingPunct="0"/>
            <a:endParaRPr lang="ko-KR" altLang="en-US" sz="1600" spc="-100" baseline="0" dirty="0"/>
          </a:p>
        </p:txBody>
      </p:sp>
      <p:sp>
        <p:nvSpPr>
          <p:cNvPr id="54" name="자유형 53"/>
          <p:cNvSpPr/>
          <p:nvPr userDrawn="1"/>
        </p:nvSpPr>
        <p:spPr>
          <a:xfrm rot="187138">
            <a:off x="3703839" y="1892326"/>
            <a:ext cx="392906" cy="401434"/>
          </a:xfrm>
          <a:custGeom>
            <a:avLst/>
            <a:gdLst>
              <a:gd name="connsiteX0" fmla="*/ 21431 w 559593"/>
              <a:gd name="connsiteY0" fmla="*/ 47625 h 671513"/>
              <a:gd name="connsiteX1" fmla="*/ 0 w 559593"/>
              <a:gd name="connsiteY1" fmla="*/ 102394 h 671513"/>
              <a:gd name="connsiteX2" fmla="*/ 9525 w 559593"/>
              <a:gd name="connsiteY2" fmla="*/ 185738 h 671513"/>
              <a:gd name="connsiteX3" fmla="*/ 57150 w 559593"/>
              <a:gd name="connsiteY3" fmla="*/ 240507 h 671513"/>
              <a:gd name="connsiteX4" fmla="*/ 57150 w 559593"/>
              <a:gd name="connsiteY4" fmla="*/ 288132 h 671513"/>
              <a:gd name="connsiteX5" fmla="*/ 114300 w 559593"/>
              <a:gd name="connsiteY5" fmla="*/ 297657 h 671513"/>
              <a:gd name="connsiteX6" fmla="*/ 40481 w 559593"/>
              <a:gd name="connsiteY6" fmla="*/ 376238 h 671513"/>
              <a:gd name="connsiteX7" fmla="*/ 404812 w 559593"/>
              <a:gd name="connsiteY7" fmla="*/ 671513 h 671513"/>
              <a:gd name="connsiteX8" fmla="*/ 414337 w 559593"/>
              <a:gd name="connsiteY8" fmla="*/ 397669 h 671513"/>
              <a:gd name="connsiteX9" fmla="*/ 559593 w 559593"/>
              <a:gd name="connsiteY9" fmla="*/ 402432 h 671513"/>
              <a:gd name="connsiteX10" fmla="*/ 326231 w 559593"/>
              <a:gd name="connsiteY10" fmla="*/ 176213 h 671513"/>
              <a:gd name="connsiteX11" fmla="*/ 288131 w 559593"/>
              <a:gd name="connsiteY11" fmla="*/ 173832 h 671513"/>
              <a:gd name="connsiteX12" fmla="*/ 233362 w 559593"/>
              <a:gd name="connsiteY12" fmla="*/ 45244 h 671513"/>
              <a:gd name="connsiteX13" fmla="*/ 114300 w 559593"/>
              <a:gd name="connsiteY13" fmla="*/ 0 h 671513"/>
              <a:gd name="connsiteX14" fmla="*/ 21431 w 559593"/>
              <a:gd name="connsiteY14" fmla="*/ 47625 h 671513"/>
              <a:gd name="connsiteX0" fmla="*/ 21431 w 559593"/>
              <a:gd name="connsiteY0" fmla="*/ 47625 h 671513"/>
              <a:gd name="connsiteX1" fmla="*/ 0 w 559593"/>
              <a:gd name="connsiteY1" fmla="*/ 102394 h 671513"/>
              <a:gd name="connsiteX2" fmla="*/ 9525 w 559593"/>
              <a:gd name="connsiteY2" fmla="*/ 185738 h 671513"/>
              <a:gd name="connsiteX3" fmla="*/ 57150 w 559593"/>
              <a:gd name="connsiteY3" fmla="*/ 240507 h 671513"/>
              <a:gd name="connsiteX4" fmla="*/ 57150 w 559593"/>
              <a:gd name="connsiteY4" fmla="*/ 288132 h 671513"/>
              <a:gd name="connsiteX5" fmla="*/ 114300 w 559593"/>
              <a:gd name="connsiteY5" fmla="*/ 297657 h 671513"/>
              <a:gd name="connsiteX6" fmla="*/ 40481 w 559593"/>
              <a:gd name="connsiteY6" fmla="*/ 376238 h 671513"/>
              <a:gd name="connsiteX7" fmla="*/ 404812 w 559593"/>
              <a:gd name="connsiteY7" fmla="*/ 671513 h 671513"/>
              <a:gd name="connsiteX8" fmla="*/ 414337 w 559593"/>
              <a:gd name="connsiteY8" fmla="*/ 397669 h 671513"/>
              <a:gd name="connsiteX9" fmla="*/ 559593 w 559593"/>
              <a:gd name="connsiteY9" fmla="*/ 402432 h 671513"/>
              <a:gd name="connsiteX10" fmla="*/ 326231 w 559593"/>
              <a:gd name="connsiteY10" fmla="*/ 176213 h 671513"/>
              <a:gd name="connsiteX11" fmla="*/ 288131 w 559593"/>
              <a:gd name="connsiteY11" fmla="*/ 173832 h 671513"/>
              <a:gd name="connsiteX12" fmla="*/ 185737 w 559593"/>
              <a:gd name="connsiteY12" fmla="*/ 9525 h 671513"/>
              <a:gd name="connsiteX13" fmla="*/ 114300 w 559593"/>
              <a:gd name="connsiteY13" fmla="*/ 0 h 671513"/>
              <a:gd name="connsiteX14" fmla="*/ 21431 w 559593"/>
              <a:gd name="connsiteY14" fmla="*/ 47625 h 671513"/>
              <a:gd name="connsiteX0" fmla="*/ 21431 w 559593"/>
              <a:gd name="connsiteY0" fmla="*/ 47625 h 671513"/>
              <a:gd name="connsiteX1" fmla="*/ 0 w 559593"/>
              <a:gd name="connsiteY1" fmla="*/ 102394 h 671513"/>
              <a:gd name="connsiteX2" fmla="*/ 9525 w 559593"/>
              <a:gd name="connsiteY2" fmla="*/ 185738 h 671513"/>
              <a:gd name="connsiteX3" fmla="*/ 57150 w 559593"/>
              <a:gd name="connsiteY3" fmla="*/ 240507 h 671513"/>
              <a:gd name="connsiteX4" fmla="*/ 57150 w 559593"/>
              <a:gd name="connsiteY4" fmla="*/ 288132 h 671513"/>
              <a:gd name="connsiteX5" fmla="*/ 114300 w 559593"/>
              <a:gd name="connsiteY5" fmla="*/ 297657 h 671513"/>
              <a:gd name="connsiteX6" fmla="*/ 40481 w 559593"/>
              <a:gd name="connsiteY6" fmla="*/ 376238 h 671513"/>
              <a:gd name="connsiteX7" fmla="*/ 404812 w 559593"/>
              <a:gd name="connsiteY7" fmla="*/ 671513 h 671513"/>
              <a:gd name="connsiteX8" fmla="*/ 414337 w 559593"/>
              <a:gd name="connsiteY8" fmla="*/ 397669 h 671513"/>
              <a:gd name="connsiteX9" fmla="*/ 559593 w 559593"/>
              <a:gd name="connsiteY9" fmla="*/ 402432 h 671513"/>
              <a:gd name="connsiteX10" fmla="*/ 326231 w 559593"/>
              <a:gd name="connsiteY10" fmla="*/ 176213 h 671513"/>
              <a:gd name="connsiteX11" fmla="*/ 247650 w 559593"/>
              <a:gd name="connsiteY11" fmla="*/ 71439 h 671513"/>
              <a:gd name="connsiteX12" fmla="*/ 185737 w 559593"/>
              <a:gd name="connsiteY12" fmla="*/ 9525 h 671513"/>
              <a:gd name="connsiteX13" fmla="*/ 114300 w 559593"/>
              <a:gd name="connsiteY13" fmla="*/ 0 h 671513"/>
              <a:gd name="connsiteX14" fmla="*/ 21431 w 559593"/>
              <a:gd name="connsiteY14" fmla="*/ 47625 h 671513"/>
              <a:gd name="connsiteX0" fmla="*/ 21431 w 559593"/>
              <a:gd name="connsiteY0" fmla="*/ 47625 h 671513"/>
              <a:gd name="connsiteX1" fmla="*/ 0 w 559593"/>
              <a:gd name="connsiteY1" fmla="*/ 102394 h 671513"/>
              <a:gd name="connsiteX2" fmla="*/ 9525 w 559593"/>
              <a:gd name="connsiteY2" fmla="*/ 185738 h 671513"/>
              <a:gd name="connsiteX3" fmla="*/ 57150 w 559593"/>
              <a:gd name="connsiteY3" fmla="*/ 240507 h 671513"/>
              <a:gd name="connsiteX4" fmla="*/ 57150 w 559593"/>
              <a:gd name="connsiteY4" fmla="*/ 288132 h 671513"/>
              <a:gd name="connsiteX5" fmla="*/ 114300 w 559593"/>
              <a:gd name="connsiteY5" fmla="*/ 297657 h 671513"/>
              <a:gd name="connsiteX6" fmla="*/ 40481 w 559593"/>
              <a:gd name="connsiteY6" fmla="*/ 376238 h 671513"/>
              <a:gd name="connsiteX7" fmla="*/ 404812 w 559593"/>
              <a:gd name="connsiteY7" fmla="*/ 671513 h 671513"/>
              <a:gd name="connsiteX8" fmla="*/ 414337 w 559593"/>
              <a:gd name="connsiteY8" fmla="*/ 397669 h 671513"/>
              <a:gd name="connsiteX9" fmla="*/ 559593 w 559593"/>
              <a:gd name="connsiteY9" fmla="*/ 402432 h 671513"/>
              <a:gd name="connsiteX10" fmla="*/ 345281 w 559593"/>
              <a:gd name="connsiteY10" fmla="*/ 176213 h 671513"/>
              <a:gd name="connsiteX11" fmla="*/ 247650 w 559593"/>
              <a:gd name="connsiteY11" fmla="*/ 71439 h 671513"/>
              <a:gd name="connsiteX12" fmla="*/ 185737 w 559593"/>
              <a:gd name="connsiteY12" fmla="*/ 9525 h 671513"/>
              <a:gd name="connsiteX13" fmla="*/ 114300 w 559593"/>
              <a:gd name="connsiteY13" fmla="*/ 0 h 671513"/>
              <a:gd name="connsiteX14" fmla="*/ 21431 w 559593"/>
              <a:gd name="connsiteY14" fmla="*/ 47625 h 671513"/>
              <a:gd name="connsiteX0" fmla="*/ 21431 w 559593"/>
              <a:gd name="connsiteY0" fmla="*/ 47625 h 671513"/>
              <a:gd name="connsiteX1" fmla="*/ 0 w 559593"/>
              <a:gd name="connsiteY1" fmla="*/ 102394 h 671513"/>
              <a:gd name="connsiteX2" fmla="*/ 9525 w 559593"/>
              <a:gd name="connsiteY2" fmla="*/ 185738 h 671513"/>
              <a:gd name="connsiteX3" fmla="*/ 57150 w 559593"/>
              <a:gd name="connsiteY3" fmla="*/ 240507 h 671513"/>
              <a:gd name="connsiteX4" fmla="*/ 57150 w 559593"/>
              <a:gd name="connsiteY4" fmla="*/ 288132 h 671513"/>
              <a:gd name="connsiteX5" fmla="*/ 114300 w 559593"/>
              <a:gd name="connsiteY5" fmla="*/ 297657 h 671513"/>
              <a:gd name="connsiteX6" fmla="*/ 40481 w 559593"/>
              <a:gd name="connsiteY6" fmla="*/ 376238 h 671513"/>
              <a:gd name="connsiteX7" fmla="*/ 404812 w 559593"/>
              <a:gd name="connsiteY7" fmla="*/ 671513 h 671513"/>
              <a:gd name="connsiteX8" fmla="*/ 414337 w 559593"/>
              <a:gd name="connsiteY8" fmla="*/ 397669 h 671513"/>
              <a:gd name="connsiteX9" fmla="*/ 559593 w 559593"/>
              <a:gd name="connsiteY9" fmla="*/ 402432 h 671513"/>
              <a:gd name="connsiteX10" fmla="*/ 326231 w 559593"/>
              <a:gd name="connsiteY10" fmla="*/ 188119 h 671513"/>
              <a:gd name="connsiteX11" fmla="*/ 247650 w 559593"/>
              <a:gd name="connsiteY11" fmla="*/ 71439 h 671513"/>
              <a:gd name="connsiteX12" fmla="*/ 185737 w 559593"/>
              <a:gd name="connsiteY12" fmla="*/ 9525 h 671513"/>
              <a:gd name="connsiteX13" fmla="*/ 114300 w 559593"/>
              <a:gd name="connsiteY13" fmla="*/ 0 h 671513"/>
              <a:gd name="connsiteX14" fmla="*/ 21431 w 559593"/>
              <a:gd name="connsiteY14" fmla="*/ 47625 h 671513"/>
              <a:gd name="connsiteX0" fmla="*/ 21431 w 559593"/>
              <a:gd name="connsiteY0" fmla="*/ 47625 h 671513"/>
              <a:gd name="connsiteX1" fmla="*/ 0 w 559593"/>
              <a:gd name="connsiteY1" fmla="*/ 102394 h 671513"/>
              <a:gd name="connsiteX2" fmla="*/ 9525 w 559593"/>
              <a:gd name="connsiteY2" fmla="*/ 185738 h 671513"/>
              <a:gd name="connsiteX3" fmla="*/ 57150 w 559593"/>
              <a:gd name="connsiteY3" fmla="*/ 240507 h 671513"/>
              <a:gd name="connsiteX4" fmla="*/ 57150 w 559593"/>
              <a:gd name="connsiteY4" fmla="*/ 288132 h 671513"/>
              <a:gd name="connsiteX5" fmla="*/ 114300 w 559593"/>
              <a:gd name="connsiteY5" fmla="*/ 297657 h 671513"/>
              <a:gd name="connsiteX6" fmla="*/ 40481 w 559593"/>
              <a:gd name="connsiteY6" fmla="*/ 376238 h 671513"/>
              <a:gd name="connsiteX7" fmla="*/ 404812 w 559593"/>
              <a:gd name="connsiteY7" fmla="*/ 671513 h 671513"/>
              <a:gd name="connsiteX8" fmla="*/ 414337 w 559593"/>
              <a:gd name="connsiteY8" fmla="*/ 397669 h 671513"/>
              <a:gd name="connsiteX9" fmla="*/ 559593 w 559593"/>
              <a:gd name="connsiteY9" fmla="*/ 402432 h 671513"/>
              <a:gd name="connsiteX10" fmla="*/ 326231 w 559593"/>
              <a:gd name="connsiteY10" fmla="*/ 188119 h 671513"/>
              <a:gd name="connsiteX11" fmla="*/ 292894 w 559593"/>
              <a:gd name="connsiteY11" fmla="*/ 97633 h 671513"/>
              <a:gd name="connsiteX12" fmla="*/ 185737 w 559593"/>
              <a:gd name="connsiteY12" fmla="*/ 9525 h 671513"/>
              <a:gd name="connsiteX13" fmla="*/ 114300 w 559593"/>
              <a:gd name="connsiteY13" fmla="*/ 0 h 671513"/>
              <a:gd name="connsiteX14" fmla="*/ 21431 w 559593"/>
              <a:gd name="connsiteY14" fmla="*/ 47625 h 671513"/>
              <a:gd name="connsiteX0" fmla="*/ 21431 w 559593"/>
              <a:gd name="connsiteY0" fmla="*/ 47625 h 671513"/>
              <a:gd name="connsiteX1" fmla="*/ 0 w 559593"/>
              <a:gd name="connsiteY1" fmla="*/ 102394 h 671513"/>
              <a:gd name="connsiteX2" fmla="*/ 9525 w 559593"/>
              <a:gd name="connsiteY2" fmla="*/ 185738 h 671513"/>
              <a:gd name="connsiteX3" fmla="*/ 57150 w 559593"/>
              <a:gd name="connsiteY3" fmla="*/ 240507 h 671513"/>
              <a:gd name="connsiteX4" fmla="*/ 57150 w 559593"/>
              <a:gd name="connsiteY4" fmla="*/ 288132 h 671513"/>
              <a:gd name="connsiteX5" fmla="*/ 114300 w 559593"/>
              <a:gd name="connsiteY5" fmla="*/ 297657 h 671513"/>
              <a:gd name="connsiteX6" fmla="*/ 40481 w 559593"/>
              <a:gd name="connsiteY6" fmla="*/ 376238 h 671513"/>
              <a:gd name="connsiteX7" fmla="*/ 404812 w 559593"/>
              <a:gd name="connsiteY7" fmla="*/ 671513 h 671513"/>
              <a:gd name="connsiteX8" fmla="*/ 414337 w 559593"/>
              <a:gd name="connsiteY8" fmla="*/ 397669 h 671513"/>
              <a:gd name="connsiteX9" fmla="*/ 559593 w 559593"/>
              <a:gd name="connsiteY9" fmla="*/ 402432 h 671513"/>
              <a:gd name="connsiteX10" fmla="*/ 288131 w 559593"/>
              <a:gd name="connsiteY10" fmla="*/ 180976 h 671513"/>
              <a:gd name="connsiteX11" fmla="*/ 292894 w 559593"/>
              <a:gd name="connsiteY11" fmla="*/ 97633 h 671513"/>
              <a:gd name="connsiteX12" fmla="*/ 185737 w 559593"/>
              <a:gd name="connsiteY12" fmla="*/ 9525 h 671513"/>
              <a:gd name="connsiteX13" fmla="*/ 114300 w 559593"/>
              <a:gd name="connsiteY13" fmla="*/ 0 h 671513"/>
              <a:gd name="connsiteX14" fmla="*/ 21431 w 559593"/>
              <a:gd name="connsiteY14" fmla="*/ 47625 h 671513"/>
              <a:gd name="connsiteX0" fmla="*/ 21431 w 559593"/>
              <a:gd name="connsiteY0" fmla="*/ 47625 h 671513"/>
              <a:gd name="connsiteX1" fmla="*/ 0 w 559593"/>
              <a:gd name="connsiteY1" fmla="*/ 102394 h 671513"/>
              <a:gd name="connsiteX2" fmla="*/ 9525 w 559593"/>
              <a:gd name="connsiteY2" fmla="*/ 185738 h 671513"/>
              <a:gd name="connsiteX3" fmla="*/ 57150 w 559593"/>
              <a:gd name="connsiteY3" fmla="*/ 240507 h 671513"/>
              <a:gd name="connsiteX4" fmla="*/ 57150 w 559593"/>
              <a:gd name="connsiteY4" fmla="*/ 288132 h 671513"/>
              <a:gd name="connsiteX5" fmla="*/ 114300 w 559593"/>
              <a:gd name="connsiteY5" fmla="*/ 297657 h 671513"/>
              <a:gd name="connsiteX6" fmla="*/ 40481 w 559593"/>
              <a:gd name="connsiteY6" fmla="*/ 376238 h 671513"/>
              <a:gd name="connsiteX7" fmla="*/ 404812 w 559593"/>
              <a:gd name="connsiteY7" fmla="*/ 671513 h 671513"/>
              <a:gd name="connsiteX8" fmla="*/ 414337 w 559593"/>
              <a:gd name="connsiteY8" fmla="*/ 397669 h 671513"/>
              <a:gd name="connsiteX9" fmla="*/ 559593 w 559593"/>
              <a:gd name="connsiteY9" fmla="*/ 402432 h 671513"/>
              <a:gd name="connsiteX10" fmla="*/ 288131 w 559593"/>
              <a:gd name="connsiteY10" fmla="*/ 180976 h 671513"/>
              <a:gd name="connsiteX11" fmla="*/ 330994 w 559593"/>
              <a:gd name="connsiteY11" fmla="*/ 150021 h 671513"/>
              <a:gd name="connsiteX12" fmla="*/ 185737 w 559593"/>
              <a:gd name="connsiteY12" fmla="*/ 9525 h 671513"/>
              <a:gd name="connsiteX13" fmla="*/ 114300 w 559593"/>
              <a:gd name="connsiteY13" fmla="*/ 0 h 671513"/>
              <a:gd name="connsiteX14" fmla="*/ 21431 w 559593"/>
              <a:gd name="connsiteY14" fmla="*/ 47625 h 671513"/>
              <a:gd name="connsiteX0" fmla="*/ 21431 w 559593"/>
              <a:gd name="connsiteY0" fmla="*/ 47625 h 671513"/>
              <a:gd name="connsiteX1" fmla="*/ 0 w 559593"/>
              <a:gd name="connsiteY1" fmla="*/ 102394 h 671513"/>
              <a:gd name="connsiteX2" fmla="*/ 9525 w 559593"/>
              <a:gd name="connsiteY2" fmla="*/ 185738 h 671513"/>
              <a:gd name="connsiteX3" fmla="*/ 57150 w 559593"/>
              <a:gd name="connsiteY3" fmla="*/ 240507 h 671513"/>
              <a:gd name="connsiteX4" fmla="*/ 57150 w 559593"/>
              <a:gd name="connsiteY4" fmla="*/ 288132 h 671513"/>
              <a:gd name="connsiteX5" fmla="*/ 114300 w 559593"/>
              <a:gd name="connsiteY5" fmla="*/ 297657 h 671513"/>
              <a:gd name="connsiteX6" fmla="*/ 40481 w 559593"/>
              <a:gd name="connsiteY6" fmla="*/ 376238 h 671513"/>
              <a:gd name="connsiteX7" fmla="*/ 404812 w 559593"/>
              <a:gd name="connsiteY7" fmla="*/ 671513 h 671513"/>
              <a:gd name="connsiteX8" fmla="*/ 414337 w 559593"/>
              <a:gd name="connsiteY8" fmla="*/ 397669 h 671513"/>
              <a:gd name="connsiteX9" fmla="*/ 559593 w 559593"/>
              <a:gd name="connsiteY9" fmla="*/ 402432 h 671513"/>
              <a:gd name="connsiteX10" fmla="*/ 288131 w 559593"/>
              <a:gd name="connsiteY10" fmla="*/ 180976 h 671513"/>
              <a:gd name="connsiteX11" fmla="*/ 347662 w 559593"/>
              <a:gd name="connsiteY11" fmla="*/ 169071 h 671513"/>
              <a:gd name="connsiteX12" fmla="*/ 185737 w 559593"/>
              <a:gd name="connsiteY12" fmla="*/ 9525 h 671513"/>
              <a:gd name="connsiteX13" fmla="*/ 114300 w 559593"/>
              <a:gd name="connsiteY13" fmla="*/ 0 h 671513"/>
              <a:gd name="connsiteX14" fmla="*/ 21431 w 559593"/>
              <a:gd name="connsiteY14" fmla="*/ 47625 h 671513"/>
              <a:gd name="connsiteX0" fmla="*/ 21431 w 559593"/>
              <a:gd name="connsiteY0" fmla="*/ 47625 h 671513"/>
              <a:gd name="connsiteX1" fmla="*/ 0 w 559593"/>
              <a:gd name="connsiteY1" fmla="*/ 102394 h 671513"/>
              <a:gd name="connsiteX2" fmla="*/ 9525 w 559593"/>
              <a:gd name="connsiteY2" fmla="*/ 185738 h 671513"/>
              <a:gd name="connsiteX3" fmla="*/ 57150 w 559593"/>
              <a:gd name="connsiteY3" fmla="*/ 240507 h 671513"/>
              <a:gd name="connsiteX4" fmla="*/ 57150 w 559593"/>
              <a:gd name="connsiteY4" fmla="*/ 288132 h 671513"/>
              <a:gd name="connsiteX5" fmla="*/ 114300 w 559593"/>
              <a:gd name="connsiteY5" fmla="*/ 297657 h 671513"/>
              <a:gd name="connsiteX6" fmla="*/ 40481 w 559593"/>
              <a:gd name="connsiteY6" fmla="*/ 376238 h 671513"/>
              <a:gd name="connsiteX7" fmla="*/ 404812 w 559593"/>
              <a:gd name="connsiteY7" fmla="*/ 671513 h 671513"/>
              <a:gd name="connsiteX8" fmla="*/ 414337 w 559593"/>
              <a:gd name="connsiteY8" fmla="*/ 397669 h 671513"/>
              <a:gd name="connsiteX9" fmla="*/ 559593 w 559593"/>
              <a:gd name="connsiteY9" fmla="*/ 402432 h 671513"/>
              <a:gd name="connsiteX10" fmla="*/ 321468 w 559593"/>
              <a:gd name="connsiteY10" fmla="*/ 207170 h 671513"/>
              <a:gd name="connsiteX11" fmla="*/ 347662 w 559593"/>
              <a:gd name="connsiteY11" fmla="*/ 169071 h 671513"/>
              <a:gd name="connsiteX12" fmla="*/ 185737 w 559593"/>
              <a:gd name="connsiteY12" fmla="*/ 9525 h 671513"/>
              <a:gd name="connsiteX13" fmla="*/ 114300 w 559593"/>
              <a:gd name="connsiteY13" fmla="*/ 0 h 671513"/>
              <a:gd name="connsiteX14" fmla="*/ 21431 w 559593"/>
              <a:gd name="connsiteY14" fmla="*/ 47625 h 671513"/>
              <a:gd name="connsiteX0" fmla="*/ 21431 w 559593"/>
              <a:gd name="connsiteY0" fmla="*/ 47625 h 671513"/>
              <a:gd name="connsiteX1" fmla="*/ 0 w 559593"/>
              <a:gd name="connsiteY1" fmla="*/ 102394 h 671513"/>
              <a:gd name="connsiteX2" fmla="*/ 9525 w 559593"/>
              <a:gd name="connsiteY2" fmla="*/ 185738 h 671513"/>
              <a:gd name="connsiteX3" fmla="*/ 57150 w 559593"/>
              <a:gd name="connsiteY3" fmla="*/ 240507 h 671513"/>
              <a:gd name="connsiteX4" fmla="*/ 57150 w 559593"/>
              <a:gd name="connsiteY4" fmla="*/ 288132 h 671513"/>
              <a:gd name="connsiteX5" fmla="*/ 114300 w 559593"/>
              <a:gd name="connsiteY5" fmla="*/ 297657 h 671513"/>
              <a:gd name="connsiteX6" fmla="*/ 40481 w 559593"/>
              <a:gd name="connsiteY6" fmla="*/ 376238 h 671513"/>
              <a:gd name="connsiteX7" fmla="*/ 404812 w 559593"/>
              <a:gd name="connsiteY7" fmla="*/ 671513 h 671513"/>
              <a:gd name="connsiteX8" fmla="*/ 414337 w 559593"/>
              <a:gd name="connsiteY8" fmla="*/ 397669 h 671513"/>
              <a:gd name="connsiteX9" fmla="*/ 559593 w 559593"/>
              <a:gd name="connsiteY9" fmla="*/ 402432 h 671513"/>
              <a:gd name="connsiteX10" fmla="*/ 321468 w 559593"/>
              <a:gd name="connsiteY10" fmla="*/ 207170 h 671513"/>
              <a:gd name="connsiteX11" fmla="*/ 347662 w 559593"/>
              <a:gd name="connsiteY11" fmla="*/ 169071 h 671513"/>
              <a:gd name="connsiteX12" fmla="*/ 211931 w 559593"/>
              <a:gd name="connsiteY12" fmla="*/ 19050 h 671513"/>
              <a:gd name="connsiteX13" fmla="*/ 114300 w 559593"/>
              <a:gd name="connsiteY13" fmla="*/ 0 h 671513"/>
              <a:gd name="connsiteX14" fmla="*/ 21431 w 559593"/>
              <a:gd name="connsiteY14" fmla="*/ 47625 h 671513"/>
              <a:gd name="connsiteX0" fmla="*/ 21431 w 559593"/>
              <a:gd name="connsiteY0" fmla="*/ 47625 h 671513"/>
              <a:gd name="connsiteX1" fmla="*/ 0 w 559593"/>
              <a:gd name="connsiteY1" fmla="*/ 102394 h 671513"/>
              <a:gd name="connsiteX2" fmla="*/ 9525 w 559593"/>
              <a:gd name="connsiteY2" fmla="*/ 185738 h 671513"/>
              <a:gd name="connsiteX3" fmla="*/ 57150 w 559593"/>
              <a:gd name="connsiteY3" fmla="*/ 240507 h 671513"/>
              <a:gd name="connsiteX4" fmla="*/ 57150 w 559593"/>
              <a:gd name="connsiteY4" fmla="*/ 288132 h 671513"/>
              <a:gd name="connsiteX5" fmla="*/ 114300 w 559593"/>
              <a:gd name="connsiteY5" fmla="*/ 297657 h 671513"/>
              <a:gd name="connsiteX6" fmla="*/ 40481 w 559593"/>
              <a:gd name="connsiteY6" fmla="*/ 376238 h 671513"/>
              <a:gd name="connsiteX7" fmla="*/ 404812 w 559593"/>
              <a:gd name="connsiteY7" fmla="*/ 671513 h 671513"/>
              <a:gd name="connsiteX8" fmla="*/ 414337 w 559593"/>
              <a:gd name="connsiteY8" fmla="*/ 397669 h 671513"/>
              <a:gd name="connsiteX9" fmla="*/ 559593 w 559593"/>
              <a:gd name="connsiteY9" fmla="*/ 402432 h 671513"/>
              <a:gd name="connsiteX10" fmla="*/ 321468 w 559593"/>
              <a:gd name="connsiteY10" fmla="*/ 207170 h 671513"/>
              <a:gd name="connsiteX11" fmla="*/ 342900 w 559593"/>
              <a:gd name="connsiteY11" fmla="*/ 178596 h 671513"/>
              <a:gd name="connsiteX12" fmla="*/ 211931 w 559593"/>
              <a:gd name="connsiteY12" fmla="*/ 19050 h 671513"/>
              <a:gd name="connsiteX13" fmla="*/ 114300 w 559593"/>
              <a:gd name="connsiteY13" fmla="*/ 0 h 671513"/>
              <a:gd name="connsiteX14" fmla="*/ 21431 w 559593"/>
              <a:gd name="connsiteY14" fmla="*/ 47625 h 671513"/>
              <a:gd name="connsiteX0" fmla="*/ 21431 w 559593"/>
              <a:gd name="connsiteY0" fmla="*/ 47625 h 671513"/>
              <a:gd name="connsiteX1" fmla="*/ 0 w 559593"/>
              <a:gd name="connsiteY1" fmla="*/ 102394 h 671513"/>
              <a:gd name="connsiteX2" fmla="*/ 9525 w 559593"/>
              <a:gd name="connsiteY2" fmla="*/ 185738 h 671513"/>
              <a:gd name="connsiteX3" fmla="*/ 57150 w 559593"/>
              <a:gd name="connsiteY3" fmla="*/ 240507 h 671513"/>
              <a:gd name="connsiteX4" fmla="*/ 57150 w 559593"/>
              <a:gd name="connsiteY4" fmla="*/ 288132 h 671513"/>
              <a:gd name="connsiteX5" fmla="*/ 114300 w 559593"/>
              <a:gd name="connsiteY5" fmla="*/ 297657 h 671513"/>
              <a:gd name="connsiteX6" fmla="*/ 40481 w 559593"/>
              <a:gd name="connsiteY6" fmla="*/ 376238 h 671513"/>
              <a:gd name="connsiteX7" fmla="*/ 404812 w 559593"/>
              <a:gd name="connsiteY7" fmla="*/ 671513 h 671513"/>
              <a:gd name="connsiteX8" fmla="*/ 414337 w 559593"/>
              <a:gd name="connsiteY8" fmla="*/ 397669 h 671513"/>
              <a:gd name="connsiteX9" fmla="*/ 559593 w 559593"/>
              <a:gd name="connsiteY9" fmla="*/ 402432 h 671513"/>
              <a:gd name="connsiteX10" fmla="*/ 321468 w 559593"/>
              <a:gd name="connsiteY10" fmla="*/ 207170 h 671513"/>
              <a:gd name="connsiteX11" fmla="*/ 345281 w 559593"/>
              <a:gd name="connsiteY11" fmla="*/ 161928 h 671513"/>
              <a:gd name="connsiteX12" fmla="*/ 211931 w 559593"/>
              <a:gd name="connsiteY12" fmla="*/ 19050 h 671513"/>
              <a:gd name="connsiteX13" fmla="*/ 114300 w 559593"/>
              <a:gd name="connsiteY13" fmla="*/ 0 h 671513"/>
              <a:gd name="connsiteX14" fmla="*/ 21431 w 559593"/>
              <a:gd name="connsiteY14" fmla="*/ 47625 h 671513"/>
              <a:gd name="connsiteX0" fmla="*/ 21431 w 559593"/>
              <a:gd name="connsiteY0" fmla="*/ 47625 h 671513"/>
              <a:gd name="connsiteX1" fmla="*/ 0 w 559593"/>
              <a:gd name="connsiteY1" fmla="*/ 102394 h 671513"/>
              <a:gd name="connsiteX2" fmla="*/ 9525 w 559593"/>
              <a:gd name="connsiteY2" fmla="*/ 185738 h 671513"/>
              <a:gd name="connsiteX3" fmla="*/ 57150 w 559593"/>
              <a:gd name="connsiteY3" fmla="*/ 240507 h 671513"/>
              <a:gd name="connsiteX4" fmla="*/ 57150 w 559593"/>
              <a:gd name="connsiteY4" fmla="*/ 288132 h 671513"/>
              <a:gd name="connsiteX5" fmla="*/ 114300 w 559593"/>
              <a:gd name="connsiteY5" fmla="*/ 297657 h 671513"/>
              <a:gd name="connsiteX6" fmla="*/ 40481 w 559593"/>
              <a:gd name="connsiteY6" fmla="*/ 376238 h 671513"/>
              <a:gd name="connsiteX7" fmla="*/ 404812 w 559593"/>
              <a:gd name="connsiteY7" fmla="*/ 671513 h 671513"/>
              <a:gd name="connsiteX8" fmla="*/ 414337 w 559593"/>
              <a:gd name="connsiteY8" fmla="*/ 397669 h 671513"/>
              <a:gd name="connsiteX9" fmla="*/ 559593 w 559593"/>
              <a:gd name="connsiteY9" fmla="*/ 402432 h 671513"/>
              <a:gd name="connsiteX10" fmla="*/ 321468 w 559593"/>
              <a:gd name="connsiteY10" fmla="*/ 207170 h 671513"/>
              <a:gd name="connsiteX11" fmla="*/ 340518 w 559593"/>
              <a:gd name="connsiteY11" fmla="*/ 164310 h 671513"/>
              <a:gd name="connsiteX12" fmla="*/ 211931 w 559593"/>
              <a:gd name="connsiteY12" fmla="*/ 19050 h 671513"/>
              <a:gd name="connsiteX13" fmla="*/ 114300 w 559593"/>
              <a:gd name="connsiteY13" fmla="*/ 0 h 671513"/>
              <a:gd name="connsiteX14" fmla="*/ 21431 w 559593"/>
              <a:gd name="connsiteY14" fmla="*/ 47625 h 671513"/>
              <a:gd name="connsiteX0" fmla="*/ 21431 w 559593"/>
              <a:gd name="connsiteY0" fmla="*/ 47625 h 671513"/>
              <a:gd name="connsiteX1" fmla="*/ 0 w 559593"/>
              <a:gd name="connsiteY1" fmla="*/ 102394 h 671513"/>
              <a:gd name="connsiteX2" fmla="*/ 9525 w 559593"/>
              <a:gd name="connsiteY2" fmla="*/ 185738 h 671513"/>
              <a:gd name="connsiteX3" fmla="*/ 57150 w 559593"/>
              <a:gd name="connsiteY3" fmla="*/ 240507 h 671513"/>
              <a:gd name="connsiteX4" fmla="*/ 57150 w 559593"/>
              <a:gd name="connsiteY4" fmla="*/ 288132 h 671513"/>
              <a:gd name="connsiteX5" fmla="*/ 114300 w 559593"/>
              <a:gd name="connsiteY5" fmla="*/ 297657 h 671513"/>
              <a:gd name="connsiteX6" fmla="*/ 40481 w 559593"/>
              <a:gd name="connsiteY6" fmla="*/ 376238 h 671513"/>
              <a:gd name="connsiteX7" fmla="*/ 404812 w 559593"/>
              <a:gd name="connsiteY7" fmla="*/ 671513 h 671513"/>
              <a:gd name="connsiteX8" fmla="*/ 414337 w 559593"/>
              <a:gd name="connsiteY8" fmla="*/ 397669 h 671513"/>
              <a:gd name="connsiteX9" fmla="*/ 559593 w 559593"/>
              <a:gd name="connsiteY9" fmla="*/ 402432 h 671513"/>
              <a:gd name="connsiteX10" fmla="*/ 328612 w 559593"/>
              <a:gd name="connsiteY10" fmla="*/ 195263 h 671513"/>
              <a:gd name="connsiteX11" fmla="*/ 340518 w 559593"/>
              <a:gd name="connsiteY11" fmla="*/ 164310 h 671513"/>
              <a:gd name="connsiteX12" fmla="*/ 211931 w 559593"/>
              <a:gd name="connsiteY12" fmla="*/ 19050 h 671513"/>
              <a:gd name="connsiteX13" fmla="*/ 114300 w 559593"/>
              <a:gd name="connsiteY13" fmla="*/ 0 h 671513"/>
              <a:gd name="connsiteX14" fmla="*/ 21431 w 559593"/>
              <a:gd name="connsiteY14" fmla="*/ 47625 h 671513"/>
              <a:gd name="connsiteX0" fmla="*/ 21431 w 559593"/>
              <a:gd name="connsiteY0" fmla="*/ 47625 h 671513"/>
              <a:gd name="connsiteX1" fmla="*/ 0 w 559593"/>
              <a:gd name="connsiteY1" fmla="*/ 102394 h 671513"/>
              <a:gd name="connsiteX2" fmla="*/ 9525 w 559593"/>
              <a:gd name="connsiteY2" fmla="*/ 185738 h 671513"/>
              <a:gd name="connsiteX3" fmla="*/ 57150 w 559593"/>
              <a:gd name="connsiteY3" fmla="*/ 240507 h 671513"/>
              <a:gd name="connsiteX4" fmla="*/ 57150 w 559593"/>
              <a:gd name="connsiteY4" fmla="*/ 288132 h 671513"/>
              <a:gd name="connsiteX5" fmla="*/ 114300 w 559593"/>
              <a:gd name="connsiteY5" fmla="*/ 297657 h 671513"/>
              <a:gd name="connsiteX6" fmla="*/ 40481 w 559593"/>
              <a:gd name="connsiteY6" fmla="*/ 376238 h 671513"/>
              <a:gd name="connsiteX7" fmla="*/ 404812 w 559593"/>
              <a:gd name="connsiteY7" fmla="*/ 671513 h 671513"/>
              <a:gd name="connsiteX8" fmla="*/ 414337 w 559593"/>
              <a:gd name="connsiteY8" fmla="*/ 397669 h 671513"/>
              <a:gd name="connsiteX9" fmla="*/ 559593 w 559593"/>
              <a:gd name="connsiteY9" fmla="*/ 402432 h 671513"/>
              <a:gd name="connsiteX10" fmla="*/ 247649 w 559593"/>
              <a:gd name="connsiteY10" fmla="*/ 159544 h 671513"/>
              <a:gd name="connsiteX11" fmla="*/ 340518 w 559593"/>
              <a:gd name="connsiteY11" fmla="*/ 164310 h 671513"/>
              <a:gd name="connsiteX12" fmla="*/ 211931 w 559593"/>
              <a:gd name="connsiteY12" fmla="*/ 19050 h 671513"/>
              <a:gd name="connsiteX13" fmla="*/ 114300 w 559593"/>
              <a:gd name="connsiteY13" fmla="*/ 0 h 671513"/>
              <a:gd name="connsiteX14" fmla="*/ 21431 w 559593"/>
              <a:gd name="connsiteY14" fmla="*/ 47625 h 671513"/>
              <a:gd name="connsiteX0" fmla="*/ 21431 w 559593"/>
              <a:gd name="connsiteY0" fmla="*/ 47625 h 671513"/>
              <a:gd name="connsiteX1" fmla="*/ 0 w 559593"/>
              <a:gd name="connsiteY1" fmla="*/ 102394 h 671513"/>
              <a:gd name="connsiteX2" fmla="*/ 9525 w 559593"/>
              <a:gd name="connsiteY2" fmla="*/ 185738 h 671513"/>
              <a:gd name="connsiteX3" fmla="*/ 57150 w 559593"/>
              <a:gd name="connsiteY3" fmla="*/ 240507 h 671513"/>
              <a:gd name="connsiteX4" fmla="*/ 57150 w 559593"/>
              <a:gd name="connsiteY4" fmla="*/ 288132 h 671513"/>
              <a:gd name="connsiteX5" fmla="*/ 114300 w 559593"/>
              <a:gd name="connsiteY5" fmla="*/ 297657 h 671513"/>
              <a:gd name="connsiteX6" fmla="*/ 40481 w 559593"/>
              <a:gd name="connsiteY6" fmla="*/ 376238 h 671513"/>
              <a:gd name="connsiteX7" fmla="*/ 404812 w 559593"/>
              <a:gd name="connsiteY7" fmla="*/ 671513 h 671513"/>
              <a:gd name="connsiteX8" fmla="*/ 414337 w 559593"/>
              <a:gd name="connsiteY8" fmla="*/ 397669 h 671513"/>
              <a:gd name="connsiteX9" fmla="*/ 559593 w 559593"/>
              <a:gd name="connsiteY9" fmla="*/ 402432 h 671513"/>
              <a:gd name="connsiteX10" fmla="*/ 247649 w 559593"/>
              <a:gd name="connsiteY10" fmla="*/ 159544 h 671513"/>
              <a:gd name="connsiteX11" fmla="*/ 247650 w 559593"/>
              <a:gd name="connsiteY11" fmla="*/ 92872 h 671513"/>
              <a:gd name="connsiteX12" fmla="*/ 211931 w 559593"/>
              <a:gd name="connsiteY12" fmla="*/ 19050 h 671513"/>
              <a:gd name="connsiteX13" fmla="*/ 114300 w 559593"/>
              <a:gd name="connsiteY13" fmla="*/ 0 h 671513"/>
              <a:gd name="connsiteX14" fmla="*/ 21431 w 559593"/>
              <a:gd name="connsiteY14" fmla="*/ 47625 h 671513"/>
              <a:gd name="connsiteX0" fmla="*/ 21431 w 559593"/>
              <a:gd name="connsiteY0" fmla="*/ 47625 h 671513"/>
              <a:gd name="connsiteX1" fmla="*/ 0 w 559593"/>
              <a:gd name="connsiteY1" fmla="*/ 102394 h 671513"/>
              <a:gd name="connsiteX2" fmla="*/ 9525 w 559593"/>
              <a:gd name="connsiteY2" fmla="*/ 185738 h 671513"/>
              <a:gd name="connsiteX3" fmla="*/ 57150 w 559593"/>
              <a:gd name="connsiteY3" fmla="*/ 240507 h 671513"/>
              <a:gd name="connsiteX4" fmla="*/ 57150 w 559593"/>
              <a:gd name="connsiteY4" fmla="*/ 288132 h 671513"/>
              <a:gd name="connsiteX5" fmla="*/ 114300 w 559593"/>
              <a:gd name="connsiteY5" fmla="*/ 297657 h 671513"/>
              <a:gd name="connsiteX6" fmla="*/ 40481 w 559593"/>
              <a:gd name="connsiteY6" fmla="*/ 376238 h 671513"/>
              <a:gd name="connsiteX7" fmla="*/ 404812 w 559593"/>
              <a:gd name="connsiteY7" fmla="*/ 671513 h 671513"/>
              <a:gd name="connsiteX8" fmla="*/ 414337 w 559593"/>
              <a:gd name="connsiteY8" fmla="*/ 397669 h 671513"/>
              <a:gd name="connsiteX9" fmla="*/ 559593 w 559593"/>
              <a:gd name="connsiteY9" fmla="*/ 402432 h 671513"/>
              <a:gd name="connsiteX10" fmla="*/ 250030 w 559593"/>
              <a:gd name="connsiteY10" fmla="*/ 85725 h 671513"/>
              <a:gd name="connsiteX11" fmla="*/ 247650 w 559593"/>
              <a:gd name="connsiteY11" fmla="*/ 92872 h 671513"/>
              <a:gd name="connsiteX12" fmla="*/ 211931 w 559593"/>
              <a:gd name="connsiteY12" fmla="*/ 19050 h 671513"/>
              <a:gd name="connsiteX13" fmla="*/ 114300 w 559593"/>
              <a:gd name="connsiteY13" fmla="*/ 0 h 671513"/>
              <a:gd name="connsiteX14" fmla="*/ 21431 w 559593"/>
              <a:gd name="connsiteY14" fmla="*/ 47625 h 671513"/>
              <a:gd name="connsiteX0" fmla="*/ 21431 w 559593"/>
              <a:gd name="connsiteY0" fmla="*/ 47625 h 671513"/>
              <a:gd name="connsiteX1" fmla="*/ 0 w 559593"/>
              <a:gd name="connsiteY1" fmla="*/ 102394 h 671513"/>
              <a:gd name="connsiteX2" fmla="*/ 9525 w 559593"/>
              <a:gd name="connsiteY2" fmla="*/ 185738 h 671513"/>
              <a:gd name="connsiteX3" fmla="*/ 57150 w 559593"/>
              <a:gd name="connsiteY3" fmla="*/ 240507 h 671513"/>
              <a:gd name="connsiteX4" fmla="*/ 57150 w 559593"/>
              <a:gd name="connsiteY4" fmla="*/ 288132 h 671513"/>
              <a:gd name="connsiteX5" fmla="*/ 114300 w 559593"/>
              <a:gd name="connsiteY5" fmla="*/ 297657 h 671513"/>
              <a:gd name="connsiteX6" fmla="*/ 40481 w 559593"/>
              <a:gd name="connsiteY6" fmla="*/ 376238 h 671513"/>
              <a:gd name="connsiteX7" fmla="*/ 404812 w 559593"/>
              <a:gd name="connsiteY7" fmla="*/ 671513 h 671513"/>
              <a:gd name="connsiteX8" fmla="*/ 414337 w 559593"/>
              <a:gd name="connsiteY8" fmla="*/ 397669 h 671513"/>
              <a:gd name="connsiteX9" fmla="*/ 559593 w 559593"/>
              <a:gd name="connsiteY9" fmla="*/ 402432 h 671513"/>
              <a:gd name="connsiteX10" fmla="*/ 250030 w 559593"/>
              <a:gd name="connsiteY10" fmla="*/ 85725 h 671513"/>
              <a:gd name="connsiteX11" fmla="*/ 235744 w 559593"/>
              <a:gd name="connsiteY11" fmla="*/ 42866 h 671513"/>
              <a:gd name="connsiteX12" fmla="*/ 211931 w 559593"/>
              <a:gd name="connsiteY12" fmla="*/ 19050 h 671513"/>
              <a:gd name="connsiteX13" fmla="*/ 114300 w 559593"/>
              <a:gd name="connsiteY13" fmla="*/ 0 h 671513"/>
              <a:gd name="connsiteX14" fmla="*/ 21431 w 559593"/>
              <a:gd name="connsiteY14" fmla="*/ 47625 h 671513"/>
              <a:gd name="connsiteX0" fmla="*/ 21431 w 559593"/>
              <a:gd name="connsiteY0" fmla="*/ 52388 h 676276"/>
              <a:gd name="connsiteX1" fmla="*/ 0 w 559593"/>
              <a:gd name="connsiteY1" fmla="*/ 107157 h 676276"/>
              <a:gd name="connsiteX2" fmla="*/ 9525 w 559593"/>
              <a:gd name="connsiteY2" fmla="*/ 190501 h 676276"/>
              <a:gd name="connsiteX3" fmla="*/ 57150 w 559593"/>
              <a:gd name="connsiteY3" fmla="*/ 245270 h 676276"/>
              <a:gd name="connsiteX4" fmla="*/ 57150 w 559593"/>
              <a:gd name="connsiteY4" fmla="*/ 292895 h 676276"/>
              <a:gd name="connsiteX5" fmla="*/ 114300 w 559593"/>
              <a:gd name="connsiteY5" fmla="*/ 302420 h 676276"/>
              <a:gd name="connsiteX6" fmla="*/ 40481 w 559593"/>
              <a:gd name="connsiteY6" fmla="*/ 381001 h 676276"/>
              <a:gd name="connsiteX7" fmla="*/ 404812 w 559593"/>
              <a:gd name="connsiteY7" fmla="*/ 676276 h 676276"/>
              <a:gd name="connsiteX8" fmla="*/ 414337 w 559593"/>
              <a:gd name="connsiteY8" fmla="*/ 402432 h 676276"/>
              <a:gd name="connsiteX9" fmla="*/ 559593 w 559593"/>
              <a:gd name="connsiteY9" fmla="*/ 407195 h 676276"/>
              <a:gd name="connsiteX10" fmla="*/ 250030 w 559593"/>
              <a:gd name="connsiteY10" fmla="*/ 90488 h 676276"/>
              <a:gd name="connsiteX11" fmla="*/ 235744 w 559593"/>
              <a:gd name="connsiteY11" fmla="*/ 47629 h 676276"/>
              <a:gd name="connsiteX12" fmla="*/ 159543 w 559593"/>
              <a:gd name="connsiteY12" fmla="*/ 0 h 676276"/>
              <a:gd name="connsiteX13" fmla="*/ 114300 w 559593"/>
              <a:gd name="connsiteY13" fmla="*/ 4763 h 676276"/>
              <a:gd name="connsiteX14" fmla="*/ 21431 w 559593"/>
              <a:gd name="connsiteY14" fmla="*/ 52388 h 676276"/>
              <a:gd name="connsiteX0" fmla="*/ 21431 w 585787"/>
              <a:gd name="connsiteY0" fmla="*/ 52388 h 676276"/>
              <a:gd name="connsiteX1" fmla="*/ 0 w 585787"/>
              <a:gd name="connsiteY1" fmla="*/ 107157 h 676276"/>
              <a:gd name="connsiteX2" fmla="*/ 9525 w 585787"/>
              <a:gd name="connsiteY2" fmla="*/ 190501 h 676276"/>
              <a:gd name="connsiteX3" fmla="*/ 57150 w 585787"/>
              <a:gd name="connsiteY3" fmla="*/ 245270 h 676276"/>
              <a:gd name="connsiteX4" fmla="*/ 57150 w 585787"/>
              <a:gd name="connsiteY4" fmla="*/ 292895 h 676276"/>
              <a:gd name="connsiteX5" fmla="*/ 114300 w 585787"/>
              <a:gd name="connsiteY5" fmla="*/ 302420 h 676276"/>
              <a:gd name="connsiteX6" fmla="*/ 40481 w 585787"/>
              <a:gd name="connsiteY6" fmla="*/ 381001 h 676276"/>
              <a:gd name="connsiteX7" fmla="*/ 404812 w 585787"/>
              <a:gd name="connsiteY7" fmla="*/ 676276 h 676276"/>
              <a:gd name="connsiteX8" fmla="*/ 414337 w 585787"/>
              <a:gd name="connsiteY8" fmla="*/ 402432 h 676276"/>
              <a:gd name="connsiteX9" fmla="*/ 585787 w 585787"/>
              <a:gd name="connsiteY9" fmla="*/ 383382 h 676276"/>
              <a:gd name="connsiteX10" fmla="*/ 250030 w 585787"/>
              <a:gd name="connsiteY10" fmla="*/ 90488 h 676276"/>
              <a:gd name="connsiteX11" fmla="*/ 235744 w 585787"/>
              <a:gd name="connsiteY11" fmla="*/ 47629 h 676276"/>
              <a:gd name="connsiteX12" fmla="*/ 159543 w 585787"/>
              <a:gd name="connsiteY12" fmla="*/ 0 h 676276"/>
              <a:gd name="connsiteX13" fmla="*/ 114300 w 585787"/>
              <a:gd name="connsiteY13" fmla="*/ 4763 h 676276"/>
              <a:gd name="connsiteX14" fmla="*/ 21431 w 585787"/>
              <a:gd name="connsiteY14" fmla="*/ 52388 h 676276"/>
              <a:gd name="connsiteX0" fmla="*/ 21431 w 466725"/>
              <a:gd name="connsiteY0" fmla="*/ 52388 h 676276"/>
              <a:gd name="connsiteX1" fmla="*/ 0 w 466725"/>
              <a:gd name="connsiteY1" fmla="*/ 107157 h 676276"/>
              <a:gd name="connsiteX2" fmla="*/ 9525 w 466725"/>
              <a:gd name="connsiteY2" fmla="*/ 190501 h 676276"/>
              <a:gd name="connsiteX3" fmla="*/ 57150 w 466725"/>
              <a:gd name="connsiteY3" fmla="*/ 245270 h 676276"/>
              <a:gd name="connsiteX4" fmla="*/ 57150 w 466725"/>
              <a:gd name="connsiteY4" fmla="*/ 292895 h 676276"/>
              <a:gd name="connsiteX5" fmla="*/ 114300 w 466725"/>
              <a:gd name="connsiteY5" fmla="*/ 302420 h 676276"/>
              <a:gd name="connsiteX6" fmla="*/ 40481 w 466725"/>
              <a:gd name="connsiteY6" fmla="*/ 381001 h 676276"/>
              <a:gd name="connsiteX7" fmla="*/ 404812 w 466725"/>
              <a:gd name="connsiteY7" fmla="*/ 676276 h 676276"/>
              <a:gd name="connsiteX8" fmla="*/ 414337 w 466725"/>
              <a:gd name="connsiteY8" fmla="*/ 402432 h 676276"/>
              <a:gd name="connsiteX9" fmla="*/ 466725 w 466725"/>
              <a:gd name="connsiteY9" fmla="*/ 385763 h 676276"/>
              <a:gd name="connsiteX10" fmla="*/ 250030 w 466725"/>
              <a:gd name="connsiteY10" fmla="*/ 90488 h 676276"/>
              <a:gd name="connsiteX11" fmla="*/ 235744 w 466725"/>
              <a:gd name="connsiteY11" fmla="*/ 47629 h 676276"/>
              <a:gd name="connsiteX12" fmla="*/ 159543 w 466725"/>
              <a:gd name="connsiteY12" fmla="*/ 0 h 676276"/>
              <a:gd name="connsiteX13" fmla="*/ 114300 w 466725"/>
              <a:gd name="connsiteY13" fmla="*/ 4763 h 676276"/>
              <a:gd name="connsiteX14" fmla="*/ 21431 w 466725"/>
              <a:gd name="connsiteY14" fmla="*/ 52388 h 676276"/>
              <a:gd name="connsiteX0" fmla="*/ 21431 w 466725"/>
              <a:gd name="connsiteY0" fmla="*/ 52388 h 769145"/>
              <a:gd name="connsiteX1" fmla="*/ 0 w 466725"/>
              <a:gd name="connsiteY1" fmla="*/ 107157 h 769145"/>
              <a:gd name="connsiteX2" fmla="*/ 9525 w 466725"/>
              <a:gd name="connsiteY2" fmla="*/ 190501 h 769145"/>
              <a:gd name="connsiteX3" fmla="*/ 57150 w 466725"/>
              <a:gd name="connsiteY3" fmla="*/ 245270 h 769145"/>
              <a:gd name="connsiteX4" fmla="*/ 57150 w 466725"/>
              <a:gd name="connsiteY4" fmla="*/ 292895 h 769145"/>
              <a:gd name="connsiteX5" fmla="*/ 114300 w 466725"/>
              <a:gd name="connsiteY5" fmla="*/ 302420 h 769145"/>
              <a:gd name="connsiteX6" fmla="*/ 40481 w 466725"/>
              <a:gd name="connsiteY6" fmla="*/ 381001 h 769145"/>
              <a:gd name="connsiteX7" fmla="*/ 407194 w 466725"/>
              <a:gd name="connsiteY7" fmla="*/ 769145 h 769145"/>
              <a:gd name="connsiteX8" fmla="*/ 414337 w 466725"/>
              <a:gd name="connsiteY8" fmla="*/ 402432 h 769145"/>
              <a:gd name="connsiteX9" fmla="*/ 466725 w 466725"/>
              <a:gd name="connsiteY9" fmla="*/ 385763 h 769145"/>
              <a:gd name="connsiteX10" fmla="*/ 250030 w 466725"/>
              <a:gd name="connsiteY10" fmla="*/ 90488 h 769145"/>
              <a:gd name="connsiteX11" fmla="*/ 235744 w 466725"/>
              <a:gd name="connsiteY11" fmla="*/ 47629 h 769145"/>
              <a:gd name="connsiteX12" fmla="*/ 159543 w 466725"/>
              <a:gd name="connsiteY12" fmla="*/ 0 h 769145"/>
              <a:gd name="connsiteX13" fmla="*/ 114300 w 466725"/>
              <a:gd name="connsiteY13" fmla="*/ 4763 h 769145"/>
              <a:gd name="connsiteX14" fmla="*/ 21431 w 466725"/>
              <a:gd name="connsiteY14" fmla="*/ 52388 h 769145"/>
              <a:gd name="connsiteX0" fmla="*/ 21431 w 466725"/>
              <a:gd name="connsiteY0" fmla="*/ 52388 h 769145"/>
              <a:gd name="connsiteX1" fmla="*/ 0 w 466725"/>
              <a:gd name="connsiteY1" fmla="*/ 107157 h 769145"/>
              <a:gd name="connsiteX2" fmla="*/ 9525 w 466725"/>
              <a:gd name="connsiteY2" fmla="*/ 190501 h 769145"/>
              <a:gd name="connsiteX3" fmla="*/ 57150 w 466725"/>
              <a:gd name="connsiteY3" fmla="*/ 245270 h 769145"/>
              <a:gd name="connsiteX4" fmla="*/ 114300 w 466725"/>
              <a:gd name="connsiteY4" fmla="*/ 302420 h 769145"/>
              <a:gd name="connsiteX5" fmla="*/ 40481 w 466725"/>
              <a:gd name="connsiteY5" fmla="*/ 381001 h 769145"/>
              <a:gd name="connsiteX6" fmla="*/ 407194 w 466725"/>
              <a:gd name="connsiteY6" fmla="*/ 769145 h 769145"/>
              <a:gd name="connsiteX7" fmla="*/ 414337 w 466725"/>
              <a:gd name="connsiteY7" fmla="*/ 402432 h 769145"/>
              <a:gd name="connsiteX8" fmla="*/ 466725 w 466725"/>
              <a:gd name="connsiteY8" fmla="*/ 385763 h 769145"/>
              <a:gd name="connsiteX9" fmla="*/ 250030 w 466725"/>
              <a:gd name="connsiteY9" fmla="*/ 90488 h 769145"/>
              <a:gd name="connsiteX10" fmla="*/ 235744 w 466725"/>
              <a:gd name="connsiteY10" fmla="*/ 47629 h 769145"/>
              <a:gd name="connsiteX11" fmla="*/ 159543 w 466725"/>
              <a:gd name="connsiteY11" fmla="*/ 0 h 769145"/>
              <a:gd name="connsiteX12" fmla="*/ 114300 w 466725"/>
              <a:gd name="connsiteY12" fmla="*/ 4763 h 769145"/>
              <a:gd name="connsiteX13" fmla="*/ 21431 w 466725"/>
              <a:gd name="connsiteY13" fmla="*/ 52388 h 769145"/>
              <a:gd name="connsiteX0" fmla="*/ 21431 w 466725"/>
              <a:gd name="connsiteY0" fmla="*/ 52388 h 769145"/>
              <a:gd name="connsiteX1" fmla="*/ 0 w 466725"/>
              <a:gd name="connsiteY1" fmla="*/ 107157 h 769145"/>
              <a:gd name="connsiteX2" fmla="*/ 9525 w 466725"/>
              <a:gd name="connsiteY2" fmla="*/ 190501 h 769145"/>
              <a:gd name="connsiteX3" fmla="*/ 114300 w 466725"/>
              <a:gd name="connsiteY3" fmla="*/ 302420 h 769145"/>
              <a:gd name="connsiteX4" fmla="*/ 40481 w 466725"/>
              <a:gd name="connsiteY4" fmla="*/ 381001 h 769145"/>
              <a:gd name="connsiteX5" fmla="*/ 407194 w 466725"/>
              <a:gd name="connsiteY5" fmla="*/ 769145 h 769145"/>
              <a:gd name="connsiteX6" fmla="*/ 414337 w 466725"/>
              <a:gd name="connsiteY6" fmla="*/ 402432 h 769145"/>
              <a:gd name="connsiteX7" fmla="*/ 466725 w 466725"/>
              <a:gd name="connsiteY7" fmla="*/ 385763 h 769145"/>
              <a:gd name="connsiteX8" fmla="*/ 250030 w 466725"/>
              <a:gd name="connsiteY8" fmla="*/ 90488 h 769145"/>
              <a:gd name="connsiteX9" fmla="*/ 235744 w 466725"/>
              <a:gd name="connsiteY9" fmla="*/ 47629 h 769145"/>
              <a:gd name="connsiteX10" fmla="*/ 159543 w 466725"/>
              <a:gd name="connsiteY10" fmla="*/ 0 h 769145"/>
              <a:gd name="connsiteX11" fmla="*/ 114300 w 466725"/>
              <a:gd name="connsiteY11" fmla="*/ 4763 h 769145"/>
              <a:gd name="connsiteX12" fmla="*/ 21431 w 466725"/>
              <a:gd name="connsiteY12" fmla="*/ 52388 h 769145"/>
              <a:gd name="connsiteX0" fmla="*/ 21431 w 466725"/>
              <a:gd name="connsiteY0" fmla="*/ 52388 h 769145"/>
              <a:gd name="connsiteX1" fmla="*/ 0 w 466725"/>
              <a:gd name="connsiteY1" fmla="*/ 107157 h 769145"/>
              <a:gd name="connsiteX2" fmla="*/ 114300 w 466725"/>
              <a:gd name="connsiteY2" fmla="*/ 302420 h 769145"/>
              <a:gd name="connsiteX3" fmla="*/ 40481 w 466725"/>
              <a:gd name="connsiteY3" fmla="*/ 381001 h 769145"/>
              <a:gd name="connsiteX4" fmla="*/ 407194 w 466725"/>
              <a:gd name="connsiteY4" fmla="*/ 769145 h 769145"/>
              <a:gd name="connsiteX5" fmla="*/ 414337 w 466725"/>
              <a:gd name="connsiteY5" fmla="*/ 402432 h 769145"/>
              <a:gd name="connsiteX6" fmla="*/ 466725 w 466725"/>
              <a:gd name="connsiteY6" fmla="*/ 385763 h 769145"/>
              <a:gd name="connsiteX7" fmla="*/ 250030 w 466725"/>
              <a:gd name="connsiteY7" fmla="*/ 90488 h 769145"/>
              <a:gd name="connsiteX8" fmla="*/ 235744 w 466725"/>
              <a:gd name="connsiteY8" fmla="*/ 47629 h 769145"/>
              <a:gd name="connsiteX9" fmla="*/ 159543 w 466725"/>
              <a:gd name="connsiteY9" fmla="*/ 0 h 769145"/>
              <a:gd name="connsiteX10" fmla="*/ 114300 w 466725"/>
              <a:gd name="connsiteY10" fmla="*/ 4763 h 769145"/>
              <a:gd name="connsiteX11" fmla="*/ 21431 w 466725"/>
              <a:gd name="connsiteY11" fmla="*/ 52388 h 769145"/>
              <a:gd name="connsiteX0" fmla="*/ 0 w 445294"/>
              <a:gd name="connsiteY0" fmla="*/ 52388 h 769145"/>
              <a:gd name="connsiteX1" fmla="*/ 92869 w 445294"/>
              <a:gd name="connsiteY1" fmla="*/ 302420 h 769145"/>
              <a:gd name="connsiteX2" fmla="*/ 19050 w 445294"/>
              <a:gd name="connsiteY2" fmla="*/ 381001 h 769145"/>
              <a:gd name="connsiteX3" fmla="*/ 385763 w 445294"/>
              <a:gd name="connsiteY3" fmla="*/ 769145 h 769145"/>
              <a:gd name="connsiteX4" fmla="*/ 392906 w 445294"/>
              <a:gd name="connsiteY4" fmla="*/ 402432 h 769145"/>
              <a:gd name="connsiteX5" fmla="*/ 445294 w 445294"/>
              <a:gd name="connsiteY5" fmla="*/ 385763 h 769145"/>
              <a:gd name="connsiteX6" fmla="*/ 228599 w 445294"/>
              <a:gd name="connsiteY6" fmla="*/ 90488 h 769145"/>
              <a:gd name="connsiteX7" fmla="*/ 214313 w 445294"/>
              <a:gd name="connsiteY7" fmla="*/ 47629 h 769145"/>
              <a:gd name="connsiteX8" fmla="*/ 138112 w 445294"/>
              <a:gd name="connsiteY8" fmla="*/ 0 h 769145"/>
              <a:gd name="connsiteX9" fmla="*/ 92869 w 445294"/>
              <a:gd name="connsiteY9" fmla="*/ 4763 h 769145"/>
              <a:gd name="connsiteX10" fmla="*/ 0 w 445294"/>
              <a:gd name="connsiteY10" fmla="*/ 52388 h 769145"/>
              <a:gd name="connsiteX0" fmla="*/ 73819 w 426244"/>
              <a:gd name="connsiteY0" fmla="*/ 4763 h 769145"/>
              <a:gd name="connsiteX1" fmla="*/ 73819 w 426244"/>
              <a:gd name="connsiteY1" fmla="*/ 302420 h 769145"/>
              <a:gd name="connsiteX2" fmla="*/ 0 w 426244"/>
              <a:gd name="connsiteY2" fmla="*/ 381001 h 769145"/>
              <a:gd name="connsiteX3" fmla="*/ 366713 w 426244"/>
              <a:gd name="connsiteY3" fmla="*/ 769145 h 769145"/>
              <a:gd name="connsiteX4" fmla="*/ 373856 w 426244"/>
              <a:gd name="connsiteY4" fmla="*/ 402432 h 769145"/>
              <a:gd name="connsiteX5" fmla="*/ 426244 w 426244"/>
              <a:gd name="connsiteY5" fmla="*/ 385763 h 769145"/>
              <a:gd name="connsiteX6" fmla="*/ 209549 w 426244"/>
              <a:gd name="connsiteY6" fmla="*/ 90488 h 769145"/>
              <a:gd name="connsiteX7" fmla="*/ 195263 w 426244"/>
              <a:gd name="connsiteY7" fmla="*/ 47629 h 769145"/>
              <a:gd name="connsiteX8" fmla="*/ 119062 w 426244"/>
              <a:gd name="connsiteY8" fmla="*/ 0 h 769145"/>
              <a:gd name="connsiteX9" fmla="*/ 73819 w 426244"/>
              <a:gd name="connsiteY9" fmla="*/ 4763 h 769145"/>
              <a:gd name="connsiteX0" fmla="*/ 119062 w 426244"/>
              <a:gd name="connsiteY0" fmla="*/ 0 h 769145"/>
              <a:gd name="connsiteX1" fmla="*/ 73819 w 426244"/>
              <a:gd name="connsiteY1" fmla="*/ 302420 h 769145"/>
              <a:gd name="connsiteX2" fmla="*/ 0 w 426244"/>
              <a:gd name="connsiteY2" fmla="*/ 381001 h 769145"/>
              <a:gd name="connsiteX3" fmla="*/ 366713 w 426244"/>
              <a:gd name="connsiteY3" fmla="*/ 769145 h 769145"/>
              <a:gd name="connsiteX4" fmla="*/ 373856 w 426244"/>
              <a:gd name="connsiteY4" fmla="*/ 402432 h 769145"/>
              <a:gd name="connsiteX5" fmla="*/ 426244 w 426244"/>
              <a:gd name="connsiteY5" fmla="*/ 385763 h 769145"/>
              <a:gd name="connsiteX6" fmla="*/ 209549 w 426244"/>
              <a:gd name="connsiteY6" fmla="*/ 90488 h 769145"/>
              <a:gd name="connsiteX7" fmla="*/ 195263 w 426244"/>
              <a:gd name="connsiteY7" fmla="*/ 47629 h 769145"/>
              <a:gd name="connsiteX8" fmla="*/ 119062 w 426244"/>
              <a:gd name="connsiteY8" fmla="*/ 0 h 769145"/>
              <a:gd name="connsiteX0" fmla="*/ 195263 w 426244"/>
              <a:gd name="connsiteY0" fmla="*/ 0 h 721516"/>
              <a:gd name="connsiteX1" fmla="*/ 73819 w 426244"/>
              <a:gd name="connsiteY1" fmla="*/ 254791 h 721516"/>
              <a:gd name="connsiteX2" fmla="*/ 0 w 426244"/>
              <a:gd name="connsiteY2" fmla="*/ 333372 h 721516"/>
              <a:gd name="connsiteX3" fmla="*/ 366713 w 426244"/>
              <a:gd name="connsiteY3" fmla="*/ 721516 h 721516"/>
              <a:gd name="connsiteX4" fmla="*/ 373856 w 426244"/>
              <a:gd name="connsiteY4" fmla="*/ 354803 h 721516"/>
              <a:gd name="connsiteX5" fmla="*/ 426244 w 426244"/>
              <a:gd name="connsiteY5" fmla="*/ 338134 h 721516"/>
              <a:gd name="connsiteX6" fmla="*/ 209549 w 426244"/>
              <a:gd name="connsiteY6" fmla="*/ 42859 h 721516"/>
              <a:gd name="connsiteX7" fmla="*/ 195263 w 426244"/>
              <a:gd name="connsiteY7" fmla="*/ 0 h 721516"/>
              <a:gd name="connsiteX0" fmla="*/ 209549 w 426244"/>
              <a:gd name="connsiteY0" fmla="*/ 773 h 679430"/>
              <a:gd name="connsiteX1" fmla="*/ 73819 w 426244"/>
              <a:gd name="connsiteY1" fmla="*/ 212705 h 679430"/>
              <a:gd name="connsiteX2" fmla="*/ 0 w 426244"/>
              <a:gd name="connsiteY2" fmla="*/ 291286 h 679430"/>
              <a:gd name="connsiteX3" fmla="*/ 366713 w 426244"/>
              <a:gd name="connsiteY3" fmla="*/ 679430 h 679430"/>
              <a:gd name="connsiteX4" fmla="*/ 373856 w 426244"/>
              <a:gd name="connsiteY4" fmla="*/ 312717 h 679430"/>
              <a:gd name="connsiteX5" fmla="*/ 426244 w 426244"/>
              <a:gd name="connsiteY5" fmla="*/ 296048 h 679430"/>
              <a:gd name="connsiteX6" fmla="*/ 209549 w 426244"/>
              <a:gd name="connsiteY6" fmla="*/ 773 h 679430"/>
              <a:gd name="connsiteX0" fmla="*/ 426244 w 426244"/>
              <a:gd name="connsiteY0" fmla="*/ 83343 h 466725"/>
              <a:gd name="connsiteX1" fmla="*/ 73819 w 426244"/>
              <a:gd name="connsiteY1" fmla="*/ 0 h 466725"/>
              <a:gd name="connsiteX2" fmla="*/ 0 w 426244"/>
              <a:gd name="connsiteY2" fmla="*/ 78581 h 466725"/>
              <a:gd name="connsiteX3" fmla="*/ 366713 w 426244"/>
              <a:gd name="connsiteY3" fmla="*/ 466725 h 466725"/>
              <a:gd name="connsiteX4" fmla="*/ 373856 w 426244"/>
              <a:gd name="connsiteY4" fmla="*/ 100012 h 466725"/>
              <a:gd name="connsiteX5" fmla="*/ 426244 w 426244"/>
              <a:gd name="connsiteY5" fmla="*/ 83343 h 466725"/>
              <a:gd name="connsiteX0" fmla="*/ 373856 w 373856"/>
              <a:gd name="connsiteY0" fmla="*/ 100012 h 466725"/>
              <a:gd name="connsiteX1" fmla="*/ 73819 w 373856"/>
              <a:gd name="connsiteY1" fmla="*/ 0 h 466725"/>
              <a:gd name="connsiteX2" fmla="*/ 0 w 373856"/>
              <a:gd name="connsiteY2" fmla="*/ 78581 h 466725"/>
              <a:gd name="connsiteX3" fmla="*/ 366713 w 373856"/>
              <a:gd name="connsiteY3" fmla="*/ 466725 h 466725"/>
              <a:gd name="connsiteX4" fmla="*/ 373856 w 373856"/>
              <a:gd name="connsiteY4" fmla="*/ 100012 h 466725"/>
              <a:gd name="connsiteX0" fmla="*/ 411956 w 411956"/>
              <a:gd name="connsiteY0" fmla="*/ 383381 h 466725"/>
              <a:gd name="connsiteX1" fmla="*/ 73819 w 411956"/>
              <a:gd name="connsiteY1" fmla="*/ 0 h 466725"/>
              <a:gd name="connsiteX2" fmla="*/ 0 w 411956"/>
              <a:gd name="connsiteY2" fmla="*/ 78581 h 466725"/>
              <a:gd name="connsiteX3" fmla="*/ 366713 w 411956"/>
              <a:gd name="connsiteY3" fmla="*/ 466725 h 466725"/>
              <a:gd name="connsiteX4" fmla="*/ 411956 w 411956"/>
              <a:gd name="connsiteY4" fmla="*/ 383381 h 466725"/>
              <a:gd name="connsiteX0" fmla="*/ 411956 w 411956"/>
              <a:gd name="connsiteY0" fmla="*/ 345281 h 428625"/>
              <a:gd name="connsiteX1" fmla="*/ 45244 w 411956"/>
              <a:gd name="connsiteY1" fmla="*/ 0 h 428625"/>
              <a:gd name="connsiteX2" fmla="*/ 0 w 411956"/>
              <a:gd name="connsiteY2" fmla="*/ 40481 h 428625"/>
              <a:gd name="connsiteX3" fmla="*/ 366713 w 411956"/>
              <a:gd name="connsiteY3" fmla="*/ 428625 h 428625"/>
              <a:gd name="connsiteX4" fmla="*/ 411956 w 411956"/>
              <a:gd name="connsiteY4" fmla="*/ 345281 h 428625"/>
              <a:gd name="connsiteX0" fmla="*/ 411956 w 411956"/>
              <a:gd name="connsiteY0" fmla="*/ 354806 h 438150"/>
              <a:gd name="connsiteX1" fmla="*/ 40481 w 411956"/>
              <a:gd name="connsiteY1" fmla="*/ 0 h 438150"/>
              <a:gd name="connsiteX2" fmla="*/ 0 w 411956"/>
              <a:gd name="connsiteY2" fmla="*/ 50006 h 438150"/>
              <a:gd name="connsiteX3" fmla="*/ 366713 w 411956"/>
              <a:gd name="connsiteY3" fmla="*/ 438150 h 438150"/>
              <a:gd name="connsiteX4" fmla="*/ 411956 w 411956"/>
              <a:gd name="connsiteY4" fmla="*/ 354806 h 438150"/>
              <a:gd name="connsiteX0" fmla="*/ 402431 w 402431"/>
              <a:gd name="connsiteY0" fmla="*/ 378618 h 438150"/>
              <a:gd name="connsiteX1" fmla="*/ 40481 w 402431"/>
              <a:gd name="connsiteY1" fmla="*/ 0 h 438150"/>
              <a:gd name="connsiteX2" fmla="*/ 0 w 402431"/>
              <a:gd name="connsiteY2" fmla="*/ 50006 h 438150"/>
              <a:gd name="connsiteX3" fmla="*/ 366713 w 402431"/>
              <a:gd name="connsiteY3" fmla="*/ 438150 h 438150"/>
              <a:gd name="connsiteX4" fmla="*/ 402431 w 402431"/>
              <a:gd name="connsiteY4" fmla="*/ 378618 h 438150"/>
              <a:gd name="connsiteX0" fmla="*/ 402431 w 402431"/>
              <a:gd name="connsiteY0" fmla="*/ 361949 h 421481"/>
              <a:gd name="connsiteX1" fmla="*/ 40481 w 402431"/>
              <a:gd name="connsiteY1" fmla="*/ 0 h 421481"/>
              <a:gd name="connsiteX2" fmla="*/ 0 w 402431"/>
              <a:gd name="connsiteY2" fmla="*/ 33337 h 421481"/>
              <a:gd name="connsiteX3" fmla="*/ 366713 w 402431"/>
              <a:gd name="connsiteY3" fmla="*/ 421481 h 421481"/>
              <a:gd name="connsiteX4" fmla="*/ 402431 w 402431"/>
              <a:gd name="connsiteY4" fmla="*/ 361949 h 421481"/>
              <a:gd name="connsiteX0" fmla="*/ 392906 w 392906"/>
              <a:gd name="connsiteY0" fmla="*/ 376236 h 421481"/>
              <a:gd name="connsiteX1" fmla="*/ 40481 w 392906"/>
              <a:gd name="connsiteY1" fmla="*/ 0 h 421481"/>
              <a:gd name="connsiteX2" fmla="*/ 0 w 392906"/>
              <a:gd name="connsiteY2" fmla="*/ 33337 h 421481"/>
              <a:gd name="connsiteX3" fmla="*/ 366713 w 392906"/>
              <a:gd name="connsiteY3" fmla="*/ 421481 h 421481"/>
              <a:gd name="connsiteX4" fmla="*/ 392906 w 392906"/>
              <a:gd name="connsiteY4" fmla="*/ 376236 h 421481"/>
              <a:gd name="connsiteX0" fmla="*/ 392906 w 392906"/>
              <a:gd name="connsiteY0" fmla="*/ 383380 h 428625"/>
              <a:gd name="connsiteX1" fmla="*/ 40481 w 392906"/>
              <a:gd name="connsiteY1" fmla="*/ 0 h 428625"/>
              <a:gd name="connsiteX2" fmla="*/ 0 w 392906"/>
              <a:gd name="connsiteY2" fmla="*/ 40481 h 428625"/>
              <a:gd name="connsiteX3" fmla="*/ 366713 w 392906"/>
              <a:gd name="connsiteY3" fmla="*/ 428625 h 428625"/>
              <a:gd name="connsiteX4" fmla="*/ 392906 w 392906"/>
              <a:gd name="connsiteY4" fmla="*/ 383380 h 428625"/>
              <a:gd name="connsiteX0" fmla="*/ 392906 w 392906"/>
              <a:gd name="connsiteY0" fmla="*/ 383380 h 401434"/>
              <a:gd name="connsiteX1" fmla="*/ 40481 w 392906"/>
              <a:gd name="connsiteY1" fmla="*/ 0 h 401434"/>
              <a:gd name="connsiteX2" fmla="*/ 0 w 392906"/>
              <a:gd name="connsiteY2" fmla="*/ 40481 h 401434"/>
              <a:gd name="connsiteX3" fmla="*/ 384310 w 392906"/>
              <a:gd name="connsiteY3" fmla="*/ 401434 h 401434"/>
              <a:gd name="connsiteX4" fmla="*/ 392906 w 392906"/>
              <a:gd name="connsiteY4" fmla="*/ 383380 h 401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2906" h="401434">
                <a:moveTo>
                  <a:pt x="392906" y="383380"/>
                </a:moveTo>
                <a:lnTo>
                  <a:pt x="40481" y="0"/>
                </a:lnTo>
                <a:lnTo>
                  <a:pt x="0" y="40481"/>
                </a:lnTo>
                <a:lnTo>
                  <a:pt x="384310" y="401434"/>
                </a:lnTo>
                <a:lnTo>
                  <a:pt x="392906" y="383380"/>
                </a:lnTo>
                <a:close/>
              </a:path>
            </a:pathLst>
          </a:custGeom>
          <a:solidFill>
            <a:srgbClr val="2F3BA2"/>
          </a:solidFill>
          <a:ln w="12700">
            <a:noFill/>
            <a:miter lim="800000"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1008000" rIns="0" bIns="45720" numCol="1" rtlCol="0" anchor="t" anchorCtr="0" compatLnSpc="1">
            <a:prstTxWarp prst="textNoShape">
              <a:avLst/>
            </a:prstTxWarp>
          </a:bodyPr>
          <a:lstStyle/>
          <a:p>
            <a:pPr lvl="0" algn="ctr" eaLnBrk="0" hangingPunct="0"/>
            <a:endParaRPr lang="ko-KR" altLang="en-US" sz="1600" spc="-100" baseline="0" dirty="0"/>
          </a:p>
        </p:txBody>
      </p:sp>
      <p:sp>
        <p:nvSpPr>
          <p:cNvPr id="53" name="자유형 52"/>
          <p:cNvSpPr/>
          <p:nvPr userDrawn="1"/>
        </p:nvSpPr>
        <p:spPr>
          <a:xfrm rot="187138">
            <a:off x="4051146" y="1716074"/>
            <a:ext cx="414958" cy="452682"/>
          </a:xfrm>
          <a:custGeom>
            <a:avLst/>
            <a:gdLst>
              <a:gd name="connsiteX0" fmla="*/ 21431 w 559593"/>
              <a:gd name="connsiteY0" fmla="*/ 47625 h 671513"/>
              <a:gd name="connsiteX1" fmla="*/ 0 w 559593"/>
              <a:gd name="connsiteY1" fmla="*/ 102394 h 671513"/>
              <a:gd name="connsiteX2" fmla="*/ 9525 w 559593"/>
              <a:gd name="connsiteY2" fmla="*/ 185738 h 671513"/>
              <a:gd name="connsiteX3" fmla="*/ 57150 w 559593"/>
              <a:gd name="connsiteY3" fmla="*/ 240507 h 671513"/>
              <a:gd name="connsiteX4" fmla="*/ 57150 w 559593"/>
              <a:gd name="connsiteY4" fmla="*/ 288132 h 671513"/>
              <a:gd name="connsiteX5" fmla="*/ 114300 w 559593"/>
              <a:gd name="connsiteY5" fmla="*/ 297657 h 671513"/>
              <a:gd name="connsiteX6" fmla="*/ 40481 w 559593"/>
              <a:gd name="connsiteY6" fmla="*/ 376238 h 671513"/>
              <a:gd name="connsiteX7" fmla="*/ 404812 w 559593"/>
              <a:gd name="connsiteY7" fmla="*/ 671513 h 671513"/>
              <a:gd name="connsiteX8" fmla="*/ 414337 w 559593"/>
              <a:gd name="connsiteY8" fmla="*/ 397669 h 671513"/>
              <a:gd name="connsiteX9" fmla="*/ 559593 w 559593"/>
              <a:gd name="connsiteY9" fmla="*/ 402432 h 671513"/>
              <a:gd name="connsiteX10" fmla="*/ 326231 w 559593"/>
              <a:gd name="connsiteY10" fmla="*/ 176213 h 671513"/>
              <a:gd name="connsiteX11" fmla="*/ 288131 w 559593"/>
              <a:gd name="connsiteY11" fmla="*/ 173832 h 671513"/>
              <a:gd name="connsiteX12" fmla="*/ 233362 w 559593"/>
              <a:gd name="connsiteY12" fmla="*/ 45244 h 671513"/>
              <a:gd name="connsiteX13" fmla="*/ 114300 w 559593"/>
              <a:gd name="connsiteY13" fmla="*/ 0 h 671513"/>
              <a:gd name="connsiteX14" fmla="*/ 21431 w 559593"/>
              <a:gd name="connsiteY14" fmla="*/ 47625 h 671513"/>
              <a:gd name="connsiteX0" fmla="*/ 21431 w 559593"/>
              <a:gd name="connsiteY0" fmla="*/ 47625 h 671513"/>
              <a:gd name="connsiteX1" fmla="*/ 0 w 559593"/>
              <a:gd name="connsiteY1" fmla="*/ 102394 h 671513"/>
              <a:gd name="connsiteX2" fmla="*/ 9525 w 559593"/>
              <a:gd name="connsiteY2" fmla="*/ 185738 h 671513"/>
              <a:gd name="connsiteX3" fmla="*/ 57150 w 559593"/>
              <a:gd name="connsiteY3" fmla="*/ 240507 h 671513"/>
              <a:gd name="connsiteX4" fmla="*/ 57150 w 559593"/>
              <a:gd name="connsiteY4" fmla="*/ 288132 h 671513"/>
              <a:gd name="connsiteX5" fmla="*/ 114300 w 559593"/>
              <a:gd name="connsiteY5" fmla="*/ 297657 h 671513"/>
              <a:gd name="connsiteX6" fmla="*/ 40481 w 559593"/>
              <a:gd name="connsiteY6" fmla="*/ 376238 h 671513"/>
              <a:gd name="connsiteX7" fmla="*/ 404812 w 559593"/>
              <a:gd name="connsiteY7" fmla="*/ 671513 h 671513"/>
              <a:gd name="connsiteX8" fmla="*/ 414337 w 559593"/>
              <a:gd name="connsiteY8" fmla="*/ 397669 h 671513"/>
              <a:gd name="connsiteX9" fmla="*/ 559593 w 559593"/>
              <a:gd name="connsiteY9" fmla="*/ 402432 h 671513"/>
              <a:gd name="connsiteX10" fmla="*/ 326231 w 559593"/>
              <a:gd name="connsiteY10" fmla="*/ 176213 h 671513"/>
              <a:gd name="connsiteX11" fmla="*/ 288131 w 559593"/>
              <a:gd name="connsiteY11" fmla="*/ 173832 h 671513"/>
              <a:gd name="connsiteX12" fmla="*/ 185737 w 559593"/>
              <a:gd name="connsiteY12" fmla="*/ 9525 h 671513"/>
              <a:gd name="connsiteX13" fmla="*/ 114300 w 559593"/>
              <a:gd name="connsiteY13" fmla="*/ 0 h 671513"/>
              <a:gd name="connsiteX14" fmla="*/ 21431 w 559593"/>
              <a:gd name="connsiteY14" fmla="*/ 47625 h 671513"/>
              <a:gd name="connsiteX0" fmla="*/ 21431 w 559593"/>
              <a:gd name="connsiteY0" fmla="*/ 47625 h 671513"/>
              <a:gd name="connsiteX1" fmla="*/ 0 w 559593"/>
              <a:gd name="connsiteY1" fmla="*/ 102394 h 671513"/>
              <a:gd name="connsiteX2" fmla="*/ 9525 w 559593"/>
              <a:gd name="connsiteY2" fmla="*/ 185738 h 671513"/>
              <a:gd name="connsiteX3" fmla="*/ 57150 w 559593"/>
              <a:gd name="connsiteY3" fmla="*/ 240507 h 671513"/>
              <a:gd name="connsiteX4" fmla="*/ 57150 w 559593"/>
              <a:gd name="connsiteY4" fmla="*/ 288132 h 671513"/>
              <a:gd name="connsiteX5" fmla="*/ 114300 w 559593"/>
              <a:gd name="connsiteY5" fmla="*/ 297657 h 671513"/>
              <a:gd name="connsiteX6" fmla="*/ 40481 w 559593"/>
              <a:gd name="connsiteY6" fmla="*/ 376238 h 671513"/>
              <a:gd name="connsiteX7" fmla="*/ 404812 w 559593"/>
              <a:gd name="connsiteY7" fmla="*/ 671513 h 671513"/>
              <a:gd name="connsiteX8" fmla="*/ 414337 w 559593"/>
              <a:gd name="connsiteY8" fmla="*/ 397669 h 671513"/>
              <a:gd name="connsiteX9" fmla="*/ 559593 w 559593"/>
              <a:gd name="connsiteY9" fmla="*/ 402432 h 671513"/>
              <a:gd name="connsiteX10" fmla="*/ 326231 w 559593"/>
              <a:gd name="connsiteY10" fmla="*/ 176213 h 671513"/>
              <a:gd name="connsiteX11" fmla="*/ 247650 w 559593"/>
              <a:gd name="connsiteY11" fmla="*/ 71439 h 671513"/>
              <a:gd name="connsiteX12" fmla="*/ 185737 w 559593"/>
              <a:gd name="connsiteY12" fmla="*/ 9525 h 671513"/>
              <a:gd name="connsiteX13" fmla="*/ 114300 w 559593"/>
              <a:gd name="connsiteY13" fmla="*/ 0 h 671513"/>
              <a:gd name="connsiteX14" fmla="*/ 21431 w 559593"/>
              <a:gd name="connsiteY14" fmla="*/ 47625 h 671513"/>
              <a:gd name="connsiteX0" fmla="*/ 21431 w 559593"/>
              <a:gd name="connsiteY0" fmla="*/ 47625 h 671513"/>
              <a:gd name="connsiteX1" fmla="*/ 0 w 559593"/>
              <a:gd name="connsiteY1" fmla="*/ 102394 h 671513"/>
              <a:gd name="connsiteX2" fmla="*/ 9525 w 559593"/>
              <a:gd name="connsiteY2" fmla="*/ 185738 h 671513"/>
              <a:gd name="connsiteX3" fmla="*/ 57150 w 559593"/>
              <a:gd name="connsiteY3" fmla="*/ 240507 h 671513"/>
              <a:gd name="connsiteX4" fmla="*/ 57150 w 559593"/>
              <a:gd name="connsiteY4" fmla="*/ 288132 h 671513"/>
              <a:gd name="connsiteX5" fmla="*/ 114300 w 559593"/>
              <a:gd name="connsiteY5" fmla="*/ 297657 h 671513"/>
              <a:gd name="connsiteX6" fmla="*/ 40481 w 559593"/>
              <a:gd name="connsiteY6" fmla="*/ 376238 h 671513"/>
              <a:gd name="connsiteX7" fmla="*/ 404812 w 559593"/>
              <a:gd name="connsiteY7" fmla="*/ 671513 h 671513"/>
              <a:gd name="connsiteX8" fmla="*/ 414337 w 559593"/>
              <a:gd name="connsiteY8" fmla="*/ 397669 h 671513"/>
              <a:gd name="connsiteX9" fmla="*/ 559593 w 559593"/>
              <a:gd name="connsiteY9" fmla="*/ 402432 h 671513"/>
              <a:gd name="connsiteX10" fmla="*/ 345281 w 559593"/>
              <a:gd name="connsiteY10" fmla="*/ 176213 h 671513"/>
              <a:gd name="connsiteX11" fmla="*/ 247650 w 559593"/>
              <a:gd name="connsiteY11" fmla="*/ 71439 h 671513"/>
              <a:gd name="connsiteX12" fmla="*/ 185737 w 559593"/>
              <a:gd name="connsiteY12" fmla="*/ 9525 h 671513"/>
              <a:gd name="connsiteX13" fmla="*/ 114300 w 559593"/>
              <a:gd name="connsiteY13" fmla="*/ 0 h 671513"/>
              <a:gd name="connsiteX14" fmla="*/ 21431 w 559593"/>
              <a:gd name="connsiteY14" fmla="*/ 47625 h 671513"/>
              <a:gd name="connsiteX0" fmla="*/ 21431 w 559593"/>
              <a:gd name="connsiteY0" fmla="*/ 47625 h 671513"/>
              <a:gd name="connsiteX1" fmla="*/ 0 w 559593"/>
              <a:gd name="connsiteY1" fmla="*/ 102394 h 671513"/>
              <a:gd name="connsiteX2" fmla="*/ 9525 w 559593"/>
              <a:gd name="connsiteY2" fmla="*/ 185738 h 671513"/>
              <a:gd name="connsiteX3" fmla="*/ 57150 w 559593"/>
              <a:gd name="connsiteY3" fmla="*/ 240507 h 671513"/>
              <a:gd name="connsiteX4" fmla="*/ 57150 w 559593"/>
              <a:gd name="connsiteY4" fmla="*/ 288132 h 671513"/>
              <a:gd name="connsiteX5" fmla="*/ 114300 w 559593"/>
              <a:gd name="connsiteY5" fmla="*/ 297657 h 671513"/>
              <a:gd name="connsiteX6" fmla="*/ 40481 w 559593"/>
              <a:gd name="connsiteY6" fmla="*/ 376238 h 671513"/>
              <a:gd name="connsiteX7" fmla="*/ 404812 w 559593"/>
              <a:gd name="connsiteY7" fmla="*/ 671513 h 671513"/>
              <a:gd name="connsiteX8" fmla="*/ 414337 w 559593"/>
              <a:gd name="connsiteY8" fmla="*/ 397669 h 671513"/>
              <a:gd name="connsiteX9" fmla="*/ 559593 w 559593"/>
              <a:gd name="connsiteY9" fmla="*/ 402432 h 671513"/>
              <a:gd name="connsiteX10" fmla="*/ 326231 w 559593"/>
              <a:gd name="connsiteY10" fmla="*/ 188119 h 671513"/>
              <a:gd name="connsiteX11" fmla="*/ 247650 w 559593"/>
              <a:gd name="connsiteY11" fmla="*/ 71439 h 671513"/>
              <a:gd name="connsiteX12" fmla="*/ 185737 w 559593"/>
              <a:gd name="connsiteY12" fmla="*/ 9525 h 671513"/>
              <a:gd name="connsiteX13" fmla="*/ 114300 w 559593"/>
              <a:gd name="connsiteY13" fmla="*/ 0 h 671513"/>
              <a:gd name="connsiteX14" fmla="*/ 21431 w 559593"/>
              <a:gd name="connsiteY14" fmla="*/ 47625 h 671513"/>
              <a:gd name="connsiteX0" fmla="*/ 21431 w 559593"/>
              <a:gd name="connsiteY0" fmla="*/ 47625 h 671513"/>
              <a:gd name="connsiteX1" fmla="*/ 0 w 559593"/>
              <a:gd name="connsiteY1" fmla="*/ 102394 h 671513"/>
              <a:gd name="connsiteX2" fmla="*/ 9525 w 559593"/>
              <a:gd name="connsiteY2" fmla="*/ 185738 h 671513"/>
              <a:gd name="connsiteX3" fmla="*/ 57150 w 559593"/>
              <a:gd name="connsiteY3" fmla="*/ 240507 h 671513"/>
              <a:gd name="connsiteX4" fmla="*/ 57150 w 559593"/>
              <a:gd name="connsiteY4" fmla="*/ 288132 h 671513"/>
              <a:gd name="connsiteX5" fmla="*/ 114300 w 559593"/>
              <a:gd name="connsiteY5" fmla="*/ 297657 h 671513"/>
              <a:gd name="connsiteX6" fmla="*/ 40481 w 559593"/>
              <a:gd name="connsiteY6" fmla="*/ 376238 h 671513"/>
              <a:gd name="connsiteX7" fmla="*/ 404812 w 559593"/>
              <a:gd name="connsiteY7" fmla="*/ 671513 h 671513"/>
              <a:gd name="connsiteX8" fmla="*/ 414337 w 559593"/>
              <a:gd name="connsiteY8" fmla="*/ 397669 h 671513"/>
              <a:gd name="connsiteX9" fmla="*/ 559593 w 559593"/>
              <a:gd name="connsiteY9" fmla="*/ 402432 h 671513"/>
              <a:gd name="connsiteX10" fmla="*/ 326231 w 559593"/>
              <a:gd name="connsiteY10" fmla="*/ 188119 h 671513"/>
              <a:gd name="connsiteX11" fmla="*/ 292894 w 559593"/>
              <a:gd name="connsiteY11" fmla="*/ 97633 h 671513"/>
              <a:gd name="connsiteX12" fmla="*/ 185737 w 559593"/>
              <a:gd name="connsiteY12" fmla="*/ 9525 h 671513"/>
              <a:gd name="connsiteX13" fmla="*/ 114300 w 559593"/>
              <a:gd name="connsiteY13" fmla="*/ 0 h 671513"/>
              <a:gd name="connsiteX14" fmla="*/ 21431 w 559593"/>
              <a:gd name="connsiteY14" fmla="*/ 47625 h 671513"/>
              <a:gd name="connsiteX0" fmla="*/ 21431 w 559593"/>
              <a:gd name="connsiteY0" fmla="*/ 47625 h 671513"/>
              <a:gd name="connsiteX1" fmla="*/ 0 w 559593"/>
              <a:gd name="connsiteY1" fmla="*/ 102394 h 671513"/>
              <a:gd name="connsiteX2" fmla="*/ 9525 w 559593"/>
              <a:gd name="connsiteY2" fmla="*/ 185738 h 671513"/>
              <a:gd name="connsiteX3" fmla="*/ 57150 w 559593"/>
              <a:gd name="connsiteY3" fmla="*/ 240507 h 671513"/>
              <a:gd name="connsiteX4" fmla="*/ 57150 w 559593"/>
              <a:gd name="connsiteY4" fmla="*/ 288132 h 671513"/>
              <a:gd name="connsiteX5" fmla="*/ 114300 w 559593"/>
              <a:gd name="connsiteY5" fmla="*/ 297657 h 671513"/>
              <a:gd name="connsiteX6" fmla="*/ 40481 w 559593"/>
              <a:gd name="connsiteY6" fmla="*/ 376238 h 671513"/>
              <a:gd name="connsiteX7" fmla="*/ 404812 w 559593"/>
              <a:gd name="connsiteY7" fmla="*/ 671513 h 671513"/>
              <a:gd name="connsiteX8" fmla="*/ 414337 w 559593"/>
              <a:gd name="connsiteY8" fmla="*/ 397669 h 671513"/>
              <a:gd name="connsiteX9" fmla="*/ 559593 w 559593"/>
              <a:gd name="connsiteY9" fmla="*/ 402432 h 671513"/>
              <a:gd name="connsiteX10" fmla="*/ 288131 w 559593"/>
              <a:gd name="connsiteY10" fmla="*/ 180976 h 671513"/>
              <a:gd name="connsiteX11" fmla="*/ 292894 w 559593"/>
              <a:gd name="connsiteY11" fmla="*/ 97633 h 671513"/>
              <a:gd name="connsiteX12" fmla="*/ 185737 w 559593"/>
              <a:gd name="connsiteY12" fmla="*/ 9525 h 671513"/>
              <a:gd name="connsiteX13" fmla="*/ 114300 w 559593"/>
              <a:gd name="connsiteY13" fmla="*/ 0 h 671513"/>
              <a:gd name="connsiteX14" fmla="*/ 21431 w 559593"/>
              <a:gd name="connsiteY14" fmla="*/ 47625 h 671513"/>
              <a:gd name="connsiteX0" fmla="*/ 21431 w 559593"/>
              <a:gd name="connsiteY0" fmla="*/ 47625 h 671513"/>
              <a:gd name="connsiteX1" fmla="*/ 0 w 559593"/>
              <a:gd name="connsiteY1" fmla="*/ 102394 h 671513"/>
              <a:gd name="connsiteX2" fmla="*/ 9525 w 559593"/>
              <a:gd name="connsiteY2" fmla="*/ 185738 h 671513"/>
              <a:gd name="connsiteX3" fmla="*/ 57150 w 559593"/>
              <a:gd name="connsiteY3" fmla="*/ 240507 h 671513"/>
              <a:gd name="connsiteX4" fmla="*/ 57150 w 559593"/>
              <a:gd name="connsiteY4" fmla="*/ 288132 h 671513"/>
              <a:gd name="connsiteX5" fmla="*/ 114300 w 559593"/>
              <a:gd name="connsiteY5" fmla="*/ 297657 h 671513"/>
              <a:gd name="connsiteX6" fmla="*/ 40481 w 559593"/>
              <a:gd name="connsiteY6" fmla="*/ 376238 h 671513"/>
              <a:gd name="connsiteX7" fmla="*/ 404812 w 559593"/>
              <a:gd name="connsiteY7" fmla="*/ 671513 h 671513"/>
              <a:gd name="connsiteX8" fmla="*/ 414337 w 559593"/>
              <a:gd name="connsiteY8" fmla="*/ 397669 h 671513"/>
              <a:gd name="connsiteX9" fmla="*/ 559593 w 559593"/>
              <a:gd name="connsiteY9" fmla="*/ 402432 h 671513"/>
              <a:gd name="connsiteX10" fmla="*/ 288131 w 559593"/>
              <a:gd name="connsiteY10" fmla="*/ 180976 h 671513"/>
              <a:gd name="connsiteX11" fmla="*/ 330994 w 559593"/>
              <a:gd name="connsiteY11" fmla="*/ 150021 h 671513"/>
              <a:gd name="connsiteX12" fmla="*/ 185737 w 559593"/>
              <a:gd name="connsiteY12" fmla="*/ 9525 h 671513"/>
              <a:gd name="connsiteX13" fmla="*/ 114300 w 559593"/>
              <a:gd name="connsiteY13" fmla="*/ 0 h 671513"/>
              <a:gd name="connsiteX14" fmla="*/ 21431 w 559593"/>
              <a:gd name="connsiteY14" fmla="*/ 47625 h 671513"/>
              <a:gd name="connsiteX0" fmla="*/ 21431 w 559593"/>
              <a:gd name="connsiteY0" fmla="*/ 47625 h 671513"/>
              <a:gd name="connsiteX1" fmla="*/ 0 w 559593"/>
              <a:gd name="connsiteY1" fmla="*/ 102394 h 671513"/>
              <a:gd name="connsiteX2" fmla="*/ 9525 w 559593"/>
              <a:gd name="connsiteY2" fmla="*/ 185738 h 671513"/>
              <a:gd name="connsiteX3" fmla="*/ 57150 w 559593"/>
              <a:gd name="connsiteY3" fmla="*/ 240507 h 671513"/>
              <a:gd name="connsiteX4" fmla="*/ 57150 w 559593"/>
              <a:gd name="connsiteY4" fmla="*/ 288132 h 671513"/>
              <a:gd name="connsiteX5" fmla="*/ 114300 w 559593"/>
              <a:gd name="connsiteY5" fmla="*/ 297657 h 671513"/>
              <a:gd name="connsiteX6" fmla="*/ 40481 w 559593"/>
              <a:gd name="connsiteY6" fmla="*/ 376238 h 671513"/>
              <a:gd name="connsiteX7" fmla="*/ 404812 w 559593"/>
              <a:gd name="connsiteY7" fmla="*/ 671513 h 671513"/>
              <a:gd name="connsiteX8" fmla="*/ 414337 w 559593"/>
              <a:gd name="connsiteY8" fmla="*/ 397669 h 671513"/>
              <a:gd name="connsiteX9" fmla="*/ 559593 w 559593"/>
              <a:gd name="connsiteY9" fmla="*/ 402432 h 671513"/>
              <a:gd name="connsiteX10" fmla="*/ 288131 w 559593"/>
              <a:gd name="connsiteY10" fmla="*/ 180976 h 671513"/>
              <a:gd name="connsiteX11" fmla="*/ 347662 w 559593"/>
              <a:gd name="connsiteY11" fmla="*/ 169071 h 671513"/>
              <a:gd name="connsiteX12" fmla="*/ 185737 w 559593"/>
              <a:gd name="connsiteY12" fmla="*/ 9525 h 671513"/>
              <a:gd name="connsiteX13" fmla="*/ 114300 w 559593"/>
              <a:gd name="connsiteY13" fmla="*/ 0 h 671513"/>
              <a:gd name="connsiteX14" fmla="*/ 21431 w 559593"/>
              <a:gd name="connsiteY14" fmla="*/ 47625 h 671513"/>
              <a:gd name="connsiteX0" fmla="*/ 21431 w 559593"/>
              <a:gd name="connsiteY0" fmla="*/ 47625 h 671513"/>
              <a:gd name="connsiteX1" fmla="*/ 0 w 559593"/>
              <a:gd name="connsiteY1" fmla="*/ 102394 h 671513"/>
              <a:gd name="connsiteX2" fmla="*/ 9525 w 559593"/>
              <a:gd name="connsiteY2" fmla="*/ 185738 h 671513"/>
              <a:gd name="connsiteX3" fmla="*/ 57150 w 559593"/>
              <a:gd name="connsiteY3" fmla="*/ 240507 h 671513"/>
              <a:gd name="connsiteX4" fmla="*/ 57150 w 559593"/>
              <a:gd name="connsiteY4" fmla="*/ 288132 h 671513"/>
              <a:gd name="connsiteX5" fmla="*/ 114300 w 559593"/>
              <a:gd name="connsiteY5" fmla="*/ 297657 h 671513"/>
              <a:gd name="connsiteX6" fmla="*/ 40481 w 559593"/>
              <a:gd name="connsiteY6" fmla="*/ 376238 h 671513"/>
              <a:gd name="connsiteX7" fmla="*/ 404812 w 559593"/>
              <a:gd name="connsiteY7" fmla="*/ 671513 h 671513"/>
              <a:gd name="connsiteX8" fmla="*/ 414337 w 559593"/>
              <a:gd name="connsiteY8" fmla="*/ 397669 h 671513"/>
              <a:gd name="connsiteX9" fmla="*/ 559593 w 559593"/>
              <a:gd name="connsiteY9" fmla="*/ 402432 h 671513"/>
              <a:gd name="connsiteX10" fmla="*/ 321468 w 559593"/>
              <a:gd name="connsiteY10" fmla="*/ 207170 h 671513"/>
              <a:gd name="connsiteX11" fmla="*/ 347662 w 559593"/>
              <a:gd name="connsiteY11" fmla="*/ 169071 h 671513"/>
              <a:gd name="connsiteX12" fmla="*/ 185737 w 559593"/>
              <a:gd name="connsiteY12" fmla="*/ 9525 h 671513"/>
              <a:gd name="connsiteX13" fmla="*/ 114300 w 559593"/>
              <a:gd name="connsiteY13" fmla="*/ 0 h 671513"/>
              <a:gd name="connsiteX14" fmla="*/ 21431 w 559593"/>
              <a:gd name="connsiteY14" fmla="*/ 47625 h 671513"/>
              <a:gd name="connsiteX0" fmla="*/ 21431 w 559593"/>
              <a:gd name="connsiteY0" fmla="*/ 47625 h 671513"/>
              <a:gd name="connsiteX1" fmla="*/ 0 w 559593"/>
              <a:gd name="connsiteY1" fmla="*/ 102394 h 671513"/>
              <a:gd name="connsiteX2" fmla="*/ 9525 w 559593"/>
              <a:gd name="connsiteY2" fmla="*/ 185738 h 671513"/>
              <a:gd name="connsiteX3" fmla="*/ 57150 w 559593"/>
              <a:gd name="connsiteY3" fmla="*/ 240507 h 671513"/>
              <a:gd name="connsiteX4" fmla="*/ 57150 w 559593"/>
              <a:gd name="connsiteY4" fmla="*/ 288132 h 671513"/>
              <a:gd name="connsiteX5" fmla="*/ 114300 w 559593"/>
              <a:gd name="connsiteY5" fmla="*/ 297657 h 671513"/>
              <a:gd name="connsiteX6" fmla="*/ 40481 w 559593"/>
              <a:gd name="connsiteY6" fmla="*/ 376238 h 671513"/>
              <a:gd name="connsiteX7" fmla="*/ 404812 w 559593"/>
              <a:gd name="connsiteY7" fmla="*/ 671513 h 671513"/>
              <a:gd name="connsiteX8" fmla="*/ 414337 w 559593"/>
              <a:gd name="connsiteY8" fmla="*/ 397669 h 671513"/>
              <a:gd name="connsiteX9" fmla="*/ 559593 w 559593"/>
              <a:gd name="connsiteY9" fmla="*/ 402432 h 671513"/>
              <a:gd name="connsiteX10" fmla="*/ 321468 w 559593"/>
              <a:gd name="connsiteY10" fmla="*/ 207170 h 671513"/>
              <a:gd name="connsiteX11" fmla="*/ 347662 w 559593"/>
              <a:gd name="connsiteY11" fmla="*/ 169071 h 671513"/>
              <a:gd name="connsiteX12" fmla="*/ 211931 w 559593"/>
              <a:gd name="connsiteY12" fmla="*/ 19050 h 671513"/>
              <a:gd name="connsiteX13" fmla="*/ 114300 w 559593"/>
              <a:gd name="connsiteY13" fmla="*/ 0 h 671513"/>
              <a:gd name="connsiteX14" fmla="*/ 21431 w 559593"/>
              <a:gd name="connsiteY14" fmla="*/ 47625 h 671513"/>
              <a:gd name="connsiteX0" fmla="*/ 21431 w 559593"/>
              <a:gd name="connsiteY0" fmla="*/ 47625 h 671513"/>
              <a:gd name="connsiteX1" fmla="*/ 0 w 559593"/>
              <a:gd name="connsiteY1" fmla="*/ 102394 h 671513"/>
              <a:gd name="connsiteX2" fmla="*/ 9525 w 559593"/>
              <a:gd name="connsiteY2" fmla="*/ 185738 h 671513"/>
              <a:gd name="connsiteX3" fmla="*/ 57150 w 559593"/>
              <a:gd name="connsiteY3" fmla="*/ 240507 h 671513"/>
              <a:gd name="connsiteX4" fmla="*/ 57150 w 559593"/>
              <a:gd name="connsiteY4" fmla="*/ 288132 h 671513"/>
              <a:gd name="connsiteX5" fmla="*/ 114300 w 559593"/>
              <a:gd name="connsiteY5" fmla="*/ 297657 h 671513"/>
              <a:gd name="connsiteX6" fmla="*/ 40481 w 559593"/>
              <a:gd name="connsiteY6" fmla="*/ 376238 h 671513"/>
              <a:gd name="connsiteX7" fmla="*/ 404812 w 559593"/>
              <a:gd name="connsiteY7" fmla="*/ 671513 h 671513"/>
              <a:gd name="connsiteX8" fmla="*/ 414337 w 559593"/>
              <a:gd name="connsiteY8" fmla="*/ 397669 h 671513"/>
              <a:gd name="connsiteX9" fmla="*/ 559593 w 559593"/>
              <a:gd name="connsiteY9" fmla="*/ 402432 h 671513"/>
              <a:gd name="connsiteX10" fmla="*/ 321468 w 559593"/>
              <a:gd name="connsiteY10" fmla="*/ 207170 h 671513"/>
              <a:gd name="connsiteX11" fmla="*/ 342900 w 559593"/>
              <a:gd name="connsiteY11" fmla="*/ 178596 h 671513"/>
              <a:gd name="connsiteX12" fmla="*/ 211931 w 559593"/>
              <a:gd name="connsiteY12" fmla="*/ 19050 h 671513"/>
              <a:gd name="connsiteX13" fmla="*/ 114300 w 559593"/>
              <a:gd name="connsiteY13" fmla="*/ 0 h 671513"/>
              <a:gd name="connsiteX14" fmla="*/ 21431 w 559593"/>
              <a:gd name="connsiteY14" fmla="*/ 47625 h 671513"/>
              <a:gd name="connsiteX0" fmla="*/ 21431 w 559593"/>
              <a:gd name="connsiteY0" fmla="*/ 47625 h 671513"/>
              <a:gd name="connsiteX1" fmla="*/ 0 w 559593"/>
              <a:gd name="connsiteY1" fmla="*/ 102394 h 671513"/>
              <a:gd name="connsiteX2" fmla="*/ 9525 w 559593"/>
              <a:gd name="connsiteY2" fmla="*/ 185738 h 671513"/>
              <a:gd name="connsiteX3" fmla="*/ 57150 w 559593"/>
              <a:gd name="connsiteY3" fmla="*/ 240507 h 671513"/>
              <a:gd name="connsiteX4" fmla="*/ 57150 w 559593"/>
              <a:gd name="connsiteY4" fmla="*/ 288132 h 671513"/>
              <a:gd name="connsiteX5" fmla="*/ 114300 w 559593"/>
              <a:gd name="connsiteY5" fmla="*/ 297657 h 671513"/>
              <a:gd name="connsiteX6" fmla="*/ 40481 w 559593"/>
              <a:gd name="connsiteY6" fmla="*/ 376238 h 671513"/>
              <a:gd name="connsiteX7" fmla="*/ 404812 w 559593"/>
              <a:gd name="connsiteY7" fmla="*/ 671513 h 671513"/>
              <a:gd name="connsiteX8" fmla="*/ 414337 w 559593"/>
              <a:gd name="connsiteY8" fmla="*/ 397669 h 671513"/>
              <a:gd name="connsiteX9" fmla="*/ 559593 w 559593"/>
              <a:gd name="connsiteY9" fmla="*/ 402432 h 671513"/>
              <a:gd name="connsiteX10" fmla="*/ 321468 w 559593"/>
              <a:gd name="connsiteY10" fmla="*/ 207170 h 671513"/>
              <a:gd name="connsiteX11" fmla="*/ 345281 w 559593"/>
              <a:gd name="connsiteY11" fmla="*/ 161928 h 671513"/>
              <a:gd name="connsiteX12" fmla="*/ 211931 w 559593"/>
              <a:gd name="connsiteY12" fmla="*/ 19050 h 671513"/>
              <a:gd name="connsiteX13" fmla="*/ 114300 w 559593"/>
              <a:gd name="connsiteY13" fmla="*/ 0 h 671513"/>
              <a:gd name="connsiteX14" fmla="*/ 21431 w 559593"/>
              <a:gd name="connsiteY14" fmla="*/ 47625 h 671513"/>
              <a:gd name="connsiteX0" fmla="*/ 21431 w 559593"/>
              <a:gd name="connsiteY0" fmla="*/ 47625 h 671513"/>
              <a:gd name="connsiteX1" fmla="*/ 0 w 559593"/>
              <a:gd name="connsiteY1" fmla="*/ 102394 h 671513"/>
              <a:gd name="connsiteX2" fmla="*/ 9525 w 559593"/>
              <a:gd name="connsiteY2" fmla="*/ 185738 h 671513"/>
              <a:gd name="connsiteX3" fmla="*/ 57150 w 559593"/>
              <a:gd name="connsiteY3" fmla="*/ 240507 h 671513"/>
              <a:gd name="connsiteX4" fmla="*/ 57150 w 559593"/>
              <a:gd name="connsiteY4" fmla="*/ 288132 h 671513"/>
              <a:gd name="connsiteX5" fmla="*/ 114300 w 559593"/>
              <a:gd name="connsiteY5" fmla="*/ 297657 h 671513"/>
              <a:gd name="connsiteX6" fmla="*/ 40481 w 559593"/>
              <a:gd name="connsiteY6" fmla="*/ 376238 h 671513"/>
              <a:gd name="connsiteX7" fmla="*/ 404812 w 559593"/>
              <a:gd name="connsiteY7" fmla="*/ 671513 h 671513"/>
              <a:gd name="connsiteX8" fmla="*/ 414337 w 559593"/>
              <a:gd name="connsiteY8" fmla="*/ 397669 h 671513"/>
              <a:gd name="connsiteX9" fmla="*/ 559593 w 559593"/>
              <a:gd name="connsiteY9" fmla="*/ 402432 h 671513"/>
              <a:gd name="connsiteX10" fmla="*/ 321468 w 559593"/>
              <a:gd name="connsiteY10" fmla="*/ 207170 h 671513"/>
              <a:gd name="connsiteX11" fmla="*/ 340518 w 559593"/>
              <a:gd name="connsiteY11" fmla="*/ 164310 h 671513"/>
              <a:gd name="connsiteX12" fmla="*/ 211931 w 559593"/>
              <a:gd name="connsiteY12" fmla="*/ 19050 h 671513"/>
              <a:gd name="connsiteX13" fmla="*/ 114300 w 559593"/>
              <a:gd name="connsiteY13" fmla="*/ 0 h 671513"/>
              <a:gd name="connsiteX14" fmla="*/ 21431 w 559593"/>
              <a:gd name="connsiteY14" fmla="*/ 47625 h 671513"/>
              <a:gd name="connsiteX0" fmla="*/ 21431 w 559593"/>
              <a:gd name="connsiteY0" fmla="*/ 47625 h 671513"/>
              <a:gd name="connsiteX1" fmla="*/ 0 w 559593"/>
              <a:gd name="connsiteY1" fmla="*/ 102394 h 671513"/>
              <a:gd name="connsiteX2" fmla="*/ 9525 w 559593"/>
              <a:gd name="connsiteY2" fmla="*/ 185738 h 671513"/>
              <a:gd name="connsiteX3" fmla="*/ 57150 w 559593"/>
              <a:gd name="connsiteY3" fmla="*/ 240507 h 671513"/>
              <a:gd name="connsiteX4" fmla="*/ 57150 w 559593"/>
              <a:gd name="connsiteY4" fmla="*/ 288132 h 671513"/>
              <a:gd name="connsiteX5" fmla="*/ 114300 w 559593"/>
              <a:gd name="connsiteY5" fmla="*/ 297657 h 671513"/>
              <a:gd name="connsiteX6" fmla="*/ 40481 w 559593"/>
              <a:gd name="connsiteY6" fmla="*/ 376238 h 671513"/>
              <a:gd name="connsiteX7" fmla="*/ 404812 w 559593"/>
              <a:gd name="connsiteY7" fmla="*/ 671513 h 671513"/>
              <a:gd name="connsiteX8" fmla="*/ 414337 w 559593"/>
              <a:gd name="connsiteY8" fmla="*/ 397669 h 671513"/>
              <a:gd name="connsiteX9" fmla="*/ 559593 w 559593"/>
              <a:gd name="connsiteY9" fmla="*/ 402432 h 671513"/>
              <a:gd name="connsiteX10" fmla="*/ 328612 w 559593"/>
              <a:gd name="connsiteY10" fmla="*/ 195263 h 671513"/>
              <a:gd name="connsiteX11" fmla="*/ 340518 w 559593"/>
              <a:gd name="connsiteY11" fmla="*/ 164310 h 671513"/>
              <a:gd name="connsiteX12" fmla="*/ 211931 w 559593"/>
              <a:gd name="connsiteY12" fmla="*/ 19050 h 671513"/>
              <a:gd name="connsiteX13" fmla="*/ 114300 w 559593"/>
              <a:gd name="connsiteY13" fmla="*/ 0 h 671513"/>
              <a:gd name="connsiteX14" fmla="*/ 21431 w 559593"/>
              <a:gd name="connsiteY14" fmla="*/ 47625 h 671513"/>
              <a:gd name="connsiteX0" fmla="*/ 21431 w 559593"/>
              <a:gd name="connsiteY0" fmla="*/ 47625 h 671513"/>
              <a:gd name="connsiteX1" fmla="*/ 0 w 559593"/>
              <a:gd name="connsiteY1" fmla="*/ 102394 h 671513"/>
              <a:gd name="connsiteX2" fmla="*/ 9525 w 559593"/>
              <a:gd name="connsiteY2" fmla="*/ 185738 h 671513"/>
              <a:gd name="connsiteX3" fmla="*/ 57150 w 559593"/>
              <a:gd name="connsiteY3" fmla="*/ 240507 h 671513"/>
              <a:gd name="connsiteX4" fmla="*/ 57150 w 559593"/>
              <a:gd name="connsiteY4" fmla="*/ 288132 h 671513"/>
              <a:gd name="connsiteX5" fmla="*/ 114300 w 559593"/>
              <a:gd name="connsiteY5" fmla="*/ 297657 h 671513"/>
              <a:gd name="connsiteX6" fmla="*/ 40481 w 559593"/>
              <a:gd name="connsiteY6" fmla="*/ 376238 h 671513"/>
              <a:gd name="connsiteX7" fmla="*/ 404812 w 559593"/>
              <a:gd name="connsiteY7" fmla="*/ 671513 h 671513"/>
              <a:gd name="connsiteX8" fmla="*/ 414337 w 559593"/>
              <a:gd name="connsiteY8" fmla="*/ 397669 h 671513"/>
              <a:gd name="connsiteX9" fmla="*/ 559593 w 559593"/>
              <a:gd name="connsiteY9" fmla="*/ 402432 h 671513"/>
              <a:gd name="connsiteX10" fmla="*/ 247649 w 559593"/>
              <a:gd name="connsiteY10" fmla="*/ 159544 h 671513"/>
              <a:gd name="connsiteX11" fmla="*/ 340518 w 559593"/>
              <a:gd name="connsiteY11" fmla="*/ 164310 h 671513"/>
              <a:gd name="connsiteX12" fmla="*/ 211931 w 559593"/>
              <a:gd name="connsiteY12" fmla="*/ 19050 h 671513"/>
              <a:gd name="connsiteX13" fmla="*/ 114300 w 559593"/>
              <a:gd name="connsiteY13" fmla="*/ 0 h 671513"/>
              <a:gd name="connsiteX14" fmla="*/ 21431 w 559593"/>
              <a:gd name="connsiteY14" fmla="*/ 47625 h 671513"/>
              <a:gd name="connsiteX0" fmla="*/ 21431 w 559593"/>
              <a:gd name="connsiteY0" fmla="*/ 47625 h 671513"/>
              <a:gd name="connsiteX1" fmla="*/ 0 w 559593"/>
              <a:gd name="connsiteY1" fmla="*/ 102394 h 671513"/>
              <a:gd name="connsiteX2" fmla="*/ 9525 w 559593"/>
              <a:gd name="connsiteY2" fmla="*/ 185738 h 671513"/>
              <a:gd name="connsiteX3" fmla="*/ 57150 w 559593"/>
              <a:gd name="connsiteY3" fmla="*/ 240507 h 671513"/>
              <a:gd name="connsiteX4" fmla="*/ 57150 w 559593"/>
              <a:gd name="connsiteY4" fmla="*/ 288132 h 671513"/>
              <a:gd name="connsiteX5" fmla="*/ 114300 w 559593"/>
              <a:gd name="connsiteY5" fmla="*/ 297657 h 671513"/>
              <a:gd name="connsiteX6" fmla="*/ 40481 w 559593"/>
              <a:gd name="connsiteY6" fmla="*/ 376238 h 671513"/>
              <a:gd name="connsiteX7" fmla="*/ 404812 w 559593"/>
              <a:gd name="connsiteY7" fmla="*/ 671513 h 671513"/>
              <a:gd name="connsiteX8" fmla="*/ 414337 w 559593"/>
              <a:gd name="connsiteY8" fmla="*/ 397669 h 671513"/>
              <a:gd name="connsiteX9" fmla="*/ 559593 w 559593"/>
              <a:gd name="connsiteY9" fmla="*/ 402432 h 671513"/>
              <a:gd name="connsiteX10" fmla="*/ 247649 w 559593"/>
              <a:gd name="connsiteY10" fmla="*/ 159544 h 671513"/>
              <a:gd name="connsiteX11" fmla="*/ 247650 w 559593"/>
              <a:gd name="connsiteY11" fmla="*/ 92872 h 671513"/>
              <a:gd name="connsiteX12" fmla="*/ 211931 w 559593"/>
              <a:gd name="connsiteY12" fmla="*/ 19050 h 671513"/>
              <a:gd name="connsiteX13" fmla="*/ 114300 w 559593"/>
              <a:gd name="connsiteY13" fmla="*/ 0 h 671513"/>
              <a:gd name="connsiteX14" fmla="*/ 21431 w 559593"/>
              <a:gd name="connsiteY14" fmla="*/ 47625 h 671513"/>
              <a:gd name="connsiteX0" fmla="*/ 21431 w 559593"/>
              <a:gd name="connsiteY0" fmla="*/ 47625 h 671513"/>
              <a:gd name="connsiteX1" fmla="*/ 0 w 559593"/>
              <a:gd name="connsiteY1" fmla="*/ 102394 h 671513"/>
              <a:gd name="connsiteX2" fmla="*/ 9525 w 559593"/>
              <a:gd name="connsiteY2" fmla="*/ 185738 h 671513"/>
              <a:gd name="connsiteX3" fmla="*/ 57150 w 559593"/>
              <a:gd name="connsiteY3" fmla="*/ 240507 h 671513"/>
              <a:gd name="connsiteX4" fmla="*/ 57150 w 559593"/>
              <a:gd name="connsiteY4" fmla="*/ 288132 h 671513"/>
              <a:gd name="connsiteX5" fmla="*/ 114300 w 559593"/>
              <a:gd name="connsiteY5" fmla="*/ 297657 h 671513"/>
              <a:gd name="connsiteX6" fmla="*/ 40481 w 559593"/>
              <a:gd name="connsiteY6" fmla="*/ 376238 h 671513"/>
              <a:gd name="connsiteX7" fmla="*/ 404812 w 559593"/>
              <a:gd name="connsiteY7" fmla="*/ 671513 h 671513"/>
              <a:gd name="connsiteX8" fmla="*/ 414337 w 559593"/>
              <a:gd name="connsiteY8" fmla="*/ 397669 h 671513"/>
              <a:gd name="connsiteX9" fmla="*/ 559593 w 559593"/>
              <a:gd name="connsiteY9" fmla="*/ 402432 h 671513"/>
              <a:gd name="connsiteX10" fmla="*/ 250030 w 559593"/>
              <a:gd name="connsiteY10" fmla="*/ 85725 h 671513"/>
              <a:gd name="connsiteX11" fmla="*/ 247650 w 559593"/>
              <a:gd name="connsiteY11" fmla="*/ 92872 h 671513"/>
              <a:gd name="connsiteX12" fmla="*/ 211931 w 559593"/>
              <a:gd name="connsiteY12" fmla="*/ 19050 h 671513"/>
              <a:gd name="connsiteX13" fmla="*/ 114300 w 559593"/>
              <a:gd name="connsiteY13" fmla="*/ 0 h 671513"/>
              <a:gd name="connsiteX14" fmla="*/ 21431 w 559593"/>
              <a:gd name="connsiteY14" fmla="*/ 47625 h 671513"/>
              <a:gd name="connsiteX0" fmla="*/ 21431 w 559593"/>
              <a:gd name="connsiteY0" fmla="*/ 47625 h 671513"/>
              <a:gd name="connsiteX1" fmla="*/ 0 w 559593"/>
              <a:gd name="connsiteY1" fmla="*/ 102394 h 671513"/>
              <a:gd name="connsiteX2" fmla="*/ 9525 w 559593"/>
              <a:gd name="connsiteY2" fmla="*/ 185738 h 671513"/>
              <a:gd name="connsiteX3" fmla="*/ 57150 w 559593"/>
              <a:gd name="connsiteY3" fmla="*/ 240507 h 671513"/>
              <a:gd name="connsiteX4" fmla="*/ 57150 w 559593"/>
              <a:gd name="connsiteY4" fmla="*/ 288132 h 671513"/>
              <a:gd name="connsiteX5" fmla="*/ 114300 w 559593"/>
              <a:gd name="connsiteY5" fmla="*/ 297657 h 671513"/>
              <a:gd name="connsiteX6" fmla="*/ 40481 w 559593"/>
              <a:gd name="connsiteY6" fmla="*/ 376238 h 671513"/>
              <a:gd name="connsiteX7" fmla="*/ 404812 w 559593"/>
              <a:gd name="connsiteY7" fmla="*/ 671513 h 671513"/>
              <a:gd name="connsiteX8" fmla="*/ 414337 w 559593"/>
              <a:gd name="connsiteY8" fmla="*/ 397669 h 671513"/>
              <a:gd name="connsiteX9" fmla="*/ 559593 w 559593"/>
              <a:gd name="connsiteY9" fmla="*/ 402432 h 671513"/>
              <a:gd name="connsiteX10" fmla="*/ 250030 w 559593"/>
              <a:gd name="connsiteY10" fmla="*/ 85725 h 671513"/>
              <a:gd name="connsiteX11" fmla="*/ 235744 w 559593"/>
              <a:gd name="connsiteY11" fmla="*/ 42866 h 671513"/>
              <a:gd name="connsiteX12" fmla="*/ 211931 w 559593"/>
              <a:gd name="connsiteY12" fmla="*/ 19050 h 671513"/>
              <a:gd name="connsiteX13" fmla="*/ 114300 w 559593"/>
              <a:gd name="connsiteY13" fmla="*/ 0 h 671513"/>
              <a:gd name="connsiteX14" fmla="*/ 21431 w 559593"/>
              <a:gd name="connsiteY14" fmla="*/ 47625 h 671513"/>
              <a:gd name="connsiteX0" fmla="*/ 21431 w 559593"/>
              <a:gd name="connsiteY0" fmla="*/ 52388 h 676276"/>
              <a:gd name="connsiteX1" fmla="*/ 0 w 559593"/>
              <a:gd name="connsiteY1" fmla="*/ 107157 h 676276"/>
              <a:gd name="connsiteX2" fmla="*/ 9525 w 559593"/>
              <a:gd name="connsiteY2" fmla="*/ 190501 h 676276"/>
              <a:gd name="connsiteX3" fmla="*/ 57150 w 559593"/>
              <a:gd name="connsiteY3" fmla="*/ 245270 h 676276"/>
              <a:gd name="connsiteX4" fmla="*/ 57150 w 559593"/>
              <a:gd name="connsiteY4" fmla="*/ 292895 h 676276"/>
              <a:gd name="connsiteX5" fmla="*/ 114300 w 559593"/>
              <a:gd name="connsiteY5" fmla="*/ 302420 h 676276"/>
              <a:gd name="connsiteX6" fmla="*/ 40481 w 559593"/>
              <a:gd name="connsiteY6" fmla="*/ 381001 h 676276"/>
              <a:gd name="connsiteX7" fmla="*/ 404812 w 559593"/>
              <a:gd name="connsiteY7" fmla="*/ 676276 h 676276"/>
              <a:gd name="connsiteX8" fmla="*/ 414337 w 559593"/>
              <a:gd name="connsiteY8" fmla="*/ 402432 h 676276"/>
              <a:gd name="connsiteX9" fmla="*/ 559593 w 559593"/>
              <a:gd name="connsiteY9" fmla="*/ 407195 h 676276"/>
              <a:gd name="connsiteX10" fmla="*/ 250030 w 559593"/>
              <a:gd name="connsiteY10" fmla="*/ 90488 h 676276"/>
              <a:gd name="connsiteX11" fmla="*/ 235744 w 559593"/>
              <a:gd name="connsiteY11" fmla="*/ 47629 h 676276"/>
              <a:gd name="connsiteX12" fmla="*/ 159543 w 559593"/>
              <a:gd name="connsiteY12" fmla="*/ 0 h 676276"/>
              <a:gd name="connsiteX13" fmla="*/ 114300 w 559593"/>
              <a:gd name="connsiteY13" fmla="*/ 4763 h 676276"/>
              <a:gd name="connsiteX14" fmla="*/ 21431 w 559593"/>
              <a:gd name="connsiteY14" fmla="*/ 52388 h 676276"/>
              <a:gd name="connsiteX0" fmla="*/ 21431 w 585787"/>
              <a:gd name="connsiteY0" fmla="*/ 52388 h 676276"/>
              <a:gd name="connsiteX1" fmla="*/ 0 w 585787"/>
              <a:gd name="connsiteY1" fmla="*/ 107157 h 676276"/>
              <a:gd name="connsiteX2" fmla="*/ 9525 w 585787"/>
              <a:gd name="connsiteY2" fmla="*/ 190501 h 676276"/>
              <a:gd name="connsiteX3" fmla="*/ 57150 w 585787"/>
              <a:gd name="connsiteY3" fmla="*/ 245270 h 676276"/>
              <a:gd name="connsiteX4" fmla="*/ 57150 w 585787"/>
              <a:gd name="connsiteY4" fmla="*/ 292895 h 676276"/>
              <a:gd name="connsiteX5" fmla="*/ 114300 w 585787"/>
              <a:gd name="connsiteY5" fmla="*/ 302420 h 676276"/>
              <a:gd name="connsiteX6" fmla="*/ 40481 w 585787"/>
              <a:gd name="connsiteY6" fmla="*/ 381001 h 676276"/>
              <a:gd name="connsiteX7" fmla="*/ 404812 w 585787"/>
              <a:gd name="connsiteY7" fmla="*/ 676276 h 676276"/>
              <a:gd name="connsiteX8" fmla="*/ 414337 w 585787"/>
              <a:gd name="connsiteY8" fmla="*/ 402432 h 676276"/>
              <a:gd name="connsiteX9" fmla="*/ 585787 w 585787"/>
              <a:gd name="connsiteY9" fmla="*/ 383382 h 676276"/>
              <a:gd name="connsiteX10" fmla="*/ 250030 w 585787"/>
              <a:gd name="connsiteY10" fmla="*/ 90488 h 676276"/>
              <a:gd name="connsiteX11" fmla="*/ 235744 w 585787"/>
              <a:gd name="connsiteY11" fmla="*/ 47629 h 676276"/>
              <a:gd name="connsiteX12" fmla="*/ 159543 w 585787"/>
              <a:gd name="connsiteY12" fmla="*/ 0 h 676276"/>
              <a:gd name="connsiteX13" fmla="*/ 114300 w 585787"/>
              <a:gd name="connsiteY13" fmla="*/ 4763 h 676276"/>
              <a:gd name="connsiteX14" fmla="*/ 21431 w 585787"/>
              <a:gd name="connsiteY14" fmla="*/ 52388 h 676276"/>
              <a:gd name="connsiteX0" fmla="*/ 21431 w 466725"/>
              <a:gd name="connsiteY0" fmla="*/ 52388 h 676276"/>
              <a:gd name="connsiteX1" fmla="*/ 0 w 466725"/>
              <a:gd name="connsiteY1" fmla="*/ 107157 h 676276"/>
              <a:gd name="connsiteX2" fmla="*/ 9525 w 466725"/>
              <a:gd name="connsiteY2" fmla="*/ 190501 h 676276"/>
              <a:gd name="connsiteX3" fmla="*/ 57150 w 466725"/>
              <a:gd name="connsiteY3" fmla="*/ 245270 h 676276"/>
              <a:gd name="connsiteX4" fmla="*/ 57150 w 466725"/>
              <a:gd name="connsiteY4" fmla="*/ 292895 h 676276"/>
              <a:gd name="connsiteX5" fmla="*/ 114300 w 466725"/>
              <a:gd name="connsiteY5" fmla="*/ 302420 h 676276"/>
              <a:gd name="connsiteX6" fmla="*/ 40481 w 466725"/>
              <a:gd name="connsiteY6" fmla="*/ 381001 h 676276"/>
              <a:gd name="connsiteX7" fmla="*/ 404812 w 466725"/>
              <a:gd name="connsiteY7" fmla="*/ 676276 h 676276"/>
              <a:gd name="connsiteX8" fmla="*/ 414337 w 466725"/>
              <a:gd name="connsiteY8" fmla="*/ 402432 h 676276"/>
              <a:gd name="connsiteX9" fmla="*/ 466725 w 466725"/>
              <a:gd name="connsiteY9" fmla="*/ 385763 h 676276"/>
              <a:gd name="connsiteX10" fmla="*/ 250030 w 466725"/>
              <a:gd name="connsiteY10" fmla="*/ 90488 h 676276"/>
              <a:gd name="connsiteX11" fmla="*/ 235744 w 466725"/>
              <a:gd name="connsiteY11" fmla="*/ 47629 h 676276"/>
              <a:gd name="connsiteX12" fmla="*/ 159543 w 466725"/>
              <a:gd name="connsiteY12" fmla="*/ 0 h 676276"/>
              <a:gd name="connsiteX13" fmla="*/ 114300 w 466725"/>
              <a:gd name="connsiteY13" fmla="*/ 4763 h 676276"/>
              <a:gd name="connsiteX14" fmla="*/ 21431 w 466725"/>
              <a:gd name="connsiteY14" fmla="*/ 52388 h 676276"/>
              <a:gd name="connsiteX0" fmla="*/ 21431 w 466725"/>
              <a:gd name="connsiteY0" fmla="*/ 52388 h 769145"/>
              <a:gd name="connsiteX1" fmla="*/ 0 w 466725"/>
              <a:gd name="connsiteY1" fmla="*/ 107157 h 769145"/>
              <a:gd name="connsiteX2" fmla="*/ 9525 w 466725"/>
              <a:gd name="connsiteY2" fmla="*/ 190501 h 769145"/>
              <a:gd name="connsiteX3" fmla="*/ 57150 w 466725"/>
              <a:gd name="connsiteY3" fmla="*/ 245270 h 769145"/>
              <a:gd name="connsiteX4" fmla="*/ 57150 w 466725"/>
              <a:gd name="connsiteY4" fmla="*/ 292895 h 769145"/>
              <a:gd name="connsiteX5" fmla="*/ 114300 w 466725"/>
              <a:gd name="connsiteY5" fmla="*/ 302420 h 769145"/>
              <a:gd name="connsiteX6" fmla="*/ 40481 w 466725"/>
              <a:gd name="connsiteY6" fmla="*/ 381001 h 769145"/>
              <a:gd name="connsiteX7" fmla="*/ 407194 w 466725"/>
              <a:gd name="connsiteY7" fmla="*/ 769145 h 769145"/>
              <a:gd name="connsiteX8" fmla="*/ 414337 w 466725"/>
              <a:gd name="connsiteY8" fmla="*/ 402432 h 769145"/>
              <a:gd name="connsiteX9" fmla="*/ 466725 w 466725"/>
              <a:gd name="connsiteY9" fmla="*/ 385763 h 769145"/>
              <a:gd name="connsiteX10" fmla="*/ 250030 w 466725"/>
              <a:gd name="connsiteY10" fmla="*/ 90488 h 769145"/>
              <a:gd name="connsiteX11" fmla="*/ 235744 w 466725"/>
              <a:gd name="connsiteY11" fmla="*/ 47629 h 769145"/>
              <a:gd name="connsiteX12" fmla="*/ 159543 w 466725"/>
              <a:gd name="connsiteY12" fmla="*/ 0 h 769145"/>
              <a:gd name="connsiteX13" fmla="*/ 114300 w 466725"/>
              <a:gd name="connsiteY13" fmla="*/ 4763 h 769145"/>
              <a:gd name="connsiteX14" fmla="*/ 21431 w 466725"/>
              <a:gd name="connsiteY14" fmla="*/ 52388 h 769145"/>
              <a:gd name="connsiteX0" fmla="*/ 21431 w 466725"/>
              <a:gd name="connsiteY0" fmla="*/ 52388 h 769145"/>
              <a:gd name="connsiteX1" fmla="*/ 0 w 466725"/>
              <a:gd name="connsiteY1" fmla="*/ 107157 h 769145"/>
              <a:gd name="connsiteX2" fmla="*/ 9525 w 466725"/>
              <a:gd name="connsiteY2" fmla="*/ 190501 h 769145"/>
              <a:gd name="connsiteX3" fmla="*/ 57150 w 466725"/>
              <a:gd name="connsiteY3" fmla="*/ 245270 h 769145"/>
              <a:gd name="connsiteX4" fmla="*/ 114300 w 466725"/>
              <a:gd name="connsiteY4" fmla="*/ 302420 h 769145"/>
              <a:gd name="connsiteX5" fmla="*/ 40481 w 466725"/>
              <a:gd name="connsiteY5" fmla="*/ 381001 h 769145"/>
              <a:gd name="connsiteX6" fmla="*/ 407194 w 466725"/>
              <a:gd name="connsiteY6" fmla="*/ 769145 h 769145"/>
              <a:gd name="connsiteX7" fmla="*/ 414337 w 466725"/>
              <a:gd name="connsiteY7" fmla="*/ 402432 h 769145"/>
              <a:gd name="connsiteX8" fmla="*/ 466725 w 466725"/>
              <a:gd name="connsiteY8" fmla="*/ 385763 h 769145"/>
              <a:gd name="connsiteX9" fmla="*/ 250030 w 466725"/>
              <a:gd name="connsiteY9" fmla="*/ 90488 h 769145"/>
              <a:gd name="connsiteX10" fmla="*/ 235744 w 466725"/>
              <a:gd name="connsiteY10" fmla="*/ 47629 h 769145"/>
              <a:gd name="connsiteX11" fmla="*/ 159543 w 466725"/>
              <a:gd name="connsiteY11" fmla="*/ 0 h 769145"/>
              <a:gd name="connsiteX12" fmla="*/ 114300 w 466725"/>
              <a:gd name="connsiteY12" fmla="*/ 4763 h 769145"/>
              <a:gd name="connsiteX13" fmla="*/ 21431 w 466725"/>
              <a:gd name="connsiteY13" fmla="*/ 52388 h 769145"/>
              <a:gd name="connsiteX0" fmla="*/ 21431 w 466725"/>
              <a:gd name="connsiteY0" fmla="*/ 52388 h 769145"/>
              <a:gd name="connsiteX1" fmla="*/ 0 w 466725"/>
              <a:gd name="connsiteY1" fmla="*/ 107157 h 769145"/>
              <a:gd name="connsiteX2" fmla="*/ 9525 w 466725"/>
              <a:gd name="connsiteY2" fmla="*/ 190501 h 769145"/>
              <a:gd name="connsiteX3" fmla="*/ 114300 w 466725"/>
              <a:gd name="connsiteY3" fmla="*/ 302420 h 769145"/>
              <a:gd name="connsiteX4" fmla="*/ 40481 w 466725"/>
              <a:gd name="connsiteY4" fmla="*/ 381001 h 769145"/>
              <a:gd name="connsiteX5" fmla="*/ 407194 w 466725"/>
              <a:gd name="connsiteY5" fmla="*/ 769145 h 769145"/>
              <a:gd name="connsiteX6" fmla="*/ 414337 w 466725"/>
              <a:gd name="connsiteY6" fmla="*/ 402432 h 769145"/>
              <a:gd name="connsiteX7" fmla="*/ 466725 w 466725"/>
              <a:gd name="connsiteY7" fmla="*/ 385763 h 769145"/>
              <a:gd name="connsiteX8" fmla="*/ 250030 w 466725"/>
              <a:gd name="connsiteY8" fmla="*/ 90488 h 769145"/>
              <a:gd name="connsiteX9" fmla="*/ 235744 w 466725"/>
              <a:gd name="connsiteY9" fmla="*/ 47629 h 769145"/>
              <a:gd name="connsiteX10" fmla="*/ 159543 w 466725"/>
              <a:gd name="connsiteY10" fmla="*/ 0 h 769145"/>
              <a:gd name="connsiteX11" fmla="*/ 114300 w 466725"/>
              <a:gd name="connsiteY11" fmla="*/ 4763 h 769145"/>
              <a:gd name="connsiteX12" fmla="*/ 21431 w 466725"/>
              <a:gd name="connsiteY12" fmla="*/ 52388 h 769145"/>
              <a:gd name="connsiteX0" fmla="*/ 21431 w 466725"/>
              <a:gd name="connsiteY0" fmla="*/ 52388 h 769145"/>
              <a:gd name="connsiteX1" fmla="*/ 0 w 466725"/>
              <a:gd name="connsiteY1" fmla="*/ 107157 h 769145"/>
              <a:gd name="connsiteX2" fmla="*/ 114300 w 466725"/>
              <a:gd name="connsiteY2" fmla="*/ 302420 h 769145"/>
              <a:gd name="connsiteX3" fmla="*/ 40481 w 466725"/>
              <a:gd name="connsiteY3" fmla="*/ 381001 h 769145"/>
              <a:gd name="connsiteX4" fmla="*/ 407194 w 466725"/>
              <a:gd name="connsiteY4" fmla="*/ 769145 h 769145"/>
              <a:gd name="connsiteX5" fmla="*/ 414337 w 466725"/>
              <a:gd name="connsiteY5" fmla="*/ 402432 h 769145"/>
              <a:gd name="connsiteX6" fmla="*/ 466725 w 466725"/>
              <a:gd name="connsiteY6" fmla="*/ 385763 h 769145"/>
              <a:gd name="connsiteX7" fmla="*/ 250030 w 466725"/>
              <a:gd name="connsiteY7" fmla="*/ 90488 h 769145"/>
              <a:gd name="connsiteX8" fmla="*/ 235744 w 466725"/>
              <a:gd name="connsiteY8" fmla="*/ 47629 h 769145"/>
              <a:gd name="connsiteX9" fmla="*/ 159543 w 466725"/>
              <a:gd name="connsiteY9" fmla="*/ 0 h 769145"/>
              <a:gd name="connsiteX10" fmla="*/ 114300 w 466725"/>
              <a:gd name="connsiteY10" fmla="*/ 4763 h 769145"/>
              <a:gd name="connsiteX11" fmla="*/ 21431 w 466725"/>
              <a:gd name="connsiteY11" fmla="*/ 52388 h 769145"/>
              <a:gd name="connsiteX0" fmla="*/ 0 w 445294"/>
              <a:gd name="connsiteY0" fmla="*/ 52388 h 769145"/>
              <a:gd name="connsiteX1" fmla="*/ 92869 w 445294"/>
              <a:gd name="connsiteY1" fmla="*/ 302420 h 769145"/>
              <a:gd name="connsiteX2" fmla="*/ 19050 w 445294"/>
              <a:gd name="connsiteY2" fmla="*/ 381001 h 769145"/>
              <a:gd name="connsiteX3" fmla="*/ 385763 w 445294"/>
              <a:gd name="connsiteY3" fmla="*/ 769145 h 769145"/>
              <a:gd name="connsiteX4" fmla="*/ 392906 w 445294"/>
              <a:gd name="connsiteY4" fmla="*/ 402432 h 769145"/>
              <a:gd name="connsiteX5" fmla="*/ 445294 w 445294"/>
              <a:gd name="connsiteY5" fmla="*/ 385763 h 769145"/>
              <a:gd name="connsiteX6" fmla="*/ 228599 w 445294"/>
              <a:gd name="connsiteY6" fmla="*/ 90488 h 769145"/>
              <a:gd name="connsiteX7" fmla="*/ 214313 w 445294"/>
              <a:gd name="connsiteY7" fmla="*/ 47629 h 769145"/>
              <a:gd name="connsiteX8" fmla="*/ 138112 w 445294"/>
              <a:gd name="connsiteY8" fmla="*/ 0 h 769145"/>
              <a:gd name="connsiteX9" fmla="*/ 92869 w 445294"/>
              <a:gd name="connsiteY9" fmla="*/ 4763 h 769145"/>
              <a:gd name="connsiteX10" fmla="*/ 0 w 445294"/>
              <a:gd name="connsiteY10" fmla="*/ 52388 h 769145"/>
              <a:gd name="connsiteX0" fmla="*/ 73819 w 426244"/>
              <a:gd name="connsiteY0" fmla="*/ 4763 h 769145"/>
              <a:gd name="connsiteX1" fmla="*/ 73819 w 426244"/>
              <a:gd name="connsiteY1" fmla="*/ 302420 h 769145"/>
              <a:gd name="connsiteX2" fmla="*/ 0 w 426244"/>
              <a:gd name="connsiteY2" fmla="*/ 381001 h 769145"/>
              <a:gd name="connsiteX3" fmla="*/ 366713 w 426244"/>
              <a:gd name="connsiteY3" fmla="*/ 769145 h 769145"/>
              <a:gd name="connsiteX4" fmla="*/ 373856 w 426244"/>
              <a:gd name="connsiteY4" fmla="*/ 402432 h 769145"/>
              <a:gd name="connsiteX5" fmla="*/ 426244 w 426244"/>
              <a:gd name="connsiteY5" fmla="*/ 385763 h 769145"/>
              <a:gd name="connsiteX6" fmla="*/ 209549 w 426244"/>
              <a:gd name="connsiteY6" fmla="*/ 90488 h 769145"/>
              <a:gd name="connsiteX7" fmla="*/ 195263 w 426244"/>
              <a:gd name="connsiteY7" fmla="*/ 47629 h 769145"/>
              <a:gd name="connsiteX8" fmla="*/ 119062 w 426244"/>
              <a:gd name="connsiteY8" fmla="*/ 0 h 769145"/>
              <a:gd name="connsiteX9" fmla="*/ 73819 w 426244"/>
              <a:gd name="connsiteY9" fmla="*/ 4763 h 769145"/>
              <a:gd name="connsiteX0" fmla="*/ 119062 w 426244"/>
              <a:gd name="connsiteY0" fmla="*/ 0 h 769145"/>
              <a:gd name="connsiteX1" fmla="*/ 73819 w 426244"/>
              <a:gd name="connsiteY1" fmla="*/ 302420 h 769145"/>
              <a:gd name="connsiteX2" fmla="*/ 0 w 426244"/>
              <a:gd name="connsiteY2" fmla="*/ 381001 h 769145"/>
              <a:gd name="connsiteX3" fmla="*/ 366713 w 426244"/>
              <a:gd name="connsiteY3" fmla="*/ 769145 h 769145"/>
              <a:gd name="connsiteX4" fmla="*/ 373856 w 426244"/>
              <a:gd name="connsiteY4" fmla="*/ 402432 h 769145"/>
              <a:gd name="connsiteX5" fmla="*/ 426244 w 426244"/>
              <a:gd name="connsiteY5" fmla="*/ 385763 h 769145"/>
              <a:gd name="connsiteX6" fmla="*/ 209549 w 426244"/>
              <a:gd name="connsiteY6" fmla="*/ 90488 h 769145"/>
              <a:gd name="connsiteX7" fmla="*/ 195263 w 426244"/>
              <a:gd name="connsiteY7" fmla="*/ 47629 h 769145"/>
              <a:gd name="connsiteX8" fmla="*/ 119062 w 426244"/>
              <a:gd name="connsiteY8" fmla="*/ 0 h 769145"/>
              <a:gd name="connsiteX0" fmla="*/ 195263 w 426244"/>
              <a:gd name="connsiteY0" fmla="*/ 0 h 721516"/>
              <a:gd name="connsiteX1" fmla="*/ 73819 w 426244"/>
              <a:gd name="connsiteY1" fmla="*/ 254791 h 721516"/>
              <a:gd name="connsiteX2" fmla="*/ 0 w 426244"/>
              <a:gd name="connsiteY2" fmla="*/ 333372 h 721516"/>
              <a:gd name="connsiteX3" fmla="*/ 366713 w 426244"/>
              <a:gd name="connsiteY3" fmla="*/ 721516 h 721516"/>
              <a:gd name="connsiteX4" fmla="*/ 373856 w 426244"/>
              <a:gd name="connsiteY4" fmla="*/ 354803 h 721516"/>
              <a:gd name="connsiteX5" fmla="*/ 426244 w 426244"/>
              <a:gd name="connsiteY5" fmla="*/ 338134 h 721516"/>
              <a:gd name="connsiteX6" fmla="*/ 209549 w 426244"/>
              <a:gd name="connsiteY6" fmla="*/ 42859 h 721516"/>
              <a:gd name="connsiteX7" fmla="*/ 195263 w 426244"/>
              <a:gd name="connsiteY7" fmla="*/ 0 h 721516"/>
              <a:gd name="connsiteX0" fmla="*/ 209549 w 426244"/>
              <a:gd name="connsiteY0" fmla="*/ 773 h 679430"/>
              <a:gd name="connsiteX1" fmla="*/ 73819 w 426244"/>
              <a:gd name="connsiteY1" fmla="*/ 212705 h 679430"/>
              <a:gd name="connsiteX2" fmla="*/ 0 w 426244"/>
              <a:gd name="connsiteY2" fmla="*/ 291286 h 679430"/>
              <a:gd name="connsiteX3" fmla="*/ 366713 w 426244"/>
              <a:gd name="connsiteY3" fmla="*/ 679430 h 679430"/>
              <a:gd name="connsiteX4" fmla="*/ 373856 w 426244"/>
              <a:gd name="connsiteY4" fmla="*/ 312717 h 679430"/>
              <a:gd name="connsiteX5" fmla="*/ 426244 w 426244"/>
              <a:gd name="connsiteY5" fmla="*/ 296048 h 679430"/>
              <a:gd name="connsiteX6" fmla="*/ 209549 w 426244"/>
              <a:gd name="connsiteY6" fmla="*/ 773 h 679430"/>
              <a:gd name="connsiteX0" fmla="*/ 426244 w 426244"/>
              <a:gd name="connsiteY0" fmla="*/ 83343 h 466725"/>
              <a:gd name="connsiteX1" fmla="*/ 73819 w 426244"/>
              <a:gd name="connsiteY1" fmla="*/ 0 h 466725"/>
              <a:gd name="connsiteX2" fmla="*/ 0 w 426244"/>
              <a:gd name="connsiteY2" fmla="*/ 78581 h 466725"/>
              <a:gd name="connsiteX3" fmla="*/ 366713 w 426244"/>
              <a:gd name="connsiteY3" fmla="*/ 466725 h 466725"/>
              <a:gd name="connsiteX4" fmla="*/ 373856 w 426244"/>
              <a:gd name="connsiteY4" fmla="*/ 100012 h 466725"/>
              <a:gd name="connsiteX5" fmla="*/ 426244 w 426244"/>
              <a:gd name="connsiteY5" fmla="*/ 83343 h 466725"/>
              <a:gd name="connsiteX0" fmla="*/ 373856 w 373856"/>
              <a:gd name="connsiteY0" fmla="*/ 100012 h 466725"/>
              <a:gd name="connsiteX1" fmla="*/ 73819 w 373856"/>
              <a:gd name="connsiteY1" fmla="*/ 0 h 466725"/>
              <a:gd name="connsiteX2" fmla="*/ 0 w 373856"/>
              <a:gd name="connsiteY2" fmla="*/ 78581 h 466725"/>
              <a:gd name="connsiteX3" fmla="*/ 366713 w 373856"/>
              <a:gd name="connsiteY3" fmla="*/ 466725 h 466725"/>
              <a:gd name="connsiteX4" fmla="*/ 373856 w 373856"/>
              <a:gd name="connsiteY4" fmla="*/ 100012 h 466725"/>
              <a:gd name="connsiteX0" fmla="*/ 411956 w 411956"/>
              <a:gd name="connsiteY0" fmla="*/ 383381 h 466725"/>
              <a:gd name="connsiteX1" fmla="*/ 73819 w 411956"/>
              <a:gd name="connsiteY1" fmla="*/ 0 h 466725"/>
              <a:gd name="connsiteX2" fmla="*/ 0 w 411956"/>
              <a:gd name="connsiteY2" fmla="*/ 78581 h 466725"/>
              <a:gd name="connsiteX3" fmla="*/ 366713 w 411956"/>
              <a:gd name="connsiteY3" fmla="*/ 466725 h 466725"/>
              <a:gd name="connsiteX4" fmla="*/ 411956 w 411956"/>
              <a:gd name="connsiteY4" fmla="*/ 383381 h 466725"/>
              <a:gd name="connsiteX0" fmla="*/ 411956 w 411956"/>
              <a:gd name="connsiteY0" fmla="*/ 345281 h 428625"/>
              <a:gd name="connsiteX1" fmla="*/ 45244 w 411956"/>
              <a:gd name="connsiteY1" fmla="*/ 0 h 428625"/>
              <a:gd name="connsiteX2" fmla="*/ 0 w 411956"/>
              <a:gd name="connsiteY2" fmla="*/ 40481 h 428625"/>
              <a:gd name="connsiteX3" fmla="*/ 366713 w 411956"/>
              <a:gd name="connsiteY3" fmla="*/ 428625 h 428625"/>
              <a:gd name="connsiteX4" fmla="*/ 411956 w 411956"/>
              <a:gd name="connsiteY4" fmla="*/ 345281 h 428625"/>
              <a:gd name="connsiteX0" fmla="*/ 411956 w 411956"/>
              <a:gd name="connsiteY0" fmla="*/ 354806 h 438150"/>
              <a:gd name="connsiteX1" fmla="*/ 40481 w 411956"/>
              <a:gd name="connsiteY1" fmla="*/ 0 h 438150"/>
              <a:gd name="connsiteX2" fmla="*/ 0 w 411956"/>
              <a:gd name="connsiteY2" fmla="*/ 50006 h 438150"/>
              <a:gd name="connsiteX3" fmla="*/ 366713 w 411956"/>
              <a:gd name="connsiteY3" fmla="*/ 438150 h 438150"/>
              <a:gd name="connsiteX4" fmla="*/ 411956 w 411956"/>
              <a:gd name="connsiteY4" fmla="*/ 354806 h 438150"/>
              <a:gd name="connsiteX0" fmla="*/ 402431 w 402431"/>
              <a:gd name="connsiteY0" fmla="*/ 378618 h 438150"/>
              <a:gd name="connsiteX1" fmla="*/ 40481 w 402431"/>
              <a:gd name="connsiteY1" fmla="*/ 0 h 438150"/>
              <a:gd name="connsiteX2" fmla="*/ 0 w 402431"/>
              <a:gd name="connsiteY2" fmla="*/ 50006 h 438150"/>
              <a:gd name="connsiteX3" fmla="*/ 366713 w 402431"/>
              <a:gd name="connsiteY3" fmla="*/ 438150 h 438150"/>
              <a:gd name="connsiteX4" fmla="*/ 402431 w 402431"/>
              <a:gd name="connsiteY4" fmla="*/ 378618 h 438150"/>
              <a:gd name="connsiteX0" fmla="*/ 402431 w 402431"/>
              <a:gd name="connsiteY0" fmla="*/ 361949 h 421481"/>
              <a:gd name="connsiteX1" fmla="*/ 40481 w 402431"/>
              <a:gd name="connsiteY1" fmla="*/ 0 h 421481"/>
              <a:gd name="connsiteX2" fmla="*/ 0 w 402431"/>
              <a:gd name="connsiteY2" fmla="*/ 33337 h 421481"/>
              <a:gd name="connsiteX3" fmla="*/ 366713 w 402431"/>
              <a:gd name="connsiteY3" fmla="*/ 421481 h 421481"/>
              <a:gd name="connsiteX4" fmla="*/ 402431 w 402431"/>
              <a:gd name="connsiteY4" fmla="*/ 361949 h 421481"/>
              <a:gd name="connsiteX0" fmla="*/ 392906 w 392906"/>
              <a:gd name="connsiteY0" fmla="*/ 376236 h 421481"/>
              <a:gd name="connsiteX1" fmla="*/ 40481 w 392906"/>
              <a:gd name="connsiteY1" fmla="*/ 0 h 421481"/>
              <a:gd name="connsiteX2" fmla="*/ 0 w 392906"/>
              <a:gd name="connsiteY2" fmla="*/ 33337 h 421481"/>
              <a:gd name="connsiteX3" fmla="*/ 366713 w 392906"/>
              <a:gd name="connsiteY3" fmla="*/ 421481 h 421481"/>
              <a:gd name="connsiteX4" fmla="*/ 392906 w 392906"/>
              <a:gd name="connsiteY4" fmla="*/ 376236 h 421481"/>
              <a:gd name="connsiteX0" fmla="*/ 392906 w 392906"/>
              <a:gd name="connsiteY0" fmla="*/ 383380 h 428625"/>
              <a:gd name="connsiteX1" fmla="*/ 40481 w 392906"/>
              <a:gd name="connsiteY1" fmla="*/ 0 h 428625"/>
              <a:gd name="connsiteX2" fmla="*/ 0 w 392906"/>
              <a:gd name="connsiteY2" fmla="*/ 40481 h 428625"/>
              <a:gd name="connsiteX3" fmla="*/ 366713 w 392906"/>
              <a:gd name="connsiteY3" fmla="*/ 428625 h 428625"/>
              <a:gd name="connsiteX4" fmla="*/ 392906 w 392906"/>
              <a:gd name="connsiteY4" fmla="*/ 383380 h 42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2906" h="428625">
                <a:moveTo>
                  <a:pt x="392906" y="383380"/>
                </a:moveTo>
                <a:lnTo>
                  <a:pt x="40481" y="0"/>
                </a:lnTo>
                <a:lnTo>
                  <a:pt x="0" y="40481"/>
                </a:lnTo>
                <a:lnTo>
                  <a:pt x="366713" y="428625"/>
                </a:lnTo>
                <a:lnTo>
                  <a:pt x="392906" y="383380"/>
                </a:lnTo>
                <a:close/>
              </a:path>
            </a:pathLst>
          </a:custGeom>
          <a:solidFill>
            <a:srgbClr val="2F3BA2"/>
          </a:solidFill>
          <a:ln w="12700">
            <a:noFill/>
            <a:miter lim="800000"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1008000" rIns="0" bIns="45720" numCol="1" rtlCol="0" anchor="t" anchorCtr="0" compatLnSpc="1">
            <a:prstTxWarp prst="textNoShape">
              <a:avLst/>
            </a:prstTxWarp>
          </a:bodyPr>
          <a:lstStyle/>
          <a:p>
            <a:pPr lvl="0" algn="ctr" eaLnBrk="0" hangingPunct="0"/>
            <a:endParaRPr lang="ko-KR" altLang="en-US" sz="1600" spc="-100" baseline="0" dirty="0"/>
          </a:p>
        </p:txBody>
      </p:sp>
      <p:sp>
        <p:nvSpPr>
          <p:cNvPr id="52" name="자유형 51"/>
          <p:cNvSpPr/>
          <p:nvPr userDrawn="1"/>
        </p:nvSpPr>
        <p:spPr>
          <a:xfrm>
            <a:off x="4107394" y="1880823"/>
            <a:ext cx="206376" cy="197372"/>
          </a:xfrm>
          <a:custGeom>
            <a:avLst/>
            <a:gdLst>
              <a:gd name="connsiteX0" fmla="*/ 7144 w 142875"/>
              <a:gd name="connsiteY0" fmla="*/ 0 h 188119"/>
              <a:gd name="connsiteX1" fmla="*/ 142875 w 142875"/>
              <a:gd name="connsiteY1" fmla="*/ 188119 h 188119"/>
              <a:gd name="connsiteX2" fmla="*/ 0 w 142875"/>
              <a:gd name="connsiteY2" fmla="*/ 169069 h 188119"/>
              <a:gd name="connsiteX3" fmla="*/ 7144 w 142875"/>
              <a:gd name="connsiteY3" fmla="*/ 0 h 188119"/>
              <a:gd name="connsiteX0" fmla="*/ 7144 w 142875"/>
              <a:gd name="connsiteY0" fmla="*/ 0 h 188119"/>
              <a:gd name="connsiteX1" fmla="*/ 142875 w 142875"/>
              <a:gd name="connsiteY1" fmla="*/ 188119 h 188119"/>
              <a:gd name="connsiteX2" fmla="*/ 0 w 142875"/>
              <a:gd name="connsiteY2" fmla="*/ 169069 h 188119"/>
              <a:gd name="connsiteX3" fmla="*/ 4059 w 142875"/>
              <a:gd name="connsiteY3" fmla="*/ 108500 h 188119"/>
              <a:gd name="connsiteX4" fmla="*/ 7144 w 142875"/>
              <a:gd name="connsiteY4" fmla="*/ 0 h 188119"/>
              <a:gd name="connsiteX0" fmla="*/ 42062 w 177793"/>
              <a:gd name="connsiteY0" fmla="*/ 9253 h 197372"/>
              <a:gd name="connsiteX1" fmla="*/ 177793 w 177793"/>
              <a:gd name="connsiteY1" fmla="*/ 197372 h 197372"/>
              <a:gd name="connsiteX2" fmla="*/ 34918 w 177793"/>
              <a:gd name="connsiteY2" fmla="*/ 178322 h 197372"/>
              <a:gd name="connsiteX3" fmla="*/ 0 w 177793"/>
              <a:gd name="connsiteY3" fmla="*/ 10597 h 197372"/>
              <a:gd name="connsiteX4" fmla="*/ 42062 w 177793"/>
              <a:gd name="connsiteY4" fmla="*/ 9253 h 197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7793" h="197372">
                <a:moveTo>
                  <a:pt x="42062" y="9253"/>
                </a:moveTo>
                <a:lnTo>
                  <a:pt x="177793" y="197372"/>
                </a:lnTo>
                <a:lnTo>
                  <a:pt x="34918" y="178322"/>
                </a:lnTo>
                <a:lnTo>
                  <a:pt x="0" y="10597"/>
                </a:lnTo>
                <a:cubicBezTo>
                  <a:pt x="1028" y="-25570"/>
                  <a:pt x="41034" y="45420"/>
                  <a:pt x="42062" y="9253"/>
                </a:cubicBezTo>
                <a:close/>
              </a:path>
            </a:pathLst>
          </a:custGeom>
          <a:solidFill>
            <a:srgbClr val="2F3BA2"/>
          </a:solidFill>
          <a:ln w="12700">
            <a:noFill/>
            <a:miter lim="800000"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1008000" rIns="0" bIns="45720" numCol="1" rtlCol="0" anchor="t" anchorCtr="0" compatLnSpc="1">
            <a:prstTxWarp prst="textNoShape">
              <a:avLst/>
            </a:prstTxWarp>
          </a:bodyPr>
          <a:lstStyle/>
          <a:p>
            <a:pPr lvl="0" algn="ctr" eaLnBrk="0" hangingPunct="0"/>
            <a:endParaRPr lang="ko-KR" altLang="en-US" sz="1600" spc="-100" baseline="0" dirty="0"/>
          </a:p>
        </p:txBody>
      </p:sp>
      <p:sp>
        <p:nvSpPr>
          <p:cNvPr id="51" name="자유형 50"/>
          <p:cNvSpPr/>
          <p:nvPr userDrawn="1"/>
        </p:nvSpPr>
        <p:spPr>
          <a:xfrm>
            <a:off x="3814763" y="1722046"/>
            <a:ext cx="466725" cy="769145"/>
          </a:xfrm>
          <a:custGeom>
            <a:avLst/>
            <a:gdLst>
              <a:gd name="connsiteX0" fmla="*/ 21431 w 559593"/>
              <a:gd name="connsiteY0" fmla="*/ 47625 h 671513"/>
              <a:gd name="connsiteX1" fmla="*/ 0 w 559593"/>
              <a:gd name="connsiteY1" fmla="*/ 102394 h 671513"/>
              <a:gd name="connsiteX2" fmla="*/ 9525 w 559593"/>
              <a:gd name="connsiteY2" fmla="*/ 185738 h 671513"/>
              <a:gd name="connsiteX3" fmla="*/ 57150 w 559593"/>
              <a:gd name="connsiteY3" fmla="*/ 240507 h 671513"/>
              <a:gd name="connsiteX4" fmla="*/ 57150 w 559593"/>
              <a:gd name="connsiteY4" fmla="*/ 288132 h 671513"/>
              <a:gd name="connsiteX5" fmla="*/ 114300 w 559593"/>
              <a:gd name="connsiteY5" fmla="*/ 297657 h 671513"/>
              <a:gd name="connsiteX6" fmla="*/ 40481 w 559593"/>
              <a:gd name="connsiteY6" fmla="*/ 376238 h 671513"/>
              <a:gd name="connsiteX7" fmla="*/ 404812 w 559593"/>
              <a:gd name="connsiteY7" fmla="*/ 671513 h 671513"/>
              <a:gd name="connsiteX8" fmla="*/ 414337 w 559593"/>
              <a:gd name="connsiteY8" fmla="*/ 397669 h 671513"/>
              <a:gd name="connsiteX9" fmla="*/ 559593 w 559593"/>
              <a:gd name="connsiteY9" fmla="*/ 402432 h 671513"/>
              <a:gd name="connsiteX10" fmla="*/ 326231 w 559593"/>
              <a:gd name="connsiteY10" fmla="*/ 176213 h 671513"/>
              <a:gd name="connsiteX11" fmla="*/ 288131 w 559593"/>
              <a:gd name="connsiteY11" fmla="*/ 173832 h 671513"/>
              <a:gd name="connsiteX12" fmla="*/ 233362 w 559593"/>
              <a:gd name="connsiteY12" fmla="*/ 45244 h 671513"/>
              <a:gd name="connsiteX13" fmla="*/ 114300 w 559593"/>
              <a:gd name="connsiteY13" fmla="*/ 0 h 671513"/>
              <a:gd name="connsiteX14" fmla="*/ 21431 w 559593"/>
              <a:gd name="connsiteY14" fmla="*/ 47625 h 671513"/>
              <a:gd name="connsiteX0" fmla="*/ 21431 w 559593"/>
              <a:gd name="connsiteY0" fmla="*/ 47625 h 671513"/>
              <a:gd name="connsiteX1" fmla="*/ 0 w 559593"/>
              <a:gd name="connsiteY1" fmla="*/ 102394 h 671513"/>
              <a:gd name="connsiteX2" fmla="*/ 9525 w 559593"/>
              <a:gd name="connsiteY2" fmla="*/ 185738 h 671513"/>
              <a:gd name="connsiteX3" fmla="*/ 57150 w 559593"/>
              <a:gd name="connsiteY3" fmla="*/ 240507 h 671513"/>
              <a:gd name="connsiteX4" fmla="*/ 57150 w 559593"/>
              <a:gd name="connsiteY4" fmla="*/ 288132 h 671513"/>
              <a:gd name="connsiteX5" fmla="*/ 114300 w 559593"/>
              <a:gd name="connsiteY5" fmla="*/ 297657 h 671513"/>
              <a:gd name="connsiteX6" fmla="*/ 40481 w 559593"/>
              <a:gd name="connsiteY6" fmla="*/ 376238 h 671513"/>
              <a:gd name="connsiteX7" fmla="*/ 404812 w 559593"/>
              <a:gd name="connsiteY7" fmla="*/ 671513 h 671513"/>
              <a:gd name="connsiteX8" fmla="*/ 414337 w 559593"/>
              <a:gd name="connsiteY8" fmla="*/ 397669 h 671513"/>
              <a:gd name="connsiteX9" fmla="*/ 559593 w 559593"/>
              <a:gd name="connsiteY9" fmla="*/ 402432 h 671513"/>
              <a:gd name="connsiteX10" fmla="*/ 326231 w 559593"/>
              <a:gd name="connsiteY10" fmla="*/ 176213 h 671513"/>
              <a:gd name="connsiteX11" fmla="*/ 288131 w 559593"/>
              <a:gd name="connsiteY11" fmla="*/ 173832 h 671513"/>
              <a:gd name="connsiteX12" fmla="*/ 185737 w 559593"/>
              <a:gd name="connsiteY12" fmla="*/ 9525 h 671513"/>
              <a:gd name="connsiteX13" fmla="*/ 114300 w 559593"/>
              <a:gd name="connsiteY13" fmla="*/ 0 h 671513"/>
              <a:gd name="connsiteX14" fmla="*/ 21431 w 559593"/>
              <a:gd name="connsiteY14" fmla="*/ 47625 h 671513"/>
              <a:gd name="connsiteX0" fmla="*/ 21431 w 559593"/>
              <a:gd name="connsiteY0" fmla="*/ 47625 h 671513"/>
              <a:gd name="connsiteX1" fmla="*/ 0 w 559593"/>
              <a:gd name="connsiteY1" fmla="*/ 102394 h 671513"/>
              <a:gd name="connsiteX2" fmla="*/ 9525 w 559593"/>
              <a:gd name="connsiteY2" fmla="*/ 185738 h 671513"/>
              <a:gd name="connsiteX3" fmla="*/ 57150 w 559593"/>
              <a:gd name="connsiteY3" fmla="*/ 240507 h 671513"/>
              <a:gd name="connsiteX4" fmla="*/ 57150 w 559593"/>
              <a:gd name="connsiteY4" fmla="*/ 288132 h 671513"/>
              <a:gd name="connsiteX5" fmla="*/ 114300 w 559593"/>
              <a:gd name="connsiteY5" fmla="*/ 297657 h 671513"/>
              <a:gd name="connsiteX6" fmla="*/ 40481 w 559593"/>
              <a:gd name="connsiteY6" fmla="*/ 376238 h 671513"/>
              <a:gd name="connsiteX7" fmla="*/ 404812 w 559593"/>
              <a:gd name="connsiteY7" fmla="*/ 671513 h 671513"/>
              <a:gd name="connsiteX8" fmla="*/ 414337 w 559593"/>
              <a:gd name="connsiteY8" fmla="*/ 397669 h 671513"/>
              <a:gd name="connsiteX9" fmla="*/ 559593 w 559593"/>
              <a:gd name="connsiteY9" fmla="*/ 402432 h 671513"/>
              <a:gd name="connsiteX10" fmla="*/ 326231 w 559593"/>
              <a:gd name="connsiteY10" fmla="*/ 176213 h 671513"/>
              <a:gd name="connsiteX11" fmla="*/ 247650 w 559593"/>
              <a:gd name="connsiteY11" fmla="*/ 71439 h 671513"/>
              <a:gd name="connsiteX12" fmla="*/ 185737 w 559593"/>
              <a:gd name="connsiteY12" fmla="*/ 9525 h 671513"/>
              <a:gd name="connsiteX13" fmla="*/ 114300 w 559593"/>
              <a:gd name="connsiteY13" fmla="*/ 0 h 671513"/>
              <a:gd name="connsiteX14" fmla="*/ 21431 w 559593"/>
              <a:gd name="connsiteY14" fmla="*/ 47625 h 671513"/>
              <a:gd name="connsiteX0" fmla="*/ 21431 w 559593"/>
              <a:gd name="connsiteY0" fmla="*/ 47625 h 671513"/>
              <a:gd name="connsiteX1" fmla="*/ 0 w 559593"/>
              <a:gd name="connsiteY1" fmla="*/ 102394 h 671513"/>
              <a:gd name="connsiteX2" fmla="*/ 9525 w 559593"/>
              <a:gd name="connsiteY2" fmla="*/ 185738 h 671513"/>
              <a:gd name="connsiteX3" fmla="*/ 57150 w 559593"/>
              <a:gd name="connsiteY3" fmla="*/ 240507 h 671513"/>
              <a:gd name="connsiteX4" fmla="*/ 57150 w 559593"/>
              <a:gd name="connsiteY4" fmla="*/ 288132 h 671513"/>
              <a:gd name="connsiteX5" fmla="*/ 114300 w 559593"/>
              <a:gd name="connsiteY5" fmla="*/ 297657 h 671513"/>
              <a:gd name="connsiteX6" fmla="*/ 40481 w 559593"/>
              <a:gd name="connsiteY6" fmla="*/ 376238 h 671513"/>
              <a:gd name="connsiteX7" fmla="*/ 404812 w 559593"/>
              <a:gd name="connsiteY7" fmla="*/ 671513 h 671513"/>
              <a:gd name="connsiteX8" fmla="*/ 414337 w 559593"/>
              <a:gd name="connsiteY8" fmla="*/ 397669 h 671513"/>
              <a:gd name="connsiteX9" fmla="*/ 559593 w 559593"/>
              <a:gd name="connsiteY9" fmla="*/ 402432 h 671513"/>
              <a:gd name="connsiteX10" fmla="*/ 345281 w 559593"/>
              <a:gd name="connsiteY10" fmla="*/ 176213 h 671513"/>
              <a:gd name="connsiteX11" fmla="*/ 247650 w 559593"/>
              <a:gd name="connsiteY11" fmla="*/ 71439 h 671513"/>
              <a:gd name="connsiteX12" fmla="*/ 185737 w 559593"/>
              <a:gd name="connsiteY12" fmla="*/ 9525 h 671513"/>
              <a:gd name="connsiteX13" fmla="*/ 114300 w 559593"/>
              <a:gd name="connsiteY13" fmla="*/ 0 h 671513"/>
              <a:gd name="connsiteX14" fmla="*/ 21431 w 559593"/>
              <a:gd name="connsiteY14" fmla="*/ 47625 h 671513"/>
              <a:gd name="connsiteX0" fmla="*/ 21431 w 559593"/>
              <a:gd name="connsiteY0" fmla="*/ 47625 h 671513"/>
              <a:gd name="connsiteX1" fmla="*/ 0 w 559593"/>
              <a:gd name="connsiteY1" fmla="*/ 102394 h 671513"/>
              <a:gd name="connsiteX2" fmla="*/ 9525 w 559593"/>
              <a:gd name="connsiteY2" fmla="*/ 185738 h 671513"/>
              <a:gd name="connsiteX3" fmla="*/ 57150 w 559593"/>
              <a:gd name="connsiteY3" fmla="*/ 240507 h 671513"/>
              <a:gd name="connsiteX4" fmla="*/ 57150 w 559593"/>
              <a:gd name="connsiteY4" fmla="*/ 288132 h 671513"/>
              <a:gd name="connsiteX5" fmla="*/ 114300 w 559593"/>
              <a:gd name="connsiteY5" fmla="*/ 297657 h 671513"/>
              <a:gd name="connsiteX6" fmla="*/ 40481 w 559593"/>
              <a:gd name="connsiteY6" fmla="*/ 376238 h 671513"/>
              <a:gd name="connsiteX7" fmla="*/ 404812 w 559593"/>
              <a:gd name="connsiteY7" fmla="*/ 671513 h 671513"/>
              <a:gd name="connsiteX8" fmla="*/ 414337 w 559593"/>
              <a:gd name="connsiteY8" fmla="*/ 397669 h 671513"/>
              <a:gd name="connsiteX9" fmla="*/ 559593 w 559593"/>
              <a:gd name="connsiteY9" fmla="*/ 402432 h 671513"/>
              <a:gd name="connsiteX10" fmla="*/ 326231 w 559593"/>
              <a:gd name="connsiteY10" fmla="*/ 188119 h 671513"/>
              <a:gd name="connsiteX11" fmla="*/ 247650 w 559593"/>
              <a:gd name="connsiteY11" fmla="*/ 71439 h 671513"/>
              <a:gd name="connsiteX12" fmla="*/ 185737 w 559593"/>
              <a:gd name="connsiteY12" fmla="*/ 9525 h 671513"/>
              <a:gd name="connsiteX13" fmla="*/ 114300 w 559593"/>
              <a:gd name="connsiteY13" fmla="*/ 0 h 671513"/>
              <a:gd name="connsiteX14" fmla="*/ 21431 w 559593"/>
              <a:gd name="connsiteY14" fmla="*/ 47625 h 671513"/>
              <a:gd name="connsiteX0" fmla="*/ 21431 w 559593"/>
              <a:gd name="connsiteY0" fmla="*/ 47625 h 671513"/>
              <a:gd name="connsiteX1" fmla="*/ 0 w 559593"/>
              <a:gd name="connsiteY1" fmla="*/ 102394 h 671513"/>
              <a:gd name="connsiteX2" fmla="*/ 9525 w 559593"/>
              <a:gd name="connsiteY2" fmla="*/ 185738 h 671513"/>
              <a:gd name="connsiteX3" fmla="*/ 57150 w 559593"/>
              <a:gd name="connsiteY3" fmla="*/ 240507 h 671513"/>
              <a:gd name="connsiteX4" fmla="*/ 57150 w 559593"/>
              <a:gd name="connsiteY4" fmla="*/ 288132 h 671513"/>
              <a:gd name="connsiteX5" fmla="*/ 114300 w 559593"/>
              <a:gd name="connsiteY5" fmla="*/ 297657 h 671513"/>
              <a:gd name="connsiteX6" fmla="*/ 40481 w 559593"/>
              <a:gd name="connsiteY6" fmla="*/ 376238 h 671513"/>
              <a:gd name="connsiteX7" fmla="*/ 404812 w 559593"/>
              <a:gd name="connsiteY7" fmla="*/ 671513 h 671513"/>
              <a:gd name="connsiteX8" fmla="*/ 414337 w 559593"/>
              <a:gd name="connsiteY8" fmla="*/ 397669 h 671513"/>
              <a:gd name="connsiteX9" fmla="*/ 559593 w 559593"/>
              <a:gd name="connsiteY9" fmla="*/ 402432 h 671513"/>
              <a:gd name="connsiteX10" fmla="*/ 326231 w 559593"/>
              <a:gd name="connsiteY10" fmla="*/ 188119 h 671513"/>
              <a:gd name="connsiteX11" fmla="*/ 292894 w 559593"/>
              <a:gd name="connsiteY11" fmla="*/ 97633 h 671513"/>
              <a:gd name="connsiteX12" fmla="*/ 185737 w 559593"/>
              <a:gd name="connsiteY12" fmla="*/ 9525 h 671513"/>
              <a:gd name="connsiteX13" fmla="*/ 114300 w 559593"/>
              <a:gd name="connsiteY13" fmla="*/ 0 h 671513"/>
              <a:gd name="connsiteX14" fmla="*/ 21431 w 559593"/>
              <a:gd name="connsiteY14" fmla="*/ 47625 h 671513"/>
              <a:gd name="connsiteX0" fmla="*/ 21431 w 559593"/>
              <a:gd name="connsiteY0" fmla="*/ 47625 h 671513"/>
              <a:gd name="connsiteX1" fmla="*/ 0 w 559593"/>
              <a:gd name="connsiteY1" fmla="*/ 102394 h 671513"/>
              <a:gd name="connsiteX2" fmla="*/ 9525 w 559593"/>
              <a:gd name="connsiteY2" fmla="*/ 185738 h 671513"/>
              <a:gd name="connsiteX3" fmla="*/ 57150 w 559593"/>
              <a:gd name="connsiteY3" fmla="*/ 240507 h 671513"/>
              <a:gd name="connsiteX4" fmla="*/ 57150 w 559593"/>
              <a:gd name="connsiteY4" fmla="*/ 288132 h 671513"/>
              <a:gd name="connsiteX5" fmla="*/ 114300 w 559593"/>
              <a:gd name="connsiteY5" fmla="*/ 297657 h 671513"/>
              <a:gd name="connsiteX6" fmla="*/ 40481 w 559593"/>
              <a:gd name="connsiteY6" fmla="*/ 376238 h 671513"/>
              <a:gd name="connsiteX7" fmla="*/ 404812 w 559593"/>
              <a:gd name="connsiteY7" fmla="*/ 671513 h 671513"/>
              <a:gd name="connsiteX8" fmla="*/ 414337 w 559593"/>
              <a:gd name="connsiteY8" fmla="*/ 397669 h 671513"/>
              <a:gd name="connsiteX9" fmla="*/ 559593 w 559593"/>
              <a:gd name="connsiteY9" fmla="*/ 402432 h 671513"/>
              <a:gd name="connsiteX10" fmla="*/ 288131 w 559593"/>
              <a:gd name="connsiteY10" fmla="*/ 180976 h 671513"/>
              <a:gd name="connsiteX11" fmla="*/ 292894 w 559593"/>
              <a:gd name="connsiteY11" fmla="*/ 97633 h 671513"/>
              <a:gd name="connsiteX12" fmla="*/ 185737 w 559593"/>
              <a:gd name="connsiteY12" fmla="*/ 9525 h 671513"/>
              <a:gd name="connsiteX13" fmla="*/ 114300 w 559593"/>
              <a:gd name="connsiteY13" fmla="*/ 0 h 671513"/>
              <a:gd name="connsiteX14" fmla="*/ 21431 w 559593"/>
              <a:gd name="connsiteY14" fmla="*/ 47625 h 671513"/>
              <a:gd name="connsiteX0" fmla="*/ 21431 w 559593"/>
              <a:gd name="connsiteY0" fmla="*/ 47625 h 671513"/>
              <a:gd name="connsiteX1" fmla="*/ 0 w 559593"/>
              <a:gd name="connsiteY1" fmla="*/ 102394 h 671513"/>
              <a:gd name="connsiteX2" fmla="*/ 9525 w 559593"/>
              <a:gd name="connsiteY2" fmla="*/ 185738 h 671513"/>
              <a:gd name="connsiteX3" fmla="*/ 57150 w 559593"/>
              <a:gd name="connsiteY3" fmla="*/ 240507 h 671513"/>
              <a:gd name="connsiteX4" fmla="*/ 57150 w 559593"/>
              <a:gd name="connsiteY4" fmla="*/ 288132 h 671513"/>
              <a:gd name="connsiteX5" fmla="*/ 114300 w 559593"/>
              <a:gd name="connsiteY5" fmla="*/ 297657 h 671513"/>
              <a:gd name="connsiteX6" fmla="*/ 40481 w 559593"/>
              <a:gd name="connsiteY6" fmla="*/ 376238 h 671513"/>
              <a:gd name="connsiteX7" fmla="*/ 404812 w 559593"/>
              <a:gd name="connsiteY7" fmla="*/ 671513 h 671513"/>
              <a:gd name="connsiteX8" fmla="*/ 414337 w 559593"/>
              <a:gd name="connsiteY8" fmla="*/ 397669 h 671513"/>
              <a:gd name="connsiteX9" fmla="*/ 559593 w 559593"/>
              <a:gd name="connsiteY9" fmla="*/ 402432 h 671513"/>
              <a:gd name="connsiteX10" fmla="*/ 288131 w 559593"/>
              <a:gd name="connsiteY10" fmla="*/ 180976 h 671513"/>
              <a:gd name="connsiteX11" fmla="*/ 330994 w 559593"/>
              <a:gd name="connsiteY11" fmla="*/ 150021 h 671513"/>
              <a:gd name="connsiteX12" fmla="*/ 185737 w 559593"/>
              <a:gd name="connsiteY12" fmla="*/ 9525 h 671513"/>
              <a:gd name="connsiteX13" fmla="*/ 114300 w 559593"/>
              <a:gd name="connsiteY13" fmla="*/ 0 h 671513"/>
              <a:gd name="connsiteX14" fmla="*/ 21431 w 559593"/>
              <a:gd name="connsiteY14" fmla="*/ 47625 h 671513"/>
              <a:gd name="connsiteX0" fmla="*/ 21431 w 559593"/>
              <a:gd name="connsiteY0" fmla="*/ 47625 h 671513"/>
              <a:gd name="connsiteX1" fmla="*/ 0 w 559593"/>
              <a:gd name="connsiteY1" fmla="*/ 102394 h 671513"/>
              <a:gd name="connsiteX2" fmla="*/ 9525 w 559593"/>
              <a:gd name="connsiteY2" fmla="*/ 185738 h 671513"/>
              <a:gd name="connsiteX3" fmla="*/ 57150 w 559593"/>
              <a:gd name="connsiteY3" fmla="*/ 240507 h 671513"/>
              <a:gd name="connsiteX4" fmla="*/ 57150 w 559593"/>
              <a:gd name="connsiteY4" fmla="*/ 288132 h 671513"/>
              <a:gd name="connsiteX5" fmla="*/ 114300 w 559593"/>
              <a:gd name="connsiteY5" fmla="*/ 297657 h 671513"/>
              <a:gd name="connsiteX6" fmla="*/ 40481 w 559593"/>
              <a:gd name="connsiteY6" fmla="*/ 376238 h 671513"/>
              <a:gd name="connsiteX7" fmla="*/ 404812 w 559593"/>
              <a:gd name="connsiteY7" fmla="*/ 671513 h 671513"/>
              <a:gd name="connsiteX8" fmla="*/ 414337 w 559593"/>
              <a:gd name="connsiteY8" fmla="*/ 397669 h 671513"/>
              <a:gd name="connsiteX9" fmla="*/ 559593 w 559593"/>
              <a:gd name="connsiteY9" fmla="*/ 402432 h 671513"/>
              <a:gd name="connsiteX10" fmla="*/ 288131 w 559593"/>
              <a:gd name="connsiteY10" fmla="*/ 180976 h 671513"/>
              <a:gd name="connsiteX11" fmla="*/ 347662 w 559593"/>
              <a:gd name="connsiteY11" fmla="*/ 169071 h 671513"/>
              <a:gd name="connsiteX12" fmla="*/ 185737 w 559593"/>
              <a:gd name="connsiteY12" fmla="*/ 9525 h 671513"/>
              <a:gd name="connsiteX13" fmla="*/ 114300 w 559593"/>
              <a:gd name="connsiteY13" fmla="*/ 0 h 671513"/>
              <a:gd name="connsiteX14" fmla="*/ 21431 w 559593"/>
              <a:gd name="connsiteY14" fmla="*/ 47625 h 671513"/>
              <a:gd name="connsiteX0" fmla="*/ 21431 w 559593"/>
              <a:gd name="connsiteY0" fmla="*/ 47625 h 671513"/>
              <a:gd name="connsiteX1" fmla="*/ 0 w 559593"/>
              <a:gd name="connsiteY1" fmla="*/ 102394 h 671513"/>
              <a:gd name="connsiteX2" fmla="*/ 9525 w 559593"/>
              <a:gd name="connsiteY2" fmla="*/ 185738 h 671513"/>
              <a:gd name="connsiteX3" fmla="*/ 57150 w 559593"/>
              <a:gd name="connsiteY3" fmla="*/ 240507 h 671513"/>
              <a:gd name="connsiteX4" fmla="*/ 57150 w 559593"/>
              <a:gd name="connsiteY4" fmla="*/ 288132 h 671513"/>
              <a:gd name="connsiteX5" fmla="*/ 114300 w 559593"/>
              <a:gd name="connsiteY5" fmla="*/ 297657 h 671513"/>
              <a:gd name="connsiteX6" fmla="*/ 40481 w 559593"/>
              <a:gd name="connsiteY6" fmla="*/ 376238 h 671513"/>
              <a:gd name="connsiteX7" fmla="*/ 404812 w 559593"/>
              <a:gd name="connsiteY7" fmla="*/ 671513 h 671513"/>
              <a:gd name="connsiteX8" fmla="*/ 414337 w 559593"/>
              <a:gd name="connsiteY8" fmla="*/ 397669 h 671513"/>
              <a:gd name="connsiteX9" fmla="*/ 559593 w 559593"/>
              <a:gd name="connsiteY9" fmla="*/ 402432 h 671513"/>
              <a:gd name="connsiteX10" fmla="*/ 321468 w 559593"/>
              <a:gd name="connsiteY10" fmla="*/ 207170 h 671513"/>
              <a:gd name="connsiteX11" fmla="*/ 347662 w 559593"/>
              <a:gd name="connsiteY11" fmla="*/ 169071 h 671513"/>
              <a:gd name="connsiteX12" fmla="*/ 185737 w 559593"/>
              <a:gd name="connsiteY12" fmla="*/ 9525 h 671513"/>
              <a:gd name="connsiteX13" fmla="*/ 114300 w 559593"/>
              <a:gd name="connsiteY13" fmla="*/ 0 h 671513"/>
              <a:gd name="connsiteX14" fmla="*/ 21431 w 559593"/>
              <a:gd name="connsiteY14" fmla="*/ 47625 h 671513"/>
              <a:gd name="connsiteX0" fmla="*/ 21431 w 559593"/>
              <a:gd name="connsiteY0" fmla="*/ 47625 h 671513"/>
              <a:gd name="connsiteX1" fmla="*/ 0 w 559593"/>
              <a:gd name="connsiteY1" fmla="*/ 102394 h 671513"/>
              <a:gd name="connsiteX2" fmla="*/ 9525 w 559593"/>
              <a:gd name="connsiteY2" fmla="*/ 185738 h 671513"/>
              <a:gd name="connsiteX3" fmla="*/ 57150 w 559593"/>
              <a:gd name="connsiteY3" fmla="*/ 240507 h 671513"/>
              <a:gd name="connsiteX4" fmla="*/ 57150 w 559593"/>
              <a:gd name="connsiteY4" fmla="*/ 288132 h 671513"/>
              <a:gd name="connsiteX5" fmla="*/ 114300 w 559593"/>
              <a:gd name="connsiteY5" fmla="*/ 297657 h 671513"/>
              <a:gd name="connsiteX6" fmla="*/ 40481 w 559593"/>
              <a:gd name="connsiteY6" fmla="*/ 376238 h 671513"/>
              <a:gd name="connsiteX7" fmla="*/ 404812 w 559593"/>
              <a:gd name="connsiteY7" fmla="*/ 671513 h 671513"/>
              <a:gd name="connsiteX8" fmla="*/ 414337 w 559593"/>
              <a:gd name="connsiteY8" fmla="*/ 397669 h 671513"/>
              <a:gd name="connsiteX9" fmla="*/ 559593 w 559593"/>
              <a:gd name="connsiteY9" fmla="*/ 402432 h 671513"/>
              <a:gd name="connsiteX10" fmla="*/ 321468 w 559593"/>
              <a:gd name="connsiteY10" fmla="*/ 207170 h 671513"/>
              <a:gd name="connsiteX11" fmla="*/ 347662 w 559593"/>
              <a:gd name="connsiteY11" fmla="*/ 169071 h 671513"/>
              <a:gd name="connsiteX12" fmla="*/ 211931 w 559593"/>
              <a:gd name="connsiteY12" fmla="*/ 19050 h 671513"/>
              <a:gd name="connsiteX13" fmla="*/ 114300 w 559593"/>
              <a:gd name="connsiteY13" fmla="*/ 0 h 671513"/>
              <a:gd name="connsiteX14" fmla="*/ 21431 w 559593"/>
              <a:gd name="connsiteY14" fmla="*/ 47625 h 671513"/>
              <a:gd name="connsiteX0" fmla="*/ 21431 w 559593"/>
              <a:gd name="connsiteY0" fmla="*/ 47625 h 671513"/>
              <a:gd name="connsiteX1" fmla="*/ 0 w 559593"/>
              <a:gd name="connsiteY1" fmla="*/ 102394 h 671513"/>
              <a:gd name="connsiteX2" fmla="*/ 9525 w 559593"/>
              <a:gd name="connsiteY2" fmla="*/ 185738 h 671513"/>
              <a:gd name="connsiteX3" fmla="*/ 57150 w 559593"/>
              <a:gd name="connsiteY3" fmla="*/ 240507 h 671513"/>
              <a:gd name="connsiteX4" fmla="*/ 57150 w 559593"/>
              <a:gd name="connsiteY4" fmla="*/ 288132 h 671513"/>
              <a:gd name="connsiteX5" fmla="*/ 114300 w 559593"/>
              <a:gd name="connsiteY5" fmla="*/ 297657 h 671513"/>
              <a:gd name="connsiteX6" fmla="*/ 40481 w 559593"/>
              <a:gd name="connsiteY6" fmla="*/ 376238 h 671513"/>
              <a:gd name="connsiteX7" fmla="*/ 404812 w 559593"/>
              <a:gd name="connsiteY7" fmla="*/ 671513 h 671513"/>
              <a:gd name="connsiteX8" fmla="*/ 414337 w 559593"/>
              <a:gd name="connsiteY8" fmla="*/ 397669 h 671513"/>
              <a:gd name="connsiteX9" fmla="*/ 559593 w 559593"/>
              <a:gd name="connsiteY9" fmla="*/ 402432 h 671513"/>
              <a:gd name="connsiteX10" fmla="*/ 321468 w 559593"/>
              <a:gd name="connsiteY10" fmla="*/ 207170 h 671513"/>
              <a:gd name="connsiteX11" fmla="*/ 342900 w 559593"/>
              <a:gd name="connsiteY11" fmla="*/ 178596 h 671513"/>
              <a:gd name="connsiteX12" fmla="*/ 211931 w 559593"/>
              <a:gd name="connsiteY12" fmla="*/ 19050 h 671513"/>
              <a:gd name="connsiteX13" fmla="*/ 114300 w 559593"/>
              <a:gd name="connsiteY13" fmla="*/ 0 h 671513"/>
              <a:gd name="connsiteX14" fmla="*/ 21431 w 559593"/>
              <a:gd name="connsiteY14" fmla="*/ 47625 h 671513"/>
              <a:gd name="connsiteX0" fmla="*/ 21431 w 559593"/>
              <a:gd name="connsiteY0" fmla="*/ 47625 h 671513"/>
              <a:gd name="connsiteX1" fmla="*/ 0 w 559593"/>
              <a:gd name="connsiteY1" fmla="*/ 102394 h 671513"/>
              <a:gd name="connsiteX2" fmla="*/ 9525 w 559593"/>
              <a:gd name="connsiteY2" fmla="*/ 185738 h 671513"/>
              <a:gd name="connsiteX3" fmla="*/ 57150 w 559593"/>
              <a:gd name="connsiteY3" fmla="*/ 240507 h 671513"/>
              <a:gd name="connsiteX4" fmla="*/ 57150 w 559593"/>
              <a:gd name="connsiteY4" fmla="*/ 288132 h 671513"/>
              <a:gd name="connsiteX5" fmla="*/ 114300 w 559593"/>
              <a:gd name="connsiteY5" fmla="*/ 297657 h 671513"/>
              <a:gd name="connsiteX6" fmla="*/ 40481 w 559593"/>
              <a:gd name="connsiteY6" fmla="*/ 376238 h 671513"/>
              <a:gd name="connsiteX7" fmla="*/ 404812 w 559593"/>
              <a:gd name="connsiteY7" fmla="*/ 671513 h 671513"/>
              <a:gd name="connsiteX8" fmla="*/ 414337 w 559593"/>
              <a:gd name="connsiteY8" fmla="*/ 397669 h 671513"/>
              <a:gd name="connsiteX9" fmla="*/ 559593 w 559593"/>
              <a:gd name="connsiteY9" fmla="*/ 402432 h 671513"/>
              <a:gd name="connsiteX10" fmla="*/ 321468 w 559593"/>
              <a:gd name="connsiteY10" fmla="*/ 207170 h 671513"/>
              <a:gd name="connsiteX11" fmla="*/ 345281 w 559593"/>
              <a:gd name="connsiteY11" fmla="*/ 161928 h 671513"/>
              <a:gd name="connsiteX12" fmla="*/ 211931 w 559593"/>
              <a:gd name="connsiteY12" fmla="*/ 19050 h 671513"/>
              <a:gd name="connsiteX13" fmla="*/ 114300 w 559593"/>
              <a:gd name="connsiteY13" fmla="*/ 0 h 671513"/>
              <a:gd name="connsiteX14" fmla="*/ 21431 w 559593"/>
              <a:gd name="connsiteY14" fmla="*/ 47625 h 671513"/>
              <a:gd name="connsiteX0" fmla="*/ 21431 w 559593"/>
              <a:gd name="connsiteY0" fmla="*/ 47625 h 671513"/>
              <a:gd name="connsiteX1" fmla="*/ 0 w 559593"/>
              <a:gd name="connsiteY1" fmla="*/ 102394 h 671513"/>
              <a:gd name="connsiteX2" fmla="*/ 9525 w 559593"/>
              <a:gd name="connsiteY2" fmla="*/ 185738 h 671513"/>
              <a:gd name="connsiteX3" fmla="*/ 57150 w 559593"/>
              <a:gd name="connsiteY3" fmla="*/ 240507 h 671513"/>
              <a:gd name="connsiteX4" fmla="*/ 57150 w 559593"/>
              <a:gd name="connsiteY4" fmla="*/ 288132 h 671513"/>
              <a:gd name="connsiteX5" fmla="*/ 114300 w 559593"/>
              <a:gd name="connsiteY5" fmla="*/ 297657 h 671513"/>
              <a:gd name="connsiteX6" fmla="*/ 40481 w 559593"/>
              <a:gd name="connsiteY6" fmla="*/ 376238 h 671513"/>
              <a:gd name="connsiteX7" fmla="*/ 404812 w 559593"/>
              <a:gd name="connsiteY7" fmla="*/ 671513 h 671513"/>
              <a:gd name="connsiteX8" fmla="*/ 414337 w 559593"/>
              <a:gd name="connsiteY8" fmla="*/ 397669 h 671513"/>
              <a:gd name="connsiteX9" fmla="*/ 559593 w 559593"/>
              <a:gd name="connsiteY9" fmla="*/ 402432 h 671513"/>
              <a:gd name="connsiteX10" fmla="*/ 321468 w 559593"/>
              <a:gd name="connsiteY10" fmla="*/ 207170 h 671513"/>
              <a:gd name="connsiteX11" fmla="*/ 340518 w 559593"/>
              <a:gd name="connsiteY11" fmla="*/ 164310 h 671513"/>
              <a:gd name="connsiteX12" fmla="*/ 211931 w 559593"/>
              <a:gd name="connsiteY12" fmla="*/ 19050 h 671513"/>
              <a:gd name="connsiteX13" fmla="*/ 114300 w 559593"/>
              <a:gd name="connsiteY13" fmla="*/ 0 h 671513"/>
              <a:gd name="connsiteX14" fmla="*/ 21431 w 559593"/>
              <a:gd name="connsiteY14" fmla="*/ 47625 h 671513"/>
              <a:gd name="connsiteX0" fmla="*/ 21431 w 559593"/>
              <a:gd name="connsiteY0" fmla="*/ 47625 h 671513"/>
              <a:gd name="connsiteX1" fmla="*/ 0 w 559593"/>
              <a:gd name="connsiteY1" fmla="*/ 102394 h 671513"/>
              <a:gd name="connsiteX2" fmla="*/ 9525 w 559593"/>
              <a:gd name="connsiteY2" fmla="*/ 185738 h 671513"/>
              <a:gd name="connsiteX3" fmla="*/ 57150 w 559593"/>
              <a:gd name="connsiteY3" fmla="*/ 240507 h 671513"/>
              <a:gd name="connsiteX4" fmla="*/ 57150 w 559593"/>
              <a:gd name="connsiteY4" fmla="*/ 288132 h 671513"/>
              <a:gd name="connsiteX5" fmla="*/ 114300 w 559593"/>
              <a:gd name="connsiteY5" fmla="*/ 297657 h 671513"/>
              <a:gd name="connsiteX6" fmla="*/ 40481 w 559593"/>
              <a:gd name="connsiteY6" fmla="*/ 376238 h 671513"/>
              <a:gd name="connsiteX7" fmla="*/ 404812 w 559593"/>
              <a:gd name="connsiteY7" fmla="*/ 671513 h 671513"/>
              <a:gd name="connsiteX8" fmla="*/ 414337 w 559593"/>
              <a:gd name="connsiteY8" fmla="*/ 397669 h 671513"/>
              <a:gd name="connsiteX9" fmla="*/ 559593 w 559593"/>
              <a:gd name="connsiteY9" fmla="*/ 402432 h 671513"/>
              <a:gd name="connsiteX10" fmla="*/ 328612 w 559593"/>
              <a:gd name="connsiteY10" fmla="*/ 195263 h 671513"/>
              <a:gd name="connsiteX11" fmla="*/ 340518 w 559593"/>
              <a:gd name="connsiteY11" fmla="*/ 164310 h 671513"/>
              <a:gd name="connsiteX12" fmla="*/ 211931 w 559593"/>
              <a:gd name="connsiteY12" fmla="*/ 19050 h 671513"/>
              <a:gd name="connsiteX13" fmla="*/ 114300 w 559593"/>
              <a:gd name="connsiteY13" fmla="*/ 0 h 671513"/>
              <a:gd name="connsiteX14" fmla="*/ 21431 w 559593"/>
              <a:gd name="connsiteY14" fmla="*/ 47625 h 671513"/>
              <a:gd name="connsiteX0" fmla="*/ 21431 w 559593"/>
              <a:gd name="connsiteY0" fmla="*/ 47625 h 671513"/>
              <a:gd name="connsiteX1" fmla="*/ 0 w 559593"/>
              <a:gd name="connsiteY1" fmla="*/ 102394 h 671513"/>
              <a:gd name="connsiteX2" fmla="*/ 9525 w 559593"/>
              <a:gd name="connsiteY2" fmla="*/ 185738 h 671513"/>
              <a:gd name="connsiteX3" fmla="*/ 57150 w 559593"/>
              <a:gd name="connsiteY3" fmla="*/ 240507 h 671513"/>
              <a:gd name="connsiteX4" fmla="*/ 57150 w 559593"/>
              <a:gd name="connsiteY4" fmla="*/ 288132 h 671513"/>
              <a:gd name="connsiteX5" fmla="*/ 114300 w 559593"/>
              <a:gd name="connsiteY5" fmla="*/ 297657 h 671513"/>
              <a:gd name="connsiteX6" fmla="*/ 40481 w 559593"/>
              <a:gd name="connsiteY6" fmla="*/ 376238 h 671513"/>
              <a:gd name="connsiteX7" fmla="*/ 404812 w 559593"/>
              <a:gd name="connsiteY7" fmla="*/ 671513 h 671513"/>
              <a:gd name="connsiteX8" fmla="*/ 414337 w 559593"/>
              <a:gd name="connsiteY8" fmla="*/ 397669 h 671513"/>
              <a:gd name="connsiteX9" fmla="*/ 559593 w 559593"/>
              <a:gd name="connsiteY9" fmla="*/ 402432 h 671513"/>
              <a:gd name="connsiteX10" fmla="*/ 247649 w 559593"/>
              <a:gd name="connsiteY10" fmla="*/ 159544 h 671513"/>
              <a:gd name="connsiteX11" fmla="*/ 340518 w 559593"/>
              <a:gd name="connsiteY11" fmla="*/ 164310 h 671513"/>
              <a:gd name="connsiteX12" fmla="*/ 211931 w 559593"/>
              <a:gd name="connsiteY12" fmla="*/ 19050 h 671513"/>
              <a:gd name="connsiteX13" fmla="*/ 114300 w 559593"/>
              <a:gd name="connsiteY13" fmla="*/ 0 h 671513"/>
              <a:gd name="connsiteX14" fmla="*/ 21431 w 559593"/>
              <a:gd name="connsiteY14" fmla="*/ 47625 h 671513"/>
              <a:gd name="connsiteX0" fmla="*/ 21431 w 559593"/>
              <a:gd name="connsiteY0" fmla="*/ 47625 h 671513"/>
              <a:gd name="connsiteX1" fmla="*/ 0 w 559593"/>
              <a:gd name="connsiteY1" fmla="*/ 102394 h 671513"/>
              <a:gd name="connsiteX2" fmla="*/ 9525 w 559593"/>
              <a:gd name="connsiteY2" fmla="*/ 185738 h 671513"/>
              <a:gd name="connsiteX3" fmla="*/ 57150 w 559593"/>
              <a:gd name="connsiteY3" fmla="*/ 240507 h 671513"/>
              <a:gd name="connsiteX4" fmla="*/ 57150 w 559593"/>
              <a:gd name="connsiteY4" fmla="*/ 288132 h 671513"/>
              <a:gd name="connsiteX5" fmla="*/ 114300 w 559593"/>
              <a:gd name="connsiteY5" fmla="*/ 297657 h 671513"/>
              <a:gd name="connsiteX6" fmla="*/ 40481 w 559593"/>
              <a:gd name="connsiteY6" fmla="*/ 376238 h 671513"/>
              <a:gd name="connsiteX7" fmla="*/ 404812 w 559593"/>
              <a:gd name="connsiteY7" fmla="*/ 671513 h 671513"/>
              <a:gd name="connsiteX8" fmla="*/ 414337 w 559593"/>
              <a:gd name="connsiteY8" fmla="*/ 397669 h 671513"/>
              <a:gd name="connsiteX9" fmla="*/ 559593 w 559593"/>
              <a:gd name="connsiteY9" fmla="*/ 402432 h 671513"/>
              <a:gd name="connsiteX10" fmla="*/ 247649 w 559593"/>
              <a:gd name="connsiteY10" fmla="*/ 159544 h 671513"/>
              <a:gd name="connsiteX11" fmla="*/ 247650 w 559593"/>
              <a:gd name="connsiteY11" fmla="*/ 92872 h 671513"/>
              <a:gd name="connsiteX12" fmla="*/ 211931 w 559593"/>
              <a:gd name="connsiteY12" fmla="*/ 19050 h 671513"/>
              <a:gd name="connsiteX13" fmla="*/ 114300 w 559593"/>
              <a:gd name="connsiteY13" fmla="*/ 0 h 671513"/>
              <a:gd name="connsiteX14" fmla="*/ 21431 w 559593"/>
              <a:gd name="connsiteY14" fmla="*/ 47625 h 671513"/>
              <a:gd name="connsiteX0" fmla="*/ 21431 w 559593"/>
              <a:gd name="connsiteY0" fmla="*/ 47625 h 671513"/>
              <a:gd name="connsiteX1" fmla="*/ 0 w 559593"/>
              <a:gd name="connsiteY1" fmla="*/ 102394 h 671513"/>
              <a:gd name="connsiteX2" fmla="*/ 9525 w 559593"/>
              <a:gd name="connsiteY2" fmla="*/ 185738 h 671513"/>
              <a:gd name="connsiteX3" fmla="*/ 57150 w 559593"/>
              <a:gd name="connsiteY3" fmla="*/ 240507 h 671513"/>
              <a:gd name="connsiteX4" fmla="*/ 57150 w 559593"/>
              <a:gd name="connsiteY4" fmla="*/ 288132 h 671513"/>
              <a:gd name="connsiteX5" fmla="*/ 114300 w 559593"/>
              <a:gd name="connsiteY5" fmla="*/ 297657 h 671513"/>
              <a:gd name="connsiteX6" fmla="*/ 40481 w 559593"/>
              <a:gd name="connsiteY6" fmla="*/ 376238 h 671513"/>
              <a:gd name="connsiteX7" fmla="*/ 404812 w 559593"/>
              <a:gd name="connsiteY7" fmla="*/ 671513 h 671513"/>
              <a:gd name="connsiteX8" fmla="*/ 414337 w 559593"/>
              <a:gd name="connsiteY8" fmla="*/ 397669 h 671513"/>
              <a:gd name="connsiteX9" fmla="*/ 559593 w 559593"/>
              <a:gd name="connsiteY9" fmla="*/ 402432 h 671513"/>
              <a:gd name="connsiteX10" fmla="*/ 250030 w 559593"/>
              <a:gd name="connsiteY10" fmla="*/ 85725 h 671513"/>
              <a:gd name="connsiteX11" fmla="*/ 247650 w 559593"/>
              <a:gd name="connsiteY11" fmla="*/ 92872 h 671513"/>
              <a:gd name="connsiteX12" fmla="*/ 211931 w 559593"/>
              <a:gd name="connsiteY12" fmla="*/ 19050 h 671513"/>
              <a:gd name="connsiteX13" fmla="*/ 114300 w 559593"/>
              <a:gd name="connsiteY13" fmla="*/ 0 h 671513"/>
              <a:gd name="connsiteX14" fmla="*/ 21431 w 559593"/>
              <a:gd name="connsiteY14" fmla="*/ 47625 h 671513"/>
              <a:gd name="connsiteX0" fmla="*/ 21431 w 559593"/>
              <a:gd name="connsiteY0" fmla="*/ 47625 h 671513"/>
              <a:gd name="connsiteX1" fmla="*/ 0 w 559593"/>
              <a:gd name="connsiteY1" fmla="*/ 102394 h 671513"/>
              <a:gd name="connsiteX2" fmla="*/ 9525 w 559593"/>
              <a:gd name="connsiteY2" fmla="*/ 185738 h 671513"/>
              <a:gd name="connsiteX3" fmla="*/ 57150 w 559593"/>
              <a:gd name="connsiteY3" fmla="*/ 240507 h 671513"/>
              <a:gd name="connsiteX4" fmla="*/ 57150 w 559593"/>
              <a:gd name="connsiteY4" fmla="*/ 288132 h 671513"/>
              <a:gd name="connsiteX5" fmla="*/ 114300 w 559593"/>
              <a:gd name="connsiteY5" fmla="*/ 297657 h 671513"/>
              <a:gd name="connsiteX6" fmla="*/ 40481 w 559593"/>
              <a:gd name="connsiteY6" fmla="*/ 376238 h 671513"/>
              <a:gd name="connsiteX7" fmla="*/ 404812 w 559593"/>
              <a:gd name="connsiteY7" fmla="*/ 671513 h 671513"/>
              <a:gd name="connsiteX8" fmla="*/ 414337 w 559593"/>
              <a:gd name="connsiteY8" fmla="*/ 397669 h 671513"/>
              <a:gd name="connsiteX9" fmla="*/ 559593 w 559593"/>
              <a:gd name="connsiteY9" fmla="*/ 402432 h 671513"/>
              <a:gd name="connsiteX10" fmla="*/ 250030 w 559593"/>
              <a:gd name="connsiteY10" fmla="*/ 85725 h 671513"/>
              <a:gd name="connsiteX11" fmla="*/ 235744 w 559593"/>
              <a:gd name="connsiteY11" fmla="*/ 42866 h 671513"/>
              <a:gd name="connsiteX12" fmla="*/ 211931 w 559593"/>
              <a:gd name="connsiteY12" fmla="*/ 19050 h 671513"/>
              <a:gd name="connsiteX13" fmla="*/ 114300 w 559593"/>
              <a:gd name="connsiteY13" fmla="*/ 0 h 671513"/>
              <a:gd name="connsiteX14" fmla="*/ 21431 w 559593"/>
              <a:gd name="connsiteY14" fmla="*/ 47625 h 671513"/>
              <a:gd name="connsiteX0" fmla="*/ 21431 w 559593"/>
              <a:gd name="connsiteY0" fmla="*/ 52388 h 676276"/>
              <a:gd name="connsiteX1" fmla="*/ 0 w 559593"/>
              <a:gd name="connsiteY1" fmla="*/ 107157 h 676276"/>
              <a:gd name="connsiteX2" fmla="*/ 9525 w 559593"/>
              <a:gd name="connsiteY2" fmla="*/ 190501 h 676276"/>
              <a:gd name="connsiteX3" fmla="*/ 57150 w 559593"/>
              <a:gd name="connsiteY3" fmla="*/ 245270 h 676276"/>
              <a:gd name="connsiteX4" fmla="*/ 57150 w 559593"/>
              <a:gd name="connsiteY4" fmla="*/ 292895 h 676276"/>
              <a:gd name="connsiteX5" fmla="*/ 114300 w 559593"/>
              <a:gd name="connsiteY5" fmla="*/ 302420 h 676276"/>
              <a:gd name="connsiteX6" fmla="*/ 40481 w 559593"/>
              <a:gd name="connsiteY6" fmla="*/ 381001 h 676276"/>
              <a:gd name="connsiteX7" fmla="*/ 404812 w 559593"/>
              <a:gd name="connsiteY7" fmla="*/ 676276 h 676276"/>
              <a:gd name="connsiteX8" fmla="*/ 414337 w 559593"/>
              <a:gd name="connsiteY8" fmla="*/ 402432 h 676276"/>
              <a:gd name="connsiteX9" fmla="*/ 559593 w 559593"/>
              <a:gd name="connsiteY9" fmla="*/ 407195 h 676276"/>
              <a:gd name="connsiteX10" fmla="*/ 250030 w 559593"/>
              <a:gd name="connsiteY10" fmla="*/ 90488 h 676276"/>
              <a:gd name="connsiteX11" fmla="*/ 235744 w 559593"/>
              <a:gd name="connsiteY11" fmla="*/ 47629 h 676276"/>
              <a:gd name="connsiteX12" fmla="*/ 159543 w 559593"/>
              <a:gd name="connsiteY12" fmla="*/ 0 h 676276"/>
              <a:gd name="connsiteX13" fmla="*/ 114300 w 559593"/>
              <a:gd name="connsiteY13" fmla="*/ 4763 h 676276"/>
              <a:gd name="connsiteX14" fmla="*/ 21431 w 559593"/>
              <a:gd name="connsiteY14" fmla="*/ 52388 h 676276"/>
              <a:gd name="connsiteX0" fmla="*/ 21431 w 585787"/>
              <a:gd name="connsiteY0" fmla="*/ 52388 h 676276"/>
              <a:gd name="connsiteX1" fmla="*/ 0 w 585787"/>
              <a:gd name="connsiteY1" fmla="*/ 107157 h 676276"/>
              <a:gd name="connsiteX2" fmla="*/ 9525 w 585787"/>
              <a:gd name="connsiteY2" fmla="*/ 190501 h 676276"/>
              <a:gd name="connsiteX3" fmla="*/ 57150 w 585787"/>
              <a:gd name="connsiteY3" fmla="*/ 245270 h 676276"/>
              <a:gd name="connsiteX4" fmla="*/ 57150 w 585787"/>
              <a:gd name="connsiteY4" fmla="*/ 292895 h 676276"/>
              <a:gd name="connsiteX5" fmla="*/ 114300 w 585787"/>
              <a:gd name="connsiteY5" fmla="*/ 302420 h 676276"/>
              <a:gd name="connsiteX6" fmla="*/ 40481 w 585787"/>
              <a:gd name="connsiteY6" fmla="*/ 381001 h 676276"/>
              <a:gd name="connsiteX7" fmla="*/ 404812 w 585787"/>
              <a:gd name="connsiteY7" fmla="*/ 676276 h 676276"/>
              <a:gd name="connsiteX8" fmla="*/ 414337 w 585787"/>
              <a:gd name="connsiteY8" fmla="*/ 402432 h 676276"/>
              <a:gd name="connsiteX9" fmla="*/ 585787 w 585787"/>
              <a:gd name="connsiteY9" fmla="*/ 383382 h 676276"/>
              <a:gd name="connsiteX10" fmla="*/ 250030 w 585787"/>
              <a:gd name="connsiteY10" fmla="*/ 90488 h 676276"/>
              <a:gd name="connsiteX11" fmla="*/ 235744 w 585787"/>
              <a:gd name="connsiteY11" fmla="*/ 47629 h 676276"/>
              <a:gd name="connsiteX12" fmla="*/ 159543 w 585787"/>
              <a:gd name="connsiteY12" fmla="*/ 0 h 676276"/>
              <a:gd name="connsiteX13" fmla="*/ 114300 w 585787"/>
              <a:gd name="connsiteY13" fmla="*/ 4763 h 676276"/>
              <a:gd name="connsiteX14" fmla="*/ 21431 w 585787"/>
              <a:gd name="connsiteY14" fmla="*/ 52388 h 676276"/>
              <a:gd name="connsiteX0" fmla="*/ 21431 w 466725"/>
              <a:gd name="connsiteY0" fmla="*/ 52388 h 676276"/>
              <a:gd name="connsiteX1" fmla="*/ 0 w 466725"/>
              <a:gd name="connsiteY1" fmla="*/ 107157 h 676276"/>
              <a:gd name="connsiteX2" fmla="*/ 9525 w 466725"/>
              <a:gd name="connsiteY2" fmla="*/ 190501 h 676276"/>
              <a:gd name="connsiteX3" fmla="*/ 57150 w 466725"/>
              <a:gd name="connsiteY3" fmla="*/ 245270 h 676276"/>
              <a:gd name="connsiteX4" fmla="*/ 57150 w 466725"/>
              <a:gd name="connsiteY4" fmla="*/ 292895 h 676276"/>
              <a:gd name="connsiteX5" fmla="*/ 114300 w 466725"/>
              <a:gd name="connsiteY5" fmla="*/ 302420 h 676276"/>
              <a:gd name="connsiteX6" fmla="*/ 40481 w 466725"/>
              <a:gd name="connsiteY6" fmla="*/ 381001 h 676276"/>
              <a:gd name="connsiteX7" fmla="*/ 404812 w 466725"/>
              <a:gd name="connsiteY7" fmla="*/ 676276 h 676276"/>
              <a:gd name="connsiteX8" fmla="*/ 414337 w 466725"/>
              <a:gd name="connsiteY8" fmla="*/ 402432 h 676276"/>
              <a:gd name="connsiteX9" fmla="*/ 466725 w 466725"/>
              <a:gd name="connsiteY9" fmla="*/ 385763 h 676276"/>
              <a:gd name="connsiteX10" fmla="*/ 250030 w 466725"/>
              <a:gd name="connsiteY10" fmla="*/ 90488 h 676276"/>
              <a:gd name="connsiteX11" fmla="*/ 235744 w 466725"/>
              <a:gd name="connsiteY11" fmla="*/ 47629 h 676276"/>
              <a:gd name="connsiteX12" fmla="*/ 159543 w 466725"/>
              <a:gd name="connsiteY12" fmla="*/ 0 h 676276"/>
              <a:gd name="connsiteX13" fmla="*/ 114300 w 466725"/>
              <a:gd name="connsiteY13" fmla="*/ 4763 h 676276"/>
              <a:gd name="connsiteX14" fmla="*/ 21431 w 466725"/>
              <a:gd name="connsiteY14" fmla="*/ 52388 h 676276"/>
              <a:gd name="connsiteX0" fmla="*/ 21431 w 466725"/>
              <a:gd name="connsiteY0" fmla="*/ 52388 h 769145"/>
              <a:gd name="connsiteX1" fmla="*/ 0 w 466725"/>
              <a:gd name="connsiteY1" fmla="*/ 107157 h 769145"/>
              <a:gd name="connsiteX2" fmla="*/ 9525 w 466725"/>
              <a:gd name="connsiteY2" fmla="*/ 190501 h 769145"/>
              <a:gd name="connsiteX3" fmla="*/ 57150 w 466725"/>
              <a:gd name="connsiteY3" fmla="*/ 245270 h 769145"/>
              <a:gd name="connsiteX4" fmla="*/ 57150 w 466725"/>
              <a:gd name="connsiteY4" fmla="*/ 292895 h 769145"/>
              <a:gd name="connsiteX5" fmla="*/ 114300 w 466725"/>
              <a:gd name="connsiteY5" fmla="*/ 302420 h 769145"/>
              <a:gd name="connsiteX6" fmla="*/ 40481 w 466725"/>
              <a:gd name="connsiteY6" fmla="*/ 381001 h 769145"/>
              <a:gd name="connsiteX7" fmla="*/ 407194 w 466725"/>
              <a:gd name="connsiteY7" fmla="*/ 769145 h 769145"/>
              <a:gd name="connsiteX8" fmla="*/ 414337 w 466725"/>
              <a:gd name="connsiteY8" fmla="*/ 402432 h 769145"/>
              <a:gd name="connsiteX9" fmla="*/ 466725 w 466725"/>
              <a:gd name="connsiteY9" fmla="*/ 385763 h 769145"/>
              <a:gd name="connsiteX10" fmla="*/ 250030 w 466725"/>
              <a:gd name="connsiteY10" fmla="*/ 90488 h 769145"/>
              <a:gd name="connsiteX11" fmla="*/ 235744 w 466725"/>
              <a:gd name="connsiteY11" fmla="*/ 47629 h 769145"/>
              <a:gd name="connsiteX12" fmla="*/ 159543 w 466725"/>
              <a:gd name="connsiteY12" fmla="*/ 0 h 769145"/>
              <a:gd name="connsiteX13" fmla="*/ 114300 w 466725"/>
              <a:gd name="connsiteY13" fmla="*/ 4763 h 769145"/>
              <a:gd name="connsiteX14" fmla="*/ 21431 w 466725"/>
              <a:gd name="connsiteY14" fmla="*/ 52388 h 769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6725" h="769145">
                <a:moveTo>
                  <a:pt x="21431" y="52388"/>
                </a:moveTo>
                <a:lnTo>
                  <a:pt x="0" y="107157"/>
                </a:lnTo>
                <a:lnTo>
                  <a:pt x="9525" y="190501"/>
                </a:lnTo>
                <a:lnTo>
                  <a:pt x="57150" y="245270"/>
                </a:lnTo>
                <a:lnTo>
                  <a:pt x="57150" y="292895"/>
                </a:lnTo>
                <a:lnTo>
                  <a:pt x="114300" y="302420"/>
                </a:lnTo>
                <a:lnTo>
                  <a:pt x="40481" y="381001"/>
                </a:lnTo>
                <a:lnTo>
                  <a:pt x="407194" y="769145"/>
                </a:lnTo>
                <a:lnTo>
                  <a:pt x="414337" y="402432"/>
                </a:lnTo>
                <a:lnTo>
                  <a:pt x="466725" y="385763"/>
                </a:lnTo>
                <a:lnTo>
                  <a:pt x="250030" y="90488"/>
                </a:lnTo>
                <a:cubicBezTo>
                  <a:pt x="250030" y="68264"/>
                  <a:pt x="235744" y="69853"/>
                  <a:pt x="235744" y="47629"/>
                </a:cubicBezTo>
                <a:lnTo>
                  <a:pt x="159543" y="0"/>
                </a:lnTo>
                <a:lnTo>
                  <a:pt x="114300" y="4763"/>
                </a:lnTo>
                <a:lnTo>
                  <a:pt x="21431" y="52388"/>
                </a:lnTo>
                <a:close/>
              </a:path>
            </a:pathLst>
          </a:custGeom>
          <a:solidFill>
            <a:srgbClr val="2F3BA2"/>
          </a:solidFill>
          <a:ln w="12700">
            <a:noFill/>
            <a:miter lim="800000"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1008000" rIns="0" bIns="45720" numCol="1" rtlCol="0" anchor="t" anchorCtr="0" compatLnSpc="1">
            <a:prstTxWarp prst="textNoShape">
              <a:avLst/>
            </a:prstTxWarp>
          </a:bodyPr>
          <a:lstStyle/>
          <a:p>
            <a:pPr lvl="0" algn="ctr" eaLnBrk="0" hangingPunct="0"/>
            <a:endParaRPr lang="ko-KR" altLang="en-US" sz="1600" spc="-100" baseline="0" dirty="0"/>
          </a:p>
        </p:txBody>
      </p:sp>
      <p:grpSp>
        <p:nvGrpSpPr>
          <p:cNvPr id="50" name="그룹 49"/>
          <p:cNvGrpSpPr/>
          <p:nvPr userDrawn="1"/>
        </p:nvGrpSpPr>
        <p:grpSpPr>
          <a:xfrm>
            <a:off x="4203028" y="2125688"/>
            <a:ext cx="6720560" cy="7643937"/>
            <a:chOff x="4203028" y="2268160"/>
            <a:chExt cx="6720560" cy="7503881"/>
          </a:xfrm>
        </p:grpSpPr>
        <p:sp>
          <p:nvSpPr>
            <p:cNvPr id="46" name="모서리가 둥근 직사각형 38"/>
            <p:cNvSpPr/>
            <p:nvPr userDrawn="1"/>
          </p:nvSpPr>
          <p:spPr>
            <a:xfrm flipV="1">
              <a:off x="6656102" y="2268160"/>
              <a:ext cx="4267486" cy="4656513"/>
            </a:xfrm>
            <a:custGeom>
              <a:avLst/>
              <a:gdLst>
                <a:gd name="connsiteX0" fmla="*/ 0 w 2468319"/>
                <a:gd name="connsiteY0" fmla="*/ 0 h 1680165"/>
                <a:gd name="connsiteX1" fmla="*/ 0 w 2468319"/>
                <a:gd name="connsiteY1" fmla="*/ 0 h 1680165"/>
                <a:gd name="connsiteX2" fmla="*/ 2468319 w 2468319"/>
                <a:gd name="connsiteY2" fmla="*/ 0 h 1680165"/>
                <a:gd name="connsiteX3" fmla="*/ 2468319 w 2468319"/>
                <a:gd name="connsiteY3" fmla="*/ 0 h 1680165"/>
                <a:gd name="connsiteX4" fmla="*/ 2468319 w 2468319"/>
                <a:gd name="connsiteY4" fmla="*/ 1680165 h 1680165"/>
                <a:gd name="connsiteX5" fmla="*/ 2468319 w 2468319"/>
                <a:gd name="connsiteY5" fmla="*/ 1680165 h 1680165"/>
                <a:gd name="connsiteX6" fmla="*/ 0 w 2468319"/>
                <a:gd name="connsiteY6" fmla="*/ 1680165 h 1680165"/>
                <a:gd name="connsiteX7" fmla="*/ 0 w 2468319"/>
                <a:gd name="connsiteY7" fmla="*/ 1680165 h 1680165"/>
                <a:gd name="connsiteX8" fmla="*/ 0 w 2468319"/>
                <a:gd name="connsiteY8" fmla="*/ 0 h 1680165"/>
                <a:gd name="connsiteX0" fmla="*/ 0 w 2468319"/>
                <a:gd name="connsiteY0" fmla="*/ 0 h 1680165"/>
                <a:gd name="connsiteX1" fmla="*/ 0 w 2468319"/>
                <a:gd name="connsiteY1" fmla="*/ 0 h 1680165"/>
                <a:gd name="connsiteX2" fmla="*/ 2468319 w 2468319"/>
                <a:gd name="connsiteY2" fmla="*/ 0 h 1680165"/>
                <a:gd name="connsiteX3" fmla="*/ 2468319 w 2468319"/>
                <a:gd name="connsiteY3" fmla="*/ 0 h 1680165"/>
                <a:gd name="connsiteX4" fmla="*/ 2468319 w 2468319"/>
                <a:gd name="connsiteY4" fmla="*/ 1680165 h 1680165"/>
                <a:gd name="connsiteX5" fmla="*/ 0 w 2468319"/>
                <a:gd name="connsiteY5" fmla="*/ 1680165 h 1680165"/>
                <a:gd name="connsiteX6" fmla="*/ 0 w 2468319"/>
                <a:gd name="connsiteY6" fmla="*/ 1680165 h 1680165"/>
                <a:gd name="connsiteX7" fmla="*/ 0 w 2468319"/>
                <a:gd name="connsiteY7" fmla="*/ 0 h 1680165"/>
                <a:gd name="connsiteX0" fmla="*/ 0 w 2468319"/>
                <a:gd name="connsiteY0" fmla="*/ 0 h 1680165"/>
                <a:gd name="connsiteX1" fmla="*/ 0 w 2468319"/>
                <a:gd name="connsiteY1" fmla="*/ 0 h 1680165"/>
                <a:gd name="connsiteX2" fmla="*/ 2468319 w 2468319"/>
                <a:gd name="connsiteY2" fmla="*/ 0 h 1680165"/>
                <a:gd name="connsiteX3" fmla="*/ 2468319 w 2468319"/>
                <a:gd name="connsiteY3" fmla="*/ 0 h 1680165"/>
                <a:gd name="connsiteX4" fmla="*/ 0 w 2468319"/>
                <a:gd name="connsiteY4" fmla="*/ 1680165 h 1680165"/>
                <a:gd name="connsiteX5" fmla="*/ 0 w 2468319"/>
                <a:gd name="connsiteY5" fmla="*/ 1680165 h 1680165"/>
                <a:gd name="connsiteX6" fmla="*/ 0 w 2468319"/>
                <a:gd name="connsiteY6" fmla="*/ 0 h 1680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68319" h="1680165">
                  <a:moveTo>
                    <a:pt x="0" y="0"/>
                  </a:moveTo>
                  <a:lnTo>
                    <a:pt x="0" y="0"/>
                  </a:lnTo>
                  <a:lnTo>
                    <a:pt x="2468319" y="0"/>
                  </a:lnTo>
                  <a:lnTo>
                    <a:pt x="2468319" y="0"/>
                  </a:lnTo>
                  <a:lnTo>
                    <a:pt x="0" y="1680165"/>
                  </a:lnTo>
                  <a:lnTo>
                    <a:pt x="0" y="16801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F3BA2"/>
            </a:solidFill>
            <a:ln w="12700">
              <a:noFill/>
              <a:miter lim="800000"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1008000" rIns="0" bIns="45720" numCol="1" rtlCol="0" anchor="t" anchorCtr="0" compatLnSpc="1">
              <a:prstTxWarp prst="textNoShape">
                <a:avLst/>
              </a:prstTxWarp>
            </a:bodyPr>
            <a:lstStyle/>
            <a:p>
              <a:pPr lvl="0" algn="ctr" eaLnBrk="0" hangingPunct="0"/>
              <a:endParaRPr lang="ko-KR" altLang="en-US" sz="1600" spc="-100" baseline="0" dirty="0"/>
            </a:p>
          </p:txBody>
        </p:sp>
        <p:sp>
          <p:nvSpPr>
            <p:cNvPr id="48" name="모서리가 둥근 직사각형 38"/>
            <p:cNvSpPr/>
            <p:nvPr userDrawn="1"/>
          </p:nvSpPr>
          <p:spPr>
            <a:xfrm rot="10800000" flipV="1">
              <a:off x="4203028" y="5115528"/>
              <a:ext cx="4267486" cy="4656513"/>
            </a:xfrm>
            <a:custGeom>
              <a:avLst/>
              <a:gdLst>
                <a:gd name="connsiteX0" fmla="*/ 0 w 2468319"/>
                <a:gd name="connsiteY0" fmla="*/ 0 h 1680165"/>
                <a:gd name="connsiteX1" fmla="*/ 0 w 2468319"/>
                <a:gd name="connsiteY1" fmla="*/ 0 h 1680165"/>
                <a:gd name="connsiteX2" fmla="*/ 2468319 w 2468319"/>
                <a:gd name="connsiteY2" fmla="*/ 0 h 1680165"/>
                <a:gd name="connsiteX3" fmla="*/ 2468319 w 2468319"/>
                <a:gd name="connsiteY3" fmla="*/ 0 h 1680165"/>
                <a:gd name="connsiteX4" fmla="*/ 2468319 w 2468319"/>
                <a:gd name="connsiteY4" fmla="*/ 1680165 h 1680165"/>
                <a:gd name="connsiteX5" fmla="*/ 2468319 w 2468319"/>
                <a:gd name="connsiteY5" fmla="*/ 1680165 h 1680165"/>
                <a:gd name="connsiteX6" fmla="*/ 0 w 2468319"/>
                <a:gd name="connsiteY6" fmla="*/ 1680165 h 1680165"/>
                <a:gd name="connsiteX7" fmla="*/ 0 w 2468319"/>
                <a:gd name="connsiteY7" fmla="*/ 1680165 h 1680165"/>
                <a:gd name="connsiteX8" fmla="*/ 0 w 2468319"/>
                <a:gd name="connsiteY8" fmla="*/ 0 h 1680165"/>
                <a:gd name="connsiteX0" fmla="*/ 0 w 2468319"/>
                <a:gd name="connsiteY0" fmla="*/ 0 h 1680165"/>
                <a:gd name="connsiteX1" fmla="*/ 0 w 2468319"/>
                <a:gd name="connsiteY1" fmla="*/ 0 h 1680165"/>
                <a:gd name="connsiteX2" fmla="*/ 2468319 w 2468319"/>
                <a:gd name="connsiteY2" fmla="*/ 0 h 1680165"/>
                <a:gd name="connsiteX3" fmla="*/ 2468319 w 2468319"/>
                <a:gd name="connsiteY3" fmla="*/ 0 h 1680165"/>
                <a:gd name="connsiteX4" fmla="*/ 2468319 w 2468319"/>
                <a:gd name="connsiteY4" fmla="*/ 1680165 h 1680165"/>
                <a:gd name="connsiteX5" fmla="*/ 0 w 2468319"/>
                <a:gd name="connsiteY5" fmla="*/ 1680165 h 1680165"/>
                <a:gd name="connsiteX6" fmla="*/ 0 w 2468319"/>
                <a:gd name="connsiteY6" fmla="*/ 1680165 h 1680165"/>
                <a:gd name="connsiteX7" fmla="*/ 0 w 2468319"/>
                <a:gd name="connsiteY7" fmla="*/ 0 h 1680165"/>
                <a:gd name="connsiteX0" fmla="*/ 0 w 2468319"/>
                <a:gd name="connsiteY0" fmla="*/ 0 h 1680165"/>
                <a:gd name="connsiteX1" fmla="*/ 0 w 2468319"/>
                <a:gd name="connsiteY1" fmla="*/ 0 h 1680165"/>
                <a:gd name="connsiteX2" fmla="*/ 2468319 w 2468319"/>
                <a:gd name="connsiteY2" fmla="*/ 0 h 1680165"/>
                <a:gd name="connsiteX3" fmla="*/ 2468319 w 2468319"/>
                <a:gd name="connsiteY3" fmla="*/ 0 h 1680165"/>
                <a:gd name="connsiteX4" fmla="*/ 0 w 2468319"/>
                <a:gd name="connsiteY4" fmla="*/ 1680165 h 1680165"/>
                <a:gd name="connsiteX5" fmla="*/ 0 w 2468319"/>
                <a:gd name="connsiteY5" fmla="*/ 1680165 h 1680165"/>
                <a:gd name="connsiteX6" fmla="*/ 0 w 2468319"/>
                <a:gd name="connsiteY6" fmla="*/ 0 h 1680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68319" h="1680165">
                  <a:moveTo>
                    <a:pt x="0" y="0"/>
                  </a:moveTo>
                  <a:lnTo>
                    <a:pt x="0" y="0"/>
                  </a:lnTo>
                  <a:lnTo>
                    <a:pt x="2468319" y="0"/>
                  </a:lnTo>
                  <a:lnTo>
                    <a:pt x="2468319" y="0"/>
                  </a:lnTo>
                  <a:lnTo>
                    <a:pt x="0" y="1680165"/>
                  </a:lnTo>
                  <a:lnTo>
                    <a:pt x="0" y="16801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F3BA2"/>
            </a:solidFill>
            <a:ln w="12700">
              <a:noFill/>
              <a:miter lim="800000"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1008000" rIns="0" bIns="45720" numCol="1" rtlCol="0" anchor="t" anchorCtr="0" compatLnSpc="1">
              <a:prstTxWarp prst="textNoShape">
                <a:avLst/>
              </a:prstTxWarp>
            </a:bodyPr>
            <a:lstStyle/>
            <a:p>
              <a:pPr lvl="0" algn="ctr" eaLnBrk="0" hangingPunct="0"/>
              <a:endParaRPr lang="ko-KR" altLang="en-US" sz="1600" spc="-100" baseline="0" dirty="0"/>
            </a:p>
          </p:txBody>
        </p:sp>
        <p:sp>
          <p:nvSpPr>
            <p:cNvPr id="49" name="모서리가 둥근 직사각형 38"/>
            <p:cNvSpPr/>
            <p:nvPr userDrawn="1"/>
          </p:nvSpPr>
          <p:spPr>
            <a:xfrm rot="17100000" flipV="1">
              <a:off x="5790184" y="4233246"/>
              <a:ext cx="1257733" cy="1372389"/>
            </a:xfrm>
            <a:custGeom>
              <a:avLst/>
              <a:gdLst>
                <a:gd name="connsiteX0" fmla="*/ 0 w 2468319"/>
                <a:gd name="connsiteY0" fmla="*/ 0 h 1680165"/>
                <a:gd name="connsiteX1" fmla="*/ 0 w 2468319"/>
                <a:gd name="connsiteY1" fmla="*/ 0 h 1680165"/>
                <a:gd name="connsiteX2" fmla="*/ 2468319 w 2468319"/>
                <a:gd name="connsiteY2" fmla="*/ 0 h 1680165"/>
                <a:gd name="connsiteX3" fmla="*/ 2468319 w 2468319"/>
                <a:gd name="connsiteY3" fmla="*/ 0 h 1680165"/>
                <a:gd name="connsiteX4" fmla="*/ 2468319 w 2468319"/>
                <a:gd name="connsiteY4" fmla="*/ 1680165 h 1680165"/>
                <a:gd name="connsiteX5" fmla="*/ 2468319 w 2468319"/>
                <a:gd name="connsiteY5" fmla="*/ 1680165 h 1680165"/>
                <a:gd name="connsiteX6" fmla="*/ 0 w 2468319"/>
                <a:gd name="connsiteY6" fmla="*/ 1680165 h 1680165"/>
                <a:gd name="connsiteX7" fmla="*/ 0 w 2468319"/>
                <a:gd name="connsiteY7" fmla="*/ 1680165 h 1680165"/>
                <a:gd name="connsiteX8" fmla="*/ 0 w 2468319"/>
                <a:gd name="connsiteY8" fmla="*/ 0 h 1680165"/>
                <a:gd name="connsiteX0" fmla="*/ 0 w 2468319"/>
                <a:gd name="connsiteY0" fmla="*/ 0 h 1680165"/>
                <a:gd name="connsiteX1" fmla="*/ 0 w 2468319"/>
                <a:gd name="connsiteY1" fmla="*/ 0 h 1680165"/>
                <a:gd name="connsiteX2" fmla="*/ 2468319 w 2468319"/>
                <a:gd name="connsiteY2" fmla="*/ 0 h 1680165"/>
                <a:gd name="connsiteX3" fmla="*/ 2468319 w 2468319"/>
                <a:gd name="connsiteY3" fmla="*/ 0 h 1680165"/>
                <a:gd name="connsiteX4" fmla="*/ 2468319 w 2468319"/>
                <a:gd name="connsiteY4" fmla="*/ 1680165 h 1680165"/>
                <a:gd name="connsiteX5" fmla="*/ 0 w 2468319"/>
                <a:gd name="connsiteY5" fmla="*/ 1680165 h 1680165"/>
                <a:gd name="connsiteX6" fmla="*/ 0 w 2468319"/>
                <a:gd name="connsiteY6" fmla="*/ 1680165 h 1680165"/>
                <a:gd name="connsiteX7" fmla="*/ 0 w 2468319"/>
                <a:gd name="connsiteY7" fmla="*/ 0 h 1680165"/>
                <a:gd name="connsiteX0" fmla="*/ 0 w 2468319"/>
                <a:gd name="connsiteY0" fmla="*/ 0 h 1680165"/>
                <a:gd name="connsiteX1" fmla="*/ 0 w 2468319"/>
                <a:gd name="connsiteY1" fmla="*/ 0 h 1680165"/>
                <a:gd name="connsiteX2" fmla="*/ 2468319 w 2468319"/>
                <a:gd name="connsiteY2" fmla="*/ 0 h 1680165"/>
                <a:gd name="connsiteX3" fmla="*/ 2468319 w 2468319"/>
                <a:gd name="connsiteY3" fmla="*/ 0 h 1680165"/>
                <a:gd name="connsiteX4" fmla="*/ 0 w 2468319"/>
                <a:gd name="connsiteY4" fmla="*/ 1680165 h 1680165"/>
                <a:gd name="connsiteX5" fmla="*/ 0 w 2468319"/>
                <a:gd name="connsiteY5" fmla="*/ 1680165 h 1680165"/>
                <a:gd name="connsiteX6" fmla="*/ 0 w 2468319"/>
                <a:gd name="connsiteY6" fmla="*/ 0 h 1680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68319" h="1680165">
                  <a:moveTo>
                    <a:pt x="0" y="0"/>
                  </a:moveTo>
                  <a:lnTo>
                    <a:pt x="0" y="0"/>
                  </a:lnTo>
                  <a:lnTo>
                    <a:pt x="2468319" y="0"/>
                  </a:lnTo>
                  <a:lnTo>
                    <a:pt x="2468319" y="0"/>
                  </a:lnTo>
                  <a:lnTo>
                    <a:pt x="0" y="1680165"/>
                  </a:lnTo>
                  <a:lnTo>
                    <a:pt x="0" y="16801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F3BA2"/>
            </a:solidFill>
            <a:ln w="12700">
              <a:noFill/>
              <a:miter lim="800000"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1008000" rIns="0" bIns="45720" numCol="1" rtlCol="0" anchor="t" anchorCtr="0" compatLnSpc="1">
              <a:prstTxWarp prst="textNoShape">
                <a:avLst/>
              </a:prstTxWarp>
            </a:bodyPr>
            <a:lstStyle/>
            <a:p>
              <a:pPr lvl="0" algn="ctr" eaLnBrk="0" hangingPunct="0"/>
              <a:endParaRPr lang="ko-KR" altLang="en-US" sz="1600" spc="-100" baseline="0" dirty="0"/>
            </a:p>
          </p:txBody>
        </p:sp>
      </p:grpSp>
      <p:sp>
        <p:nvSpPr>
          <p:cNvPr id="7" name="모서리가 둥근 직사각형 6"/>
          <p:cNvSpPr/>
          <p:nvPr userDrawn="1"/>
        </p:nvSpPr>
        <p:spPr>
          <a:xfrm>
            <a:off x="4184596" y="2059015"/>
            <a:ext cx="2470204" cy="2455026"/>
          </a:xfrm>
          <a:prstGeom prst="roundRect">
            <a:avLst>
              <a:gd name="adj" fmla="val 1983"/>
            </a:avLst>
          </a:prstGeom>
          <a:solidFill>
            <a:schemeClr val="bg1"/>
          </a:solidFill>
          <a:ln w="6350">
            <a:noFill/>
            <a:miter lim="800000"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1008000" rIns="0" bIns="45720" numCol="1" rtlCol="0" anchor="t" anchorCtr="0" compatLnSpc="1">
            <a:prstTxWarp prst="textNoShape">
              <a:avLst/>
            </a:prstTxWarp>
          </a:bodyPr>
          <a:lstStyle/>
          <a:p>
            <a:pPr lvl="0" algn="ctr" eaLnBrk="0" hangingPunct="0"/>
            <a:endParaRPr lang="ko-KR" altLang="en-US" sz="1600" spc="-100" baseline="0" dirty="0"/>
          </a:p>
        </p:txBody>
      </p:sp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4417224" y="2238772"/>
            <a:ext cx="2001828" cy="2095512"/>
          </a:xfrm>
        </p:spPr>
        <p:txBody>
          <a:bodyPr/>
          <a:lstStyle>
            <a:lvl1pPr algn="dist">
              <a:lnSpc>
                <a:spcPct val="150000"/>
              </a:lnSpc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defRPr>
            </a:lvl1pPr>
          </a:lstStyle>
          <a:p>
            <a:r>
              <a:rPr lang="ko-KR" altLang="en-US" dirty="0"/>
              <a:t>마스터 </a:t>
            </a:r>
            <a:br>
              <a:rPr lang="en-US" altLang="ko-KR" dirty="0"/>
            </a:br>
            <a:r>
              <a:rPr lang="ko-KR" altLang="en-US" dirty="0"/>
              <a:t>제목 스타일 </a:t>
            </a:r>
            <a:br>
              <a:rPr lang="en-US" altLang="ko-KR" dirty="0"/>
            </a:br>
            <a:r>
              <a:rPr lang="ko-KR" altLang="en-US" dirty="0"/>
              <a:t>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 bwMode="auto">
          <a:xfrm>
            <a:off x="4183978" y="4378604"/>
            <a:ext cx="2468319" cy="685111"/>
          </a:xfrm>
          <a:custGeom>
            <a:avLst/>
            <a:gdLst>
              <a:gd name="connsiteX0" fmla="*/ 0 w 2468319"/>
              <a:gd name="connsiteY0" fmla="*/ 80101 h 480597"/>
              <a:gd name="connsiteX1" fmla="*/ 80101 w 2468319"/>
              <a:gd name="connsiteY1" fmla="*/ 0 h 480597"/>
              <a:gd name="connsiteX2" fmla="*/ 2388218 w 2468319"/>
              <a:gd name="connsiteY2" fmla="*/ 0 h 480597"/>
              <a:gd name="connsiteX3" fmla="*/ 2468319 w 2468319"/>
              <a:gd name="connsiteY3" fmla="*/ 80101 h 480597"/>
              <a:gd name="connsiteX4" fmla="*/ 2468319 w 2468319"/>
              <a:gd name="connsiteY4" fmla="*/ 400496 h 480597"/>
              <a:gd name="connsiteX5" fmla="*/ 2388218 w 2468319"/>
              <a:gd name="connsiteY5" fmla="*/ 480597 h 480597"/>
              <a:gd name="connsiteX6" fmla="*/ 80101 w 2468319"/>
              <a:gd name="connsiteY6" fmla="*/ 480597 h 480597"/>
              <a:gd name="connsiteX7" fmla="*/ 0 w 2468319"/>
              <a:gd name="connsiteY7" fmla="*/ 400496 h 480597"/>
              <a:gd name="connsiteX8" fmla="*/ 0 w 2468319"/>
              <a:gd name="connsiteY8" fmla="*/ 80101 h 480597"/>
              <a:gd name="connsiteX0" fmla="*/ 0 w 2468319"/>
              <a:gd name="connsiteY0" fmla="*/ 80101 h 480597"/>
              <a:gd name="connsiteX1" fmla="*/ 2388218 w 2468319"/>
              <a:gd name="connsiteY1" fmla="*/ 0 h 480597"/>
              <a:gd name="connsiteX2" fmla="*/ 2468319 w 2468319"/>
              <a:gd name="connsiteY2" fmla="*/ 80101 h 480597"/>
              <a:gd name="connsiteX3" fmla="*/ 2468319 w 2468319"/>
              <a:gd name="connsiteY3" fmla="*/ 400496 h 480597"/>
              <a:gd name="connsiteX4" fmla="*/ 2388218 w 2468319"/>
              <a:gd name="connsiteY4" fmla="*/ 480597 h 480597"/>
              <a:gd name="connsiteX5" fmla="*/ 80101 w 2468319"/>
              <a:gd name="connsiteY5" fmla="*/ 480597 h 480597"/>
              <a:gd name="connsiteX6" fmla="*/ 0 w 2468319"/>
              <a:gd name="connsiteY6" fmla="*/ 400496 h 480597"/>
              <a:gd name="connsiteX7" fmla="*/ 0 w 2468319"/>
              <a:gd name="connsiteY7" fmla="*/ 80101 h 480597"/>
              <a:gd name="connsiteX0" fmla="*/ 0 w 2468319"/>
              <a:gd name="connsiteY0" fmla="*/ 40050 h 440546"/>
              <a:gd name="connsiteX1" fmla="*/ 2468319 w 2468319"/>
              <a:gd name="connsiteY1" fmla="*/ 40050 h 440546"/>
              <a:gd name="connsiteX2" fmla="*/ 2468319 w 2468319"/>
              <a:gd name="connsiteY2" fmla="*/ 360445 h 440546"/>
              <a:gd name="connsiteX3" fmla="*/ 2388218 w 2468319"/>
              <a:gd name="connsiteY3" fmla="*/ 440546 h 440546"/>
              <a:gd name="connsiteX4" fmla="*/ 80101 w 2468319"/>
              <a:gd name="connsiteY4" fmla="*/ 440546 h 440546"/>
              <a:gd name="connsiteX5" fmla="*/ 0 w 2468319"/>
              <a:gd name="connsiteY5" fmla="*/ 360445 h 440546"/>
              <a:gd name="connsiteX6" fmla="*/ 0 w 2468319"/>
              <a:gd name="connsiteY6" fmla="*/ 40050 h 440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68319" h="440546">
                <a:moveTo>
                  <a:pt x="0" y="40050"/>
                </a:moveTo>
                <a:cubicBezTo>
                  <a:pt x="411387" y="-13349"/>
                  <a:pt x="2056933" y="-13349"/>
                  <a:pt x="2468319" y="40050"/>
                </a:cubicBezTo>
                <a:lnTo>
                  <a:pt x="2468319" y="360445"/>
                </a:lnTo>
                <a:cubicBezTo>
                  <a:pt x="2468319" y="404684"/>
                  <a:pt x="2432457" y="440546"/>
                  <a:pt x="2388218" y="440546"/>
                </a:cubicBezTo>
                <a:lnTo>
                  <a:pt x="80101" y="440546"/>
                </a:lnTo>
                <a:cubicBezTo>
                  <a:pt x="35862" y="440546"/>
                  <a:pt x="0" y="404684"/>
                  <a:pt x="0" y="360445"/>
                </a:cubicBezTo>
                <a:lnTo>
                  <a:pt x="0" y="40050"/>
                </a:lnTo>
                <a:close/>
              </a:path>
            </a:pathLst>
          </a:custGeom>
          <a:solidFill>
            <a:srgbClr val="FF3B80"/>
          </a:solidFill>
          <a:ln w="9525">
            <a:noFill/>
            <a:miter lim="800000"/>
            <a:headEnd/>
            <a:tailEnd/>
          </a:ln>
        </p:spPr>
        <p:txBody>
          <a:bodyPr lIns="180000" tIns="0" rIns="180000" bIns="0" anchor="ctr"/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pic>
        <p:nvPicPr>
          <p:cNvPr id="35" name="그림 3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677714" y="1628800"/>
            <a:ext cx="496888" cy="496888"/>
          </a:xfrm>
          <a:prstGeom prst="rect">
            <a:avLst/>
          </a:prstGeom>
        </p:spPr>
      </p:pic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414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bg>
      <p:bgPr>
        <a:solidFill>
          <a:srgbClr val="4C67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그룹 60"/>
          <p:cNvGrpSpPr/>
          <p:nvPr/>
        </p:nvGrpSpPr>
        <p:grpSpPr>
          <a:xfrm>
            <a:off x="-413716" y="699129"/>
            <a:ext cx="11601672" cy="5760640"/>
            <a:chOff x="0" y="548680"/>
            <a:chExt cx="11035555" cy="5760640"/>
          </a:xfrm>
        </p:grpSpPr>
        <p:cxnSp>
          <p:nvCxnSpPr>
            <p:cNvPr id="70" name="직선 연결선 69"/>
            <p:cNvCxnSpPr/>
            <p:nvPr/>
          </p:nvCxnSpPr>
          <p:spPr>
            <a:xfrm>
              <a:off x="0" y="548680"/>
              <a:ext cx="11035555" cy="0"/>
            </a:xfrm>
            <a:prstGeom prst="line">
              <a:avLst/>
            </a:prstGeom>
            <a:ln cmpd="sng">
              <a:solidFill>
                <a:schemeClr val="bg1">
                  <a:alpha val="6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/>
            <p:cNvCxnSpPr/>
            <p:nvPr/>
          </p:nvCxnSpPr>
          <p:spPr>
            <a:xfrm>
              <a:off x="0" y="1268760"/>
              <a:ext cx="11035555" cy="0"/>
            </a:xfrm>
            <a:prstGeom prst="line">
              <a:avLst/>
            </a:prstGeom>
            <a:ln cmpd="sng">
              <a:solidFill>
                <a:schemeClr val="bg1">
                  <a:alpha val="6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 71"/>
            <p:cNvCxnSpPr/>
            <p:nvPr/>
          </p:nvCxnSpPr>
          <p:spPr>
            <a:xfrm>
              <a:off x="0" y="1988840"/>
              <a:ext cx="11035555" cy="0"/>
            </a:xfrm>
            <a:prstGeom prst="line">
              <a:avLst/>
            </a:prstGeom>
            <a:ln cmpd="sng">
              <a:solidFill>
                <a:schemeClr val="bg1">
                  <a:alpha val="6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/>
            <p:cNvCxnSpPr/>
            <p:nvPr/>
          </p:nvCxnSpPr>
          <p:spPr>
            <a:xfrm>
              <a:off x="0" y="2708920"/>
              <a:ext cx="11035555" cy="0"/>
            </a:xfrm>
            <a:prstGeom prst="line">
              <a:avLst/>
            </a:prstGeom>
            <a:ln cmpd="sng">
              <a:solidFill>
                <a:schemeClr val="bg1">
                  <a:alpha val="6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73"/>
            <p:cNvCxnSpPr/>
            <p:nvPr/>
          </p:nvCxnSpPr>
          <p:spPr>
            <a:xfrm>
              <a:off x="0" y="3429000"/>
              <a:ext cx="11035555" cy="0"/>
            </a:xfrm>
            <a:prstGeom prst="line">
              <a:avLst/>
            </a:prstGeom>
            <a:ln cmpd="sng">
              <a:solidFill>
                <a:schemeClr val="bg1">
                  <a:alpha val="6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 74"/>
            <p:cNvCxnSpPr/>
            <p:nvPr/>
          </p:nvCxnSpPr>
          <p:spPr>
            <a:xfrm>
              <a:off x="0" y="4149080"/>
              <a:ext cx="11035555" cy="0"/>
            </a:xfrm>
            <a:prstGeom prst="line">
              <a:avLst/>
            </a:prstGeom>
            <a:ln cmpd="sng">
              <a:solidFill>
                <a:schemeClr val="bg1">
                  <a:alpha val="6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 75"/>
            <p:cNvCxnSpPr/>
            <p:nvPr/>
          </p:nvCxnSpPr>
          <p:spPr>
            <a:xfrm>
              <a:off x="0" y="4869160"/>
              <a:ext cx="11035555" cy="0"/>
            </a:xfrm>
            <a:prstGeom prst="line">
              <a:avLst/>
            </a:prstGeom>
            <a:ln cmpd="sng">
              <a:solidFill>
                <a:schemeClr val="bg1">
                  <a:alpha val="6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/>
            <p:cNvCxnSpPr/>
            <p:nvPr/>
          </p:nvCxnSpPr>
          <p:spPr>
            <a:xfrm>
              <a:off x="0" y="5589240"/>
              <a:ext cx="11035555" cy="0"/>
            </a:xfrm>
            <a:prstGeom prst="line">
              <a:avLst/>
            </a:prstGeom>
            <a:ln cmpd="sng">
              <a:solidFill>
                <a:schemeClr val="bg1">
                  <a:alpha val="6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/>
            <p:cNvCxnSpPr/>
            <p:nvPr/>
          </p:nvCxnSpPr>
          <p:spPr>
            <a:xfrm>
              <a:off x="0" y="6309320"/>
              <a:ext cx="11035555" cy="0"/>
            </a:xfrm>
            <a:prstGeom prst="line">
              <a:avLst/>
            </a:prstGeom>
            <a:ln cmpd="sng">
              <a:solidFill>
                <a:schemeClr val="bg1">
                  <a:alpha val="6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그룹 5"/>
          <p:cNvGrpSpPr/>
          <p:nvPr userDrawn="1"/>
        </p:nvGrpSpPr>
        <p:grpSpPr>
          <a:xfrm>
            <a:off x="190025" y="125144"/>
            <a:ext cx="1512168" cy="1654105"/>
            <a:chOff x="3677714" y="118465"/>
            <a:chExt cx="788390" cy="862391"/>
          </a:xfrm>
        </p:grpSpPr>
        <p:sp>
          <p:nvSpPr>
            <p:cNvPr id="58" name="자유형 57"/>
            <p:cNvSpPr/>
            <p:nvPr userDrawn="1"/>
          </p:nvSpPr>
          <p:spPr>
            <a:xfrm rot="187138">
              <a:off x="3916352" y="133451"/>
              <a:ext cx="385388" cy="452682"/>
            </a:xfrm>
            <a:custGeom>
              <a:avLst/>
              <a:gdLst>
                <a:gd name="connsiteX0" fmla="*/ 21431 w 559593"/>
                <a:gd name="connsiteY0" fmla="*/ 47625 h 671513"/>
                <a:gd name="connsiteX1" fmla="*/ 0 w 559593"/>
                <a:gd name="connsiteY1" fmla="*/ 102394 h 671513"/>
                <a:gd name="connsiteX2" fmla="*/ 9525 w 559593"/>
                <a:gd name="connsiteY2" fmla="*/ 185738 h 671513"/>
                <a:gd name="connsiteX3" fmla="*/ 57150 w 559593"/>
                <a:gd name="connsiteY3" fmla="*/ 240507 h 671513"/>
                <a:gd name="connsiteX4" fmla="*/ 57150 w 559593"/>
                <a:gd name="connsiteY4" fmla="*/ 288132 h 671513"/>
                <a:gd name="connsiteX5" fmla="*/ 114300 w 559593"/>
                <a:gd name="connsiteY5" fmla="*/ 297657 h 671513"/>
                <a:gd name="connsiteX6" fmla="*/ 40481 w 559593"/>
                <a:gd name="connsiteY6" fmla="*/ 376238 h 671513"/>
                <a:gd name="connsiteX7" fmla="*/ 404812 w 559593"/>
                <a:gd name="connsiteY7" fmla="*/ 671513 h 671513"/>
                <a:gd name="connsiteX8" fmla="*/ 414337 w 559593"/>
                <a:gd name="connsiteY8" fmla="*/ 397669 h 671513"/>
                <a:gd name="connsiteX9" fmla="*/ 559593 w 559593"/>
                <a:gd name="connsiteY9" fmla="*/ 402432 h 671513"/>
                <a:gd name="connsiteX10" fmla="*/ 326231 w 559593"/>
                <a:gd name="connsiteY10" fmla="*/ 176213 h 671513"/>
                <a:gd name="connsiteX11" fmla="*/ 288131 w 559593"/>
                <a:gd name="connsiteY11" fmla="*/ 173832 h 671513"/>
                <a:gd name="connsiteX12" fmla="*/ 233362 w 559593"/>
                <a:gd name="connsiteY12" fmla="*/ 45244 h 671513"/>
                <a:gd name="connsiteX13" fmla="*/ 114300 w 559593"/>
                <a:gd name="connsiteY13" fmla="*/ 0 h 671513"/>
                <a:gd name="connsiteX14" fmla="*/ 21431 w 559593"/>
                <a:gd name="connsiteY14" fmla="*/ 47625 h 671513"/>
                <a:gd name="connsiteX0" fmla="*/ 21431 w 559593"/>
                <a:gd name="connsiteY0" fmla="*/ 47625 h 671513"/>
                <a:gd name="connsiteX1" fmla="*/ 0 w 559593"/>
                <a:gd name="connsiteY1" fmla="*/ 102394 h 671513"/>
                <a:gd name="connsiteX2" fmla="*/ 9525 w 559593"/>
                <a:gd name="connsiteY2" fmla="*/ 185738 h 671513"/>
                <a:gd name="connsiteX3" fmla="*/ 57150 w 559593"/>
                <a:gd name="connsiteY3" fmla="*/ 240507 h 671513"/>
                <a:gd name="connsiteX4" fmla="*/ 57150 w 559593"/>
                <a:gd name="connsiteY4" fmla="*/ 288132 h 671513"/>
                <a:gd name="connsiteX5" fmla="*/ 114300 w 559593"/>
                <a:gd name="connsiteY5" fmla="*/ 297657 h 671513"/>
                <a:gd name="connsiteX6" fmla="*/ 40481 w 559593"/>
                <a:gd name="connsiteY6" fmla="*/ 376238 h 671513"/>
                <a:gd name="connsiteX7" fmla="*/ 404812 w 559593"/>
                <a:gd name="connsiteY7" fmla="*/ 671513 h 671513"/>
                <a:gd name="connsiteX8" fmla="*/ 414337 w 559593"/>
                <a:gd name="connsiteY8" fmla="*/ 397669 h 671513"/>
                <a:gd name="connsiteX9" fmla="*/ 559593 w 559593"/>
                <a:gd name="connsiteY9" fmla="*/ 402432 h 671513"/>
                <a:gd name="connsiteX10" fmla="*/ 326231 w 559593"/>
                <a:gd name="connsiteY10" fmla="*/ 176213 h 671513"/>
                <a:gd name="connsiteX11" fmla="*/ 288131 w 559593"/>
                <a:gd name="connsiteY11" fmla="*/ 173832 h 671513"/>
                <a:gd name="connsiteX12" fmla="*/ 185737 w 559593"/>
                <a:gd name="connsiteY12" fmla="*/ 9525 h 671513"/>
                <a:gd name="connsiteX13" fmla="*/ 114300 w 559593"/>
                <a:gd name="connsiteY13" fmla="*/ 0 h 671513"/>
                <a:gd name="connsiteX14" fmla="*/ 21431 w 559593"/>
                <a:gd name="connsiteY14" fmla="*/ 47625 h 671513"/>
                <a:gd name="connsiteX0" fmla="*/ 21431 w 559593"/>
                <a:gd name="connsiteY0" fmla="*/ 47625 h 671513"/>
                <a:gd name="connsiteX1" fmla="*/ 0 w 559593"/>
                <a:gd name="connsiteY1" fmla="*/ 102394 h 671513"/>
                <a:gd name="connsiteX2" fmla="*/ 9525 w 559593"/>
                <a:gd name="connsiteY2" fmla="*/ 185738 h 671513"/>
                <a:gd name="connsiteX3" fmla="*/ 57150 w 559593"/>
                <a:gd name="connsiteY3" fmla="*/ 240507 h 671513"/>
                <a:gd name="connsiteX4" fmla="*/ 57150 w 559593"/>
                <a:gd name="connsiteY4" fmla="*/ 288132 h 671513"/>
                <a:gd name="connsiteX5" fmla="*/ 114300 w 559593"/>
                <a:gd name="connsiteY5" fmla="*/ 297657 h 671513"/>
                <a:gd name="connsiteX6" fmla="*/ 40481 w 559593"/>
                <a:gd name="connsiteY6" fmla="*/ 376238 h 671513"/>
                <a:gd name="connsiteX7" fmla="*/ 404812 w 559593"/>
                <a:gd name="connsiteY7" fmla="*/ 671513 h 671513"/>
                <a:gd name="connsiteX8" fmla="*/ 414337 w 559593"/>
                <a:gd name="connsiteY8" fmla="*/ 397669 h 671513"/>
                <a:gd name="connsiteX9" fmla="*/ 559593 w 559593"/>
                <a:gd name="connsiteY9" fmla="*/ 402432 h 671513"/>
                <a:gd name="connsiteX10" fmla="*/ 326231 w 559593"/>
                <a:gd name="connsiteY10" fmla="*/ 176213 h 671513"/>
                <a:gd name="connsiteX11" fmla="*/ 247650 w 559593"/>
                <a:gd name="connsiteY11" fmla="*/ 71439 h 671513"/>
                <a:gd name="connsiteX12" fmla="*/ 185737 w 559593"/>
                <a:gd name="connsiteY12" fmla="*/ 9525 h 671513"/>
                <a:gd name="connsiteX13" fmla="*/ 114300 w 559593"/>
                <a:gd name="connsiteY13" fmla="*/ 0 h 671513"/>
                <a:gd name="connsiteX14" fmla="*/ 21431 w 559593"/>
                <a:gd name="connsiteY14" fmla="*/ 47625 h 671513"/>
                <a:gd name="connsiteX0" fmla="*/ 21431 w 559593"/>
                <a:gd name="connsiteY0" fmla="*/ 47625 h 671513"/>
                <a:gd name="connsiteX1" fmla="*/ 0 w 559593"/>
                <a:gd name="connsiteY1" fmla="*/ 102394 h 671513"/>
                <a:gd name="connsiteX2" fmla="*/ 9525 w 559593"/>
                <a:gd name="connsiteY2" fmla="*/ 185738 h 671513"/>
                <a:gd name="connsiteX3" fmla="*/ 57150 w 559593"/>
                <a:gd name="connsiteY3" fmla="*/ 240507 h 671513"/>
                <a:gd name="connsiteX4" fmla="*/ 57150 w 559593"/>
                <a:gd name="connsiteY4" fmla="*/ 288132 h 671513"/>
                <a:gd name="connsiteX5" fmla="*/ 114300 w 559593"/>
                <a:gd name="connsiteY5" fmla="*/ 297657 h 671513"/>
                <a:gd name="connsiteX6" fmla="*/ 40481 w 559593"/>
                <a:gd name="connsiteY6" fmla="*/ 376238 h 671513"/>
                <a:gd name="connsiteX7" fmla="*/ 404812 w 559593"/>
                <a:gd name="connsiteY7" fmla="*/ 671513 h 671513"/>
                <a:gd name="connsiteX8" fmla="*/ 414337 w 559593"/>
                <a:gd name="connsiteY8" fmla="*/ 397669 h 671513"/>
                <a:gd name="connsiteX9" fmla="*/ 559593 w 559593"/>
                <a:gd name="connsiteY9" fmla="*/ 402432 h 671513"/>
                <a:gd name="connsiteX10" fmla="*/ 345281 w 559593"/>
                <a:gd name="connsiteY10" fmla="*/ 176213 h 671513"/>
                <a:gd name="connsiteX11" fmla="*/ 247650 w 559593"/>
                <a:gd name="connsiteY11" fmla="*/ 71439 h 671513"/>
                <a:gd name="connsiteX12" fmla="*/ 185737 w 559593"/>
                <a:gd name="connsiteY12" fmla="*/ 9525 h 671513"/>
                <a:gd name="connsiteX13" fmla="*/ 114300 w 559593"/>
                <a:gd name="connsiteY13" fmla="*/ 0 h 671513"/>
                <a:gd name="connsiteX14" fmla="*/ 21431 w 559593"/>
                <a:gd name="connsiteY14" fmla="*/ 47625 h 671513"/>
                <a:gd name="connsiteX0" fmla="*/ 21431 w 559593"/>
                <a:gd name="connsiteY0" fmla="*/ 47625 h 671513"/>
                <a:gd name="connsiteX1" fmla="*/ 0 w 559593"/>
                <a:gd name="connsiteY1" fmla="*/ 102394 h 671513"/>
                <a:gd name="connsiteX2" fmla="*/ 9525 w 559593"/>
                <a:gd name="connsiteY2" fmla="*/ 185738 h 671513"/>
                <a:gd name="connsiteX3" fmla="*/ 57150 w 559593"/>
                <a:gd name="connsiteY3" fmla="*/ 240507 h 671513"/>
                <a:gd name="connsiteX4" fmla="*/ 57150 w 559593"/>
                <a:gd name="connsiteY4" fmla="*/ 288132 h 671513"/>
                <a:gd name="connsiteX5" fmla="*/ 114300 w 559593"/>
                <a:gd name="connsiteY5" fmla="*/ 297657 h 671513"/>
                <a:gd name="connsiteX6" fmla="*/ 40481 w 559593"/>
                <a:gd name="connsiteY6" fmla="*/ 376238 h 671513"/>
                <a:gd name="connsiteX7" fmla="*/ 404812 w 559593"/>
                <a:gd name="connsiteY7" fmla="*/ 671513 h 671513"/>
                <a:gd name="connsiteX8" fmla="*/ 414337 w 559593"/>
                <a:gd name="connsiteY8" fmla="*/ 397669 h 671513"/>
                <a:gd name="connsiteX9" fmla="*/ 559593 w 559593"/>
                <a:gd name="connsiteY9" fmla="*/ 402432 h 671513"/>
                <a:gd name="connsiteX10" fmla="*/ 326231 w 559593"/>
                <a:gd name="connsiteY10" fmla="*/ 188119 h 671513"/>
                <a:gd name="connsiteX11" fmla="*/ 247650 w 559593"/>
                <a:gd name="connsiteY11" fmla="*/ 71439 h 671513"/>
                <a:gd name="connsiteX12" fmla="*/ 185737 w 559593"/>
                <a:gd name="connsiteY12" fmla="*/ 9525 h 671513"/>
                <a:gd name="connsiteX13" fmla="*/ 114300 w 559593"/>
                <a:gd name="connsiteY13" fmla="*/ 0 h 671513"/>
                <a:gd name="connsiteX14" fmla="*/ 21431 w 559593"/>
                <a:gd name="connsiteY14" fmla="*/ 47625 h 671513"/>
                <a:gd name="connsiteX0" fmla="*/ 21431 w 559593"/>
                <a:gd name="connsiteY0" fmla="*/ 47625 h 671513"/>
                <a:gd name="connsiteX1" fmla="*/ 0 w 559593"/>
                <a:gd name="connsiteY1" fmla="*/ 102394 h 671513"/>
                <a:gd name="connsiteX2" fmla="*/ 9525 w 559593"/>
                <a:gd name="connsiteY2" fmla="*/ 185738 h 671513"/>
                <a:gd name="connsiteX3" fmla="*/ 57150 w 559593"/>
                <a:gd name="connsiteY3" fmla="*/ 240507 h 671513"/>
                <a:gd name="connsiteX4" fmla="*/ 57150 w 559593"/>
                <a:gd name="connsiteY4" fmla="*/ 288132 h 671513"/>
                <a:gd name="connsiteX5" fmla="*/ 114300 w 559593"/>
                <a:gd name="connsiteY5" fmla="*/ 297657 h 671513"/>
                <a:gd name="connsiteX6" fmla="*/ 40481 w 559593"/>
                <a:gd name="connsiteY6" fmla="*/ 376238 h 671513"/>
                <a:gd name="connsiteX7" fmla="*/ 404812 w 559593"/>
                <a:gd name="connsiteY7" fmla="*/ 671513 h 671513"/>
                <a:gd name="connsiteX8" fmla="*/ 414337 w 559593"/>
                <a:gd name="connsiteY8" fmla="*/ 397669 h 671513"/>
                <a:gd name="connsiteX9" fmla="*/ 559593 w 559593"/>
                <a:gd name="connsiteY9" fmla="*/ 402432 h 671513"/>
                <a:gd name="connsiteX10" fmla="*/ 326231 w 559593"/>
                <a:gd name="connsiteY10" fmla="*/ 188119 h 671513"/>
                <a:gd name="connsiteX11" fmla="*/ 292894 w 559593"/>
                <a:gd name="connsiteY11" fmla="*/ 97633 h 671513"/>
                <a:gd name="connsiteX12" fmla="*/ 185737 w 559593"/>
                <a:gd name="connsiteY12" fmla="*/ 9525 h 671513"/>
                <a:gd name="connsiteX13" fmla="*/ 114300 w 559593"/>
                <a:gd name="connsiteY13" fmla="*/ 0 h 671513"/>
                <a:gd name="connsiteX14" fmla="*/ 21431 w 559593"/>
                <a:gd name="connsiteY14" fmla="*/ 47625 h 671513"/>
                <a:gd name="connsiteX0" fmla="*/ 21431 w 559593"/>
                <a:gd name="connsiteY0" fmla="*/ 47625 h 671513"/>
                <a:gd name="connsiteX1" fmla="*/ 0 w 559593"/>
                <a:gd name="connsiteY1" fmla="*/ 102394 h 671513"/>
                <a:gd name="connsiteX2" fmla="*/ 9525 w 559593"/>
                <a:gd name="connsiteY2" fmla="*/ 185738 h 671513"/>
                <a:gd name="connsiteX3" fmla="*/ 57150 w 559593"/>
                <a:gd name="connsiteY3" fmla="*/ 240507 h 671513"/>
                <a:gd name="connsiteX4" fmla="*/ 57150 w 559593"/>
                <a:gd name="connsiteY4" fmla="*/ 288132 h 671513"/>
                <a:gd name="connsiteX5" fmla="*/ 114300 w 559593"/>
                <a:gd name="connsiteY5" fmla="*/ 297657 h 671513"/>
                <a:gd name="connsiteX6" fmla="*/ 40481 w 559593"/>
                <a:gd name="connsiteY6" fmla="*/ 376238 h 671513"/>
                <a:gd name="connsiteX7" fmla="*/ 404812 w 559593"/>
                <a:gd name="connsiteY7" fmla="*/ 671513 h 671513"/>
                <a:gd name="connsiteX8" fmla="*/ 414337 w 559593"/>
                <a:gd name="connsiteY8" fmla="*/ 397669 h 671513"/>
                <a:gd name="connsiteX9" fmla="*/ 559593 w 559593"/>
                <a:gd name="connsiteY9" fmla="*/ 402432 h 671513"/>
                <a:gd name="connsiteX10" fmla="*/ 288131 w 559593"/>
                <a:gd name="connsiteY10" fmla="*/ 180976 h 671513"/>
                <a:gd name="connsiteX11" fmla="*/ 292894 w 559593"/>
                <a:gd name="connsiteY11" fmla="*/ 97633 h 671513"/>
                <a:gd name="connsiteX12" fmla="*/ 185737 w 559593"/>
                <a:gd name="connsiteY12" fmla="*/ 9525 h 671513"/>
                <a:gd name="connsiteX13" fmla="*/ 114300 w 559593"/>
                <a:gd name="connsiteY13" fmla="*/ 0 h 671513"/>
                <a:gd name="connsiteX14" fmla="*/ 21431 w 559593"/>
                <a:gd name="connsiteY14" fmla="*/ 47625 h 671513"/>
                <a:gd name="connsiteX0" fmla="*/ 21431 w 559593"/>
                <a:gd name="connsiteY0" fmla="*/ 47625 h 671513"/>
                <a:gd name="connsiteX1" fmla="*/ 0 w 559593"/>
                <a:gd name="connsiteY1" fmla="*/ 102394 h 671513"/>
                <a:gd name="connsiteX2" fmla="*/ 9525 w 559593"/>
                <a:gd name="connsiteY2" fmla="*/ 185738 h 671513"/>
                <a:gd name="connsiteX3" fmla="*/ 57150 w 559593"/>
                <a:gd name="connsiteY3" fmla="*/ 240507 h 671513"/>
                <a:gd name="connsiteX4" fmla="*/ 57150 w 559593"/>
                <a:gd name="connsiteY4" fmla="*/ 288132 h 671513"/>
                <a:gd name="connsiteX5" fmla="*/ 114300 w 559593"/>
                <a:gd name="connsiteY5" fmla="*/ 297657 h 671513"/>
                <a:gd name="connsiteX6" fmla="*/ 40481 w 559593"/>
                <a:gd name="connsiteY6" fmla="*/ 376238 h 671513"/>
                <a:gd name="connsiteX7" fmla="*/ 404812 w 559593"/>
                <a:gd name="connsiteY7" fmla="*/ 671513 h 671513"/>
                <a:gd name="connsiteX8" fmla="*/ 414337 w 559593"/>
                <a:gd name="connsiteY8" fmla="*/ 397669 h 671513"/>
                <a:gd name="connsiteX9" fmla="*/ 559593 w 559593"/>
                <a:gd name="connsiteY9" fmla="*/ 402432 h 671513"/>
                <a:gd name="connsiteX10" fmla="*/ 288131 w 559593"/>
                <a:gd name="connsiteY10" fmla="*/ 180976 h 671513"/>
                <a:gd name="connsiteX11" fmla="*/ 330994 w 559593"/>
                <a:gd name="connsiteY11" fmla="*/ 150021 h 671513"/>
                <a:gd name="connsiteX12" fmla="*/ 185737 w 559593"/>
                <a:gd name="connsiteY12" fmla="*/ 9525 h 671513"/>
                <a:gd name="connsiteX13" fmla="*/ 114300 w 559593"/>
                <a:gd name="connsiteY13" fmla="*/ 0 h 671513"/>
                <a:gd name="connsiteX14" fmla="*/ 21431 w 559593"/>
                <a:gd name="connsiteY14" fmla="*/ 47625 h 671513"/>
                <a:gd name="connsiteX0" fmla="*/ 21431 w 559593"/>
                <a:gd name="connsiteY0" fmla="*/ 47625 h 671513"/>
                <a:gd name="connsiteX1" fmla="*/ 0 w 559593"/>
                <a:gd name="connsiteY1" fmla="*/ 102394 h 671513"/>
                <a:gd name="connsiteX2" fmla="*/ 9525 w 559593"/>
                <a:gd name="connsiteY2" fmla="*/ 185738 h 671513"/>
                <a:gd name="connsiteX3" fmla="*/ 57150 w 559593"/>
                <a:gd name="connsiteY3" fmla="*/ 240507 h 671513"/>
                <a:gd name="connsiteX4" fmla="*/ 57150 w 559593"/>
                <a:gd name="connsiteY4" fmla="*/ 288132 h 671513"/>
                <a:gd name="connsiteX5" fmla="*/ 114300 w 559593"/>
                <a:gd name="connsiteY5" fmla="*/ 297657 h 671513"/>
                <a:gd name="connsiteX6" fmla="*/ 40481 w 559593"/>
                <a:gd name="connsiteY6" fmla="*/ 376238 h 671513"/>
                <a:gd name="connsiteX7" fmla="*/ 404812 w 559593"/>
                <a:gd name="connsiteY7" fmla="*/ 671513 h 671513"/>
                <a:gd name="connsiteX8" fmla="*/ 414337 w 559593"/>
                <a:gd name="connsiteY8" fmla="*/ 397669 h 671513"/>
                <a:gd name="connsiteX9" fmla="*/ 559593 w 559593"/>
                <a:gd name="connsiteY9" fmla="*/ 402432 h 671513"/>
                <a:gd name="connsiteX10" fmla="*/ 288131 w 559593"/>
                <a:gd name="connsiteY10" fmla="*/ 180976 h 671513"/>
                <a:gd name="connsiteX11" fmla="*/ 347662 w 559593"/>
                <a:gd name="connsiteY11" fmla="*/ 169071 h 671513"/>
                <a:gd name="connsiteX12" fmla="*/ 185737 w 559593"/>
                <a:gd name="connsiteY12" fmla="*/ 9525 h 671513"/>
                <a:gd name="connsiteX13" fmla="*/ 114300 w 559593"/>
                <a:gd name="connsiteY13" fmla="*/ 0 h 671513"/>
                <a:gd name="connsiteX14" fmla="*/ 21431 w 559593"/>
                <a:gd name="connsiteY14" fmla="*/ 47625 h 671513"/>
                <a:gd name="connsiteX0" fmla="*/ 21431 w 559593"/>
                <a:gd name="connsiteY0" fmla="*/ 47625 h 671513"/>
                <a:gd name="connsiteX1" fmla="*/ 0 w 559593"/>
                <a:gd name="connsiteY1" fmla="*/ 102394 h 671513"/>
                <a:gd name="connsiteX2" fmla="*/ 9525 w 559593"/>
                <a:gd name="connsiteY2" fmla="*/ 185738 h 671513"/>
                <a:gd name="connsiteX3" fmla="*/ 57150 w 559593"/>
                <a:gd name="connsiteY3" fmla="*/ 240507 h 671513"/>
                <a:gd name="connsiteX4" fmla="*/ 57150 w 559593"/>
                <a:gd name="connsiteY4" fmla="*/ 288132 h 671513"/>
                <a:gd name="connsiteX5" fmla="*/ 114300 w 559593"/>
                <a:gd name="connsiteY5" fmla="*/ 297657 h 671513"/>
                <a:gd name="connsiteX6" fmla="*/ 40481 w 559593"/>
                <a:gd name="connsiteY6" fmla="*/ 376238 h 671513"/>
                <a:gd name="connsiteX7" fmla="*/ 404812 w 559593"/>
                <a:gd name="connsiteY7" fmla="*/ 671513 h 671513"/>
                <a:gd name="connsiteX8" fmla="*/ 414337 w 559593"/>
                <a:gd name="connsiteY8" fmla="*/ 397669 h 671513"/>
                <a:gd name="connsiteX9" fmla="*/ 559593 w 559593"/>
                <a:gd name="connsiteY9" fmla="*/ 402432 h 671513"/>
                <a:gd name="connsiteX10" fmla="*/ 321468 w 559593"/>
                <a:gd name="connsiteY10" fmla="*/ 207170 h 671513"/>
                <a:gd name="connsiteX11" fmla="*/ 347662 w 559593"/>
                <a:gd name="connsiteY11" fmla="*/ 169071 h 671513"/>
                <a:gd name="connsiteX12" fmla="*/ 185737 w 559593"/>
                <a:gd name="connsiteY12" fmla="*/ 9525 h 671513"/>
                <a:gd name="connsiteX13" fmla="*/ 114300 w 559593"/>
                <a:gd name="connsiteY13" fmla="*/ 0 h 671513"/>
                <a:gd name="connsiteX14" fmla="*/ 21431 w 559593"/>
                <a:gd name="connsiteY14" fmla="*/ 47625 h 671513"/>
                <a:gd name="connsiteX0" fmla="*/ 21431 w 559593"/>
                <a:gd name="connsiteY0" fmla="*/ 47625 h 671513"/>
                <a:gd name="connsiteX1" fmla="*/ 0 w 559593"/>
                <a:gd name="connsiteY1" fmla="*/ 102394 h 671513"/>
                <a:gd name="connsiteX2" fmla="*/ 9525 w 559593"/>
                <a:gd name="connsiteY2" fmla="*/ 185738 h 671513"/>
                <a:gd name="connsiteX3" fmla="*/ 57150 w 559593"/>
                <a:gd name="connsiteY3" fmla="*/ 240507 h 671513"/>
                <a:gd name="connsiteX4" fmla="*/ 57150 w 559593"/>
                <a:gd name="connsiteY4" fmla="*/ 288132 h 671513"/>
                <a:gd name="connsiteX5" fmla="*/ 114300 w 559593"/>
                <a:gd name="connsiteY5" fmla="*/ 297657 h 671513"/>
                <a:gd name="connsiteX6" fmla="*/ 40481 w 559593"/>
                <a:gd name="connsiteY6" fmla="*/ 376238 h 671513"/>
                <a:gd name="connsiteX7" fmla="*/ 404812 w 559593"/>
                <a:gd name="connsiteY7" fmla="*/ 671513 h 671513"/>
                <a:gd name="connsiteX8" fmla="*/ 414337 w 559593"/>
                <a:gd name="connsiteY8" fmla="*/ 397669 h 671513"/>
                <a:gd name="connsiteX9" fmla="*/ 559593 w 559593"/>
                <a:gd name="connsiteY9" fmla="*/ 402432 h 671513"/>
                <a:gd name="connsiteX10" fmla="*/ 321468 w 559593"/>
                <a:gd name="connsiteY10" fmla="*/ 207170 h 671513"/>
                <a:gd name="connsiteX11" fmla="*/ 347662 w 559593"/>
                <a:gd name="connsiteY11" fmla="*/ 169071 h 671513"/>
                <a:gd name="connsiteX12" fmla="*/ 211931 w 559593"/>
                <a:gd name="connsiteY12" fmla="*/ 19050 h 671513"/>
                <a:gd name="connsiteX13" fmla="*/ 114300 w 559593"/>
                <a:gd name="connsiteY13" fmla="*/ 0 h 671513"/>
                <a:gd name="connsiteX14" fmla="*/ 21431 w 559593"/>
                <a:gd name="connsiteY14" fmla="*/ 47625 h 671513"/>
                <a:gd name="connsiteX0" fmla="*/ 21431 w 559593"/>
                <a:gd name="connsiteY0" fmla="*/ 47625 h 671513"/>
                <a:gd name="connsiteX1" fmla="*/ 0 w 559593"/>
                <a:gd name="connsiteY1" fmla="*/ 102394 h 671513"/>
                <a:gd name="connsiteX2" fmla="*/ 9525 w 559593"/>
                <a:gd name="connsiteY2" fmla="*/ 185738 h 671513"/>
                <a:gd name="connsiteX3" fmla="*/ 57150 w 559593"/>
                <a:gd name="connsiteY3" fmla="*/ 240507 h 671513"/>
                <a:gd name="connsiteX4" fmla="*/ 57150 w 559593"/>
                <a:gd name="connsiteY4" fmla="*/ 288132 h 671513"/>
                <a:gd name="connsiteX5" fmla="*/ 114300 w 559593"/>
                <a:gd name="connsiteY5" fmla="*/ 297657 h 671513"/>
                <a:gd name="connsiteX6" fmla="*/ 40481 w 559593"/>
                <a:gd name="connsiteY6" fmla="*/ 376238 h 671513"/>
                <a:gd name="connsiteX7" fmla="*/ 404812 w 559593"/>
                <a:gd name="connsiteY7" fmla="*/ 671513 h 671513"/>
                <a:gd name="connsiteX8" fmla="*/ 414337 w 559593"/>
                <a:gd name="connsiteY8" fmla="*/ 397669 h 671513"/>
                <a:gd name="connsiteX9" fmla="*/ 559593 w 559593"/>
                <a:gd name="connsiteY9" fmla="*/ 402432 h 671513"/>
                <a:gd name="connsiteX10" fmla="*/ 321468 w 559593"/>
                <a:gd name="connsiteY10" fmla="*/ 207170 h 671513"/>
                <a:gd name="connsiteX11" fmla="*/ 342900 w 559593"/>
                <a:gd name="connsiteY11" fmla="*/ 178596 h 671513"/>
                <a:gd name="connsiteX12" fmla="*/ 211931 w 559593"/>
                <a:gd name="connsiteY12" fmla="*/ 19050 h 671513"/>
                <a:gd name="connsiteX13" fmla="*/ 114300 w 559593"/>
                <a:gd name="connsiteY13" fmla="*/ 0 h 671513"/>
                <a:gd name="connsiteX14" fmla="*/ 21431 w 559593"/>
                <a:gd name="connsiteY14" fmla="*/ 47625 h 671513"/>
                <a:gd name="connsiteX0" fmla="*/ 21431 w 559593"/>
                <a:gd name="connsiteY0" fmla="*/ 47625 h 671513"/>
                <a:gd name="connsiteX1" fmla="*/ 0 w 559593"/>
                <a:gd name="connsiteY1" fmla="*/ 102394 h 671513"/>
                <a:gd name="connsiteX2" fmla="*/ 9525 w 559593"/>
                <a:gd name="connsiteY2" fmla="*/ 185738 h 671513"/>
                <a:gd name="connsiteX3" fmla="*/ 57150 w 559593"/>
                <a:gd name="connsiteY3" fmla="*/ 240507 h 671513"/>
                <a:gd name="connsiteX4" fmla="*/ 57150 w 559593"/>
                <a:gd name="connsiteY4" fmla="*/ 288132 h 671513"/>
                <a:gd name="connsiteX5" fmla="*/ 114300 w 559593"/>
                <a:gd name="connsiteY5" fmla="*/ 297657 h 671513"/>
                <a:gd name="connsiteX6" fmla="*/ 40481 w 559593"/>
                <a:gd name="connsiteY6" fmla="*/ 376238 h 671513"/>
                <a:gd name="connsiteX7" fmla="*/ 404812 w 559593"/>
                <a:gd name="connsiteY7" fmla="*/ 671513 h 671513"/>
                <a:gd name="connsiteX8" fmla="*/ 414337 w 559593"/>
                <a:gd name="connsiteY8" fmla="*/ 397669 h 671513"/>
                <a:gd name="connsiteX9" fmla="*/ 559593 w 559593"/>
                <a:gd name="connsiteY9" fmla="*/ 402432 h 671513"/>
                <a:gd name="connsiteX10" fmla="*/ 321468 w 559593"/>
                <a:gd name="connsiteY10" fmla="*/ 207170 h 671513"/>
                <a:gd name="connsiteX11" fmla="*/ 345281 w 559593"/>
                <a:gd name="connsiteY11" fmla="*/ 161928 h 671513"/>
                <a:gd name="connsiteX12" fmla="*/ 211931 w 559593"/>
                <a:gd name="connsiteY12" fmla="*/ 19050 h 671513"/>
                <a:gd name="connsiteX13" fmla="*/ 114300 w 559593"/>
                <a:gd name="connsiteY13" fmla="*/ 0 h 671513"/>
                <a:gd name="connsiteX14" fmla="*/ 21431 w 559593"/>
                <a:gd name="connsiteY14" fmla="*/ 47625 h 671513"/>
                <a:gd name="connsiteX0" fmla="*/ 21431 w 559593"/>
                <a:gd name="connsiteY0" fmla="*/ 47625 h 671513"/>
                <a:gd name="connsiteX1" fmla="*/ 0 w 559593"/>
                <a:gd name="connsiteY1" fmla="*/ 102394 h 671513"/>
                <a:gd name="connsiteX2" fmla="*/ 9525 w 559593"/>
                <a:gd name="connsiteY2" fmla="*/ 185738 h 671513"/>
                <a:gd name="connsiteX3" fmla="*/ 57150 w 559593"/>
                <a:gd name="connsiteY3" fmla="*/ 240507 h 671513"/>
                <a:gd name="connsiteX4" fmla="*/ 57150 w 559593"/>
                <a:gd name="connsiteY4" fmla="*/ 288132 h 671513"/>
                <a:gd name="connsiteX5" fmla="*/ 114300 w 559593"/>
                <a:gd name="connsiteY5" fmla="*/ 297657 h 671513"/>
                <a:gd name="connsiteX6" fmla="*/ 40481 w 559593"/>
                <a:gd name="connsiteY6" fmla="*/ 376238 h 671513"/>
                <a:gd name="connsiteX7" fmla="*/ 404812 w 559593"/>
                <a:gd name="connsiteY7" fmla="*/ 671513 h 671513"/>
                <a:gd name="connsiteX8" fmla="*/ 414337 w 559593"/>
                <a:gd name="connsiteY8" fmla="*/ 397669 h 671513"/>
                <a:gd name="connsiteX9" fmla="*/ 559593 w 559593"/>
                <a:gd name="connsiteY9" fmla="*/ 402432 h 671513"/>
                <a:gd name="connsiteX10" fmla="*/ 321468 w 559593"/>
                <a:gd name="connsiteY10" fmla="*/ 207170 h 671513"/>
                <a:gd name="connsiteX11" fmla="*/ 340518 w 559593"/>
                <a:gd name="connsiteY11" fmla="*/ 164310 h 671513"/>
                <a:gd name="connsiteX12" fmla="*/ 211931 w 559593"/>
                <a:gd name="connsiteY12" fmla="*/ 19050 h 671513"/>
                <a:gd name="connsiteX13" fmla="*/ 114300 w 559593"/>
                <a:gd name="connsiteY13" fmla="*/ 0 h 671513"/>
                <a:gd name="connsiteX14" fmla="*/ 21431 w 559593"/>
                <a:gd name="connsiteY14" fmla="*/ 47625 h 671513"/>
                <a:gd name="connsiteX0" fmla="*/ 21431 w 559593"/>
                <a:gd name="connsiteY0" fmla="*/ 47625 h 671513"/>
                <a:gd name="connsiteX1" fmla="*/ 0 w 559593"/>
                <a:gd name="connsiteY1" fmla="*/ 102394 h 671513"/>
                <a:gd name="connsiteX2" fmla="*/ 9525 w 559593"/>
                <a:gd name="connsiteY2" fmla="*/ 185738 h 671513"/>
                <a:gd name="connsiteX3" fmla="*/ 57150 w 559593"/>
                <a:gd name="connsiteY3" fmla="*/ 240507 h 671513"/>
                <a:gd name="connsiteX4" fmla="*/ 57150 w 559593"/>
                <a:gd name="connsiteY4" fmla="*/ 288132 h 671513"/>
                <a:gd name="connsiteX5" fmla="*/ 114300 w 559593"/>
                <a:gd name="connsiteY5" fmla="*/ 297657 h 671513"/>
                <a:gd name="connsiteX6" fmla="*/ 40481 w 559593"/>
                <a:gd name="connsiteY6" fmla="*/ 376238 h 671513"/>
                <a:gd name="connsiteX7" fmla="*/ 404812 w 559593"/>
                <a:gd name="connsiteY7" fmla="*/ 671513 h 671513"/>
                <a:gd name="connsiteX8" fmla="*/ 414337 w 559593"/>
                <a:gd name="connsiteY8" fmla="*/ 397669 h 671513"/>
                <a:gd name="connsiteX9" fmla="*/ 559593 w 559593"/>
                <a:gd name="connsiteY9" fmla="*/ 402432 h 671513"/>
                <a:gd name="connsiteX10" fmla="*/ 328612 w 559593"/>
                <a:gd name="connsiteY10" fmla="*/ 195263 h 671513"/>
                <a:gd name="connsiteX11" fmla="*/ 340518 w 559593"/>
                <a:gd name="connsiteY11" fmla="*/ 164310 h 671513"/>
                <a:gd name="connsiteX12" fmla="*/ 211931 w 559593"/>
                <a:gd name="connsiteY12" fmla="*/ 19050 h 671513"/>
                <a:gd name="connsiteX13" fmla="*/ 114300 w 559593"/>
                <a:gd name="connsiteY13" fmla="*/ 0 h 671513"/>
                <a:gd name="connsiteX14" fmla="*/ 21431 w 559593"/>
                <a:gd name="connsiteY14" fmla="*/ 47625 h 671513"/>
                <a:gd name="connsiteX0" fmla="*/ 21431 w 559593"/>
                <a:gd name="connsiteY0" fmla="*/ 47625 h 671513"/>
                <a:gd name="connsiteX1" fmla="*/ 0 w 559593"/>
                <a:gd name="connsiteY1" fmla="*/ 102394 h 671513"/>
                <a:gd name="connsiteX2" fmla="*/ 9525 w 559593"/>
                <a:gd name="connsiteY2" fmla="*/ 185738 h 671513"/>
                <a:gd name="connsiteX3" fmla="*/ 57150 w 559593"/>
                <a:gd name="connsiteY3" fmla="*/ 240507 h 671513"/>
                <a:gd name="connsiteX4" fmla="*/ 57150 w 559593"/>
                <a:gd name="connsiteY4" fmla="*/ 288132 h 671513"/>
                <a:gd name="connsiteX5" fmla="*/ 114300 w 559593"/>
                <a:gd name="connsiteY5" fmla="*/ 297657 h 671513"/>
                <a:gd name="connsiteX6" fmla="*/ 40481 w 559593"/>
                <a:gd name="connsiteY6" fmla="*/ 376238 h 671513"/>
                <a:gd name="connsiteX7" fmla="*/ 404812 w 559593"/>
                <a:gd name="connsiteY7" fmla="*/ 671513 h 671513"/>
                <a:gd name="connsiteX8" fmla="*/ 414337 w 559593"/>
                <a:gd name="connsiteY8" fmla="*/ 397669 h 671513"/>
                <a:gd name="connsiteX9" fmla="*/ 559593 w 559593"/>
                <a:gd name="connsiteY9" fmla="*/ 402432 h 671513"/>
                <a:gd name="connsiteX10" fmla="*/ 247649 w 559593"/>
                <a:gd name="connsiteY10" fmla="*/ 159544 h 671513"/>
                <a:gd name="connsiteX11" fmla="*/ 340518 w 559593"/>
                <a:gd name="connsiteY11" fmla="*/ 164310 h 671513"/>
                <a:gd name="connsiteX12" fmla="*/ 211931 w 559593"/>
                <a:gd name="connsiteY12" fmla="*/ 19050 h 671513"/>
                <a:gd name="connsiteX13" fmla="*/ 114300 w 559593"/>
                <a:gd name="connsiteY13" fmla="*/ 0 h 671513"/>
                <a:gd name="connsiteX14" fmla="*/ 21431 w 559593"/>
                <a:gd name="connsiteY14" fmla="*/ 47625 h 671513"/>
                <a:gd name="connsiteX0" fmla="*/ 21431 w 559593"/>
                <a:gd name="connsiteY0" fmla="*/ 47625 h 671513"/>
                <a:gd name="connsiteX1" fmla="*/ 0 w 559593"/>
                <a:gd name="connsiteY1" fmla="*/ 102394 h 671513"/>
                <a:gd name="connsiteX2" fmla="*/ 9525 w 559593"/>
                <a:gd name="connsiteY2" fmla="*/ 185738 h 671513"/>
                <a:gd name="connsiteX3" fmla="*/ 57150 w 559593"/>
                <a:gd name="connsiteY3" fmla="*/ 240507 h 671513"/>
                <a:gd name="connsiteX4" fmla="*/ 57150 w 559593"/>
                <a:gd name="connsiteY4" fmla="*/ 288132 h 671513"/>
                <a:gd name="connsiteX5" fmla="*/ 114300 w 559593"/>
                <a:gd name="connsiteY5" fmla="*/ 297657 h 671513"/>
                <a:gd name="connsiteX6" fmla="*/ 40481 w 559593"/>
                <a:gd name="connsiteY6" fmla="*/ 376238 h 671513"/>
                <a:gd name="connsiteX7" fmla="*/ 404812 w 559593"/>
                <a:gd name="connsiteY7" fmla="*/ 671513 h 671513"/>
                <a:gd name="connsiteX8" fmla="*/ 414337 w 559593"/>
                <a:gd name="connsiteY8" fmla="*/ 397669 h 671513"/>
                <a:gd name="connsiteX9" fmla="*/ 559593 w 559593"/>
                <a:gd name="connsiteY9" fmla="*/ 402432 h 671513"/>
                <a:gd name="connsiteX10" fmla="*/ 247649 w 559593"/>
                <a:gd name="connsiteY10" fmla="*/ 159544 h 671513"/>
                <a:gd name="connsiteX11" fmla="*/ 247650 w 559593"/>
                <a:gd name="connsiteY11" fmla="*/ 92872 h 671513"/>
                <a:gd name="connsiteX12" fmla="*/ 211931 w 559593"/>
                <a:gd name="connsiteY12" fmla="*/ 19050 h 671513"/>
                <a:gd name="connsiteX13" fmla="*/ 114300 w 559593"/>
                <a:gd name="connsiteY13" fmla="*/ 0 h 671513"/>
                <a:gd name="connsiteX14" fmla="*/ 21431 w 559593"/>
                <a:gd name="connsiteY14" fmla="*/ 47625 h 671513"/>
                <a:gd name="connsiteX0" fmla="*/ 21431 w 559593"/>
                <a:gd name="connsiteY0" fmla="*/ 47625 h 671513"/>
                <a:gd name="connsiteX1" fmla="*/ 0 w 559593"/>
                <a:gd name="connsiteY1" fmla="*/ 102394 h 671513"/>
                <a:gd name="connsiteX2" fmla="*/ 9525 w 559593"/>
                <a:gd name="connsiteY2" fmla="*/ 185738 h 671513"/>
                <a:gd name="connsiteX3" fmla="*/ 57150 w 559593"/>
                <a:gd name="connsiteY3" fmla="*/ 240507 h 671513"/>
                <a:gd name="connsiteX4" fmla="*/ 57150 w 559593"/>
                <a:gd name="connsiteY4" fmla="*/ 288132 h 671513"/>
                <a:gd name="connsiteX5" fmla="*/ 114300 w 559593"/>
                <a:gd name="connsiteY5" fmla="*/ 297657 h 671513"/>
                <a:gd name="connsiteX6" fmla="*/ 40481 w 559593"/>
                <a:gd name="connsiteY6" fmla="*/ 376238 h 671513"/>
                <a:gd name="connsiteX7" fmla="*/ 404812 w 559593"/>
                <a:gd name="connsiteY7" fmla="*/ 671513 h 671513"/>
                <a:gd name="connsiteX8" fmla="*/ 414337 w 559593"/>
                <a:gd name="connsiteY8" fmla="*/ 397669 h 671513"/>
                <a:gd name="connsiteX9" fmla="*/ 559593 w 559593"/>
                <a:gd name="connsiteY9" fmla="*/ 402432 h 671513"/>
                <a:gd name="connsiteX10" fmla="*/ 250030 w 559593"/>
                <a:gd name="connsiteY10" fmla="*/ 85725 h 671513"/>
                <a:gd name="connsiteX11" fmla="*/ 247650 w 559593"/>
                <a:gd name="connsiteY11" fmla="*/ 92872 h 671513"/>
                <a:gd name="connsiteX12" fmla="*/ 211931 w 559593"/>
                <a:gd name="connsiteY12" fmla="*/ 19050 h 671513"/>
                <a:gd name="connsiteX13" fmla="*/ 114300 w 559593"/>
                <a:gd name="connsiteY13" fmla="*/ 0 h 671513"/>
                <a:gd name="connsiteX14" fmla="*/ 21431 w 559593"/>
                <a:gd name="connsiteY14" fmla="*/ 47625 h 671513"/>
                <a:gd name="connsiteX0" fmla="*/ 21431 w 559593"/>
                <a:gd name="connsiteY0" fmla="*/ 47625 h 671513"/>
                <a:gd name="connsiteX1" fmla="*/ 0 w 559593"/>
                <a:gd name="connsiteY1" fmla="*/ 102394 h 671513"/>
                <a:gd name="connsiteX2" fmla="*/ 9525 w 559593"/>
                <a:gd name="connsiteY2" fmla="*/ 185738 h 671513"/>
                <a:gd name="connsiteX3" fmla="*/ 57150 w 559593"/>
                <a:gd name="connsiteY3" fmla="*/ 240507 h 671513"/>
                <a:gd name="connsiteX4" fmla="*/ 57150 w 559593"/>
                <a:gd name="connsiteY4" fmla="*/ 288132 h 671513"/>
                <a:gd name="connsiteX5" fmla="*/ 114300 w 559593"/>
                <a:gd name="connsiteY5" fmla="*/ 297657 h 671513"/>
                <a:gd name="connsiteX6" fmla="*/ 40481 w 559593"/>
                <a:gd name="connsiteY6" fmla="*/ 376238 h 671513"/>
                <a:gd name="connsiteX7" fmla="*/ 404812 w 559593"/>
                <a:gd name="connsiteY7" fmla="*/ 671513 h 671513"/>
                <a:gd name="connsiteX8" fmla="*/ 414337 w 559593"/>
                <a:gd name="connsiteY8" fmla="*/ 397669 h 671513"/>
                <a:gd name="connsiteX9" fmla="*/ 559593 w 559593"/>
                <a:gd name="connsiteY9" fmla="*/ 402432 h 671513"/>
                <a:gd name="connsiteX10" fmla="*/ 250030 w 559593"/>
                <a:gd name="connsiteY10" fmla="*/ 85725 h 671513"/>
                <a:gd name="connsiteX11" fmla="*/ 235744 w 559593"/>
                <a:gd name="connsiteY11" fmla="*/ 42866 h 671513"/>
                <a:gd name="connsiteX12" fmla="*/ 211931 w 559593"/>
                <a:gd name="connsiteY12" fmla="*/ 19050 h 671513"/>
                <a:gd name="connsiteX13" fmla="*/ 114300 w 559593"/>
                <a:gd name="connsiteY13" fmla="*/ 0 h 671513"/>
                <a:gd name="connsiteX14" fmla="*/ 21431 w 559593"/>
                <a:gd name="connsiteY14" fmla="*/ 47625 h 671513"/>
                <a:gd name="connsiteX0" fmla="*/ 21431 w 559593"/>
                <a:gd name="connsiteY0" fmla="*/ 52388 h 676276"/>
                <a:gd name="connsiteX1" fmla="*/ 0 w 559593"/>
                <a:gd name="connsiteY1" fmla="*/ 107157 h 676276"/>
                <a:gd name="connsiteX2" fmla="*/ 9525 w 559593"/>
                <a:gd name="connsiteY2" fmla="*/ 190501 h 676276"/>
                <a:gd name="connsiteX3" fmla="*/ 57150 w 559593"/>
                <a:gd name="connsiteY3" fmla="*/ 245270 h 676276"/>
                <a:gd name="connsiteX4" fmla="*/ 57150 w 559593"/>
                <a:gd name="connsiteY4" fmla="*/ 292895 h 676276"/>
                <a:gd name="connsiteX5" fmla="*/ 114300 w 559593"/>
                <a:gd name="connsiteY5" fmla="*/ 302420 h 676276"/>
                <a:gd name="connsiteX6" fmla="*/ 40481 w 559593"/>
                <a:gd name="connsiteY6" fmla="*/ 381001 h 676276"/>
                <a:gd name="connsiteX7" fmla="*/ 404812 w 559593"/>
                <a:gd name="connsiteY7" fmla="*/ 676276 h 676276"/>
                <a:gd name="connsiteX8" fmla="*/ 414337 w 559593"/>
                <a:gd name="connsiteY8" fmla="*/ 402432 h 676276"/>
                <a:gd name="connsiteX9" fmla="*/ 559593 w 559593"/>
                <a:gd name="connsiteY9" fmla="*/ 407195 h 676276"/>
                <a:gd name="connsiteX10" fmla="*/ 250030 w 559593"/>
                <a:gd name="connsiteY10" fmla="*/ 90488 h 676276"/>
                <a:gd name="connsiteX11" fmla="*/ 235744 w 559593"/>
                <a:gd name="connsiteY11" fmla="*/ 47629 h 676276"/>
                <a:gd name="connsiteX12" fmla="*/ 159543 w 559593"/>
                <a:gd name="connsiteY12" fmla="*/ 0 h 676276"/>
                <a:gd name="connsiteX13" fmla="*/ 114300 w 559593"/>
                <a:gd name="connsiteY13" fmla="*/ 4763 h 676276"/>
                <a:gd name="connsiteX14" fmla="*/ 21431 w 559593"/>
                <a:gd name="connsiteY14" fmla="*/ 52388 h 676276"/>
                <a:gd name="connsiteX0" fmla="*/ 21431 w 585787"/>
                <a:gd name="connsiteY0" fmla="*/ 52388 h 676276"/>
                <a:gd name="connsiteX1" fmla="*/ 0 w 585787"/>
                <a:gd name="connsiteY1" fmla="*/ 107157 h 676276"/>
                <a:gd name="connsiteX2" fmla="*/ 9525 w 585787"/>
                <a:gd name="connsiteY2" fmla="*/ 190501 h 676276"/>
                <a:gd name="connsiteX3" fmla="*/ 57150 w 585787"/>
                <a:gd name="connsiteY3" fmla="*/ 245270 h 676276"/>
                <a:gd name="connsiteX4" fmla="*/ 57150 w 585787"/>
                <a:gd name="connsiteY4" fmla="*/ 292895 h 676276"/>
                <a:gd name="connsiteX5" fmla="*/ 114300 w 585787"/>
                <a:gd name="connsiteY5" fmla="*/ 302420 h 676276"/>
                <a:gd name="connsiteX6" fmla="*/ 40481 w 585787"/>
                <a:gd name="connsiteY6" fmla="*/ 381001 h 676276"/>
                <a:gd name="connsiteX7" fmla="*/ 404812 w 585787"/>
                <a:gd name="connsiteY7" fmla="*/ 676276 h 676276"/>
                <a:gd name="connsiteX8" fmla="*/ 414337 w 585787"/>
                <a:gd name="connsiteY8" fmla="*/ 402432 h 676276"/>
                <a:gd name="connsiteX9" fmla="*/ 585787 w 585787"/>
                <a:gd name="connsiteY9" fmla="*/ 383382 h 676276"/>
                <a:gd name="connsiteX10" fmla="*/ 250030 w 585787"/>
                <a:gd name="connsiteY10" fmla="*/ 90488 h 676276"/>
                <a:gd name="connsiteX11" fmla="*/ 235744 w 585787"/>
                <a:gd name="connsiteY11" fmla="*/ 47629 h 676276"/>
                <a:gd name="connsiteX12" fmla="*/ 159543 w 585787"/>
                <a:gd name="connsiteY12" fmla="*/ 0 h 676276"/>
                <a:gd name="connsiteX13" fmla="*/ 114300 w 585787"/>
                <a:gd name="connsiteY13" fmla="*/ 4763 h 676276"/>
                <a:gd name="connsiteX14" fmla="*/ 21431 w 585787"/>
                <a:gd name="connsiteY14" fmla="*/ 52388 h 676276"/>
                <a:gd name="connsiteX0" fmla="*/ 21431 w 466725"/>
                <a:gd name="connsiteY0" fmla="*/ 52388 h 676276"/>
                <a:gd name="connsiteX1" fmla="*/ 0 w 466725"/>
                <a:gd name="connsiteY1" fmla="*/ 107157 h 676276"/>
                <a:gd name="connsiteX2" fmla="*/ 9525 w 466725"/>
                <a:gd name="connsiteY2" fmla="*/ 190501 h 676276"/>
                <a:gd name="connsiteX3" fmla="*/ 57150 w 466725"/>
                <a:gd name="connsiteY3" fmla="*/ 245270 h 676276"/>
                <a:gd name="connsiteX4" fmla="*/ 57150 w 466725"/>
                <a:gd name="connsiteY4" fmla="*/ 292895 h 676276"/>
                <a:gd name="connsiteX5" fmla="*/ 114300 w 466725"/>
                <a:gd name="connsiteY5" fmla="*/ 302420 h 676276"/>
                <a:gd name="connsiteX6" fmla="*/ 40481 w 466725"/>
                <a:gd name="connsiteY6" fmla="*/ 381001 h 676276"/>
                <a:gd name="connsiteX7" fmla="*/ 404812 w 466725"/>
                <a:gd name="connsiteY7" fmla="*/ 676276 h 676276"/>
                <a:gd name="connsiteX8" fmla="*/ 414337 w 466725"/>
                <a:gd name="connsiteY8" fmla="*/ 402432 h 676276"/>
                <a:gd name="connsiteX9" fmla="*/ 466725 w 466725"/>
                <a:gd name="connsiteY9" fmla="*/ 385763 h 676276"/>
                <a:gd name="connsiteX10" fmla="*/ 250030 w 466725"/>
                <a:gd name="connsiteY10" fmla="*/ 90488 h 676276"/>
                <a:gd name="connsiteX11" fmla="*/ 235744 w 466725"/>
                <a:gd name="connsiteY11" fmla="*/ 47629 h 676276"/>
                <a:gd name="connsiteX12" fmla="*/ 159543 w 466725"/>
                <a:gd name="connsiteY12" fmla="*/ 0 h 676276"/>
                <a:gd name="connsiteX13" fmla="*/ 114300 w 466725"/>
                <a:gd name="connsiteY13" fmla="*/ 4763 h 676276"/>
                <a:gd name="connsiteX14" fmla="*/ 21431 w 466725"/>
                <a:gd name="connsiteY14" fmla="*/ 52388 h 676276"/>
                <a:gd name="connsiteX0" fmla="*/ 21431 w 466725"/>
                <a:gd name="connsiteY0" fmla="*/ 52388 h 769145"/>
                <a:gd name="connsiteX1" fmla="*/ 0 w 466725"/>
                <a:gd name="connsiteY1" fmla="*/ 107157 h 769145"/>
                <a:gd name="connsiteX2" fmla="*/ 9525 w 466725"/>
                <a:gd name="connsiteY2" fmla="*/ 190501 h 769145"/>
                <a:gd name="connsiteX3" fmla="*/ 57150 w 466725"/>
                <a:gd name="connsiteY3" fmla="*/ 245270 h 769145"/>
                <a:gd name="connsiteX4" fmla="*/ 57150 w 466725"/>
                <a:gd name="connsiteY4" fmla="*/ 292895 h 769145"/>
                <a:gd name="connsiteX5" fmla="*/ 114300 w 466725"/>
                <a:gd name="connsiteY5" fmla="*/ 302420 h 769145"/>
                <a:gd name="connsiteX6" fmla="*/ 40481 w 466725"/>
                <a:gd name="connsiteY6" fmla="*/ 381001 h 769145"/>
                <a:gd name="connsiteX7" fmla="*/ 407194 w 466725"/>
                <a:gd name="connsiteY7" fmla="*/ 769145 h 769145"/>
                <a:gd name="connsiteX8" fmla="*/ 414337 w 466725"/>
                <a:gd name="connsiteY8" fmla="*/ 402432 h 769145"/>
                <a:gd name="connsiteX9" fmla="*/ 466725 w 466725"/>
                <a:gd name="connsiteY9" fmla="*/ 385763 h 769145"/>
                <a:gd name="connsiteX10" fmla="*/ 250030 w 466725"/>
                <a:gd name="connsiteY10" fmla="*/ 90488 h 769145"/>
                <a:gd name="connsiteX11" fmla="*/ 235744 w 466725"/>
                <a:gd name="connsiteY11" fmla="*/ 47629 h 769145"/>
                <a:gd name="connsiteX12" fmla="*/ 159543 w 466725"/>
                <a:gd name="connsiteY12" fmla="*/ 0 h 769145"/>
                <a:gd name="connsiteX13" fmla="*/ 114300 w 466725"/>
                <a:gd name="connsiteY13" fmla="*/ 4763 h 769145"/>
                <a:gd name="connsiteX14" fmla="*/ 21431 w 466725"/>
                <a:gd name="connsiteY14" fmla="*/ 52388 h 769145"/>
                <a:gd name="connsiteX0" fmla="*/ 21431 w 466725"/>
                <a:gd name="connsiteY0" fmla="*/ 52388 h 769145"/>
                <a:gd name="connsiteX1" fmla="*/ 0 w 466725"/>
                <a:gd name="connsiteY1" fmla="*/ 107157 h 769145"/>
                <a:gd name="connsiteX2" fmla="*/ 9525 w 466725"/>
                <a:gd name="connsiteY2" fmla="*/ 190501 h 769145"/>
                <a:gd name="connsiteX3" fmla="*/ 57150 w 466725"/>
                <a:gd name="connsiteY3" fmla="*/ 245270 h 769145"/>
                <a:gd name="connsiteX4" fmla="*/ 114300 w 466725"/>
                <a:gd name="connsiteY4" fmla="*/ 302420 h 769145"/>
                <a:gd name="connsiteX5" fmla="*/ 40481 w 466725"/>
                <a:gd name="connsiteY5" fmla="*/ 381001 h 769145"/>
                <a:gd name="connsiteX6" fmla="*/ 407194 w 466725"/>
                <a:gd name="connsiteY6" fmla="*/ 769145 h 769145"/>
                <a:gd name="connsiteX7" fmla="*/ 414337 w 466725"/>
                <a:gd name="connsiteY7" fmla="*/ 402432 h 769145"/>
                <a:gd name="connsiteX8" fmla="*/ 466725 w 466725"/>
                <a:gd name="connsiteY8" fmla="*/ 385763 h 769145"/>
                <a:gd name="connsiteX9" fmla="*/ 250030 w 466725"/>
                <a:gd name="connsiteY9" fmla="*/ 90488 h 769145"/>
                <a:gd name="connsiteX10" fmla="*/ 235744 w 466725"/>
                <a:gd name="connsiteY10" fmla="*/ 47629 h 769145"/>
                <a:gd name="connsiteX11" fmla="*/ 159543 w 466725"/>
                <a:gd name="connsiteY11" fmla="*/ 0 h 769145"/>
                <a:gd name="connsiteX12" fmla="*/ 114300 w 466725"/>
                <a:gd name="connsiteY12" fmla="*/ 4763 h 769145"/>
                <a:gd name="connsiteX13" fmla="*/ 21431 w 466725"/>
                <a:gd name="connsiteY13" fmla="*/ 52388 h 769145"/>
                <a:gd name="connsiteX0" fmla="*/ 21431 w 466725"/>
                <a:gd name="connsiteY0" fmla="*/ 52388 h 769145"/>
                <a:gd name="connsiteX1" fmla="*/ 0 w 466725"/>
                <a:gd name="connsiteY1" fmla="*/ 107157 h 769145"/>
                <a:gd name="connsiteX2" fmla="*/ 9525 w 466725"/>
                <a:gd name="connsiteY2" fmla="*/ 190501 h 769145"/>
                <a:gd name="connsiteX3" fmla="*/ 114300 w 466725"/>
                <a:gd name="connsiteY3" fmla="*/ 302420 h 769145"/>
                <a:gd name="connsiteX4" fmla="*/ 40481 w 466725"/>
                <a:gd name="connsiteY4" fmla="*/ 381001 h 769145"/>
                <a:gd name="connsiteX5" fmla="*/ 407194 w 466725"/>
                <a:gd name="connsiteY5" fmla="*/ 769145 h 769145"/>
                <a:gd name="connsiteX6" fmla="*/ 414337 w 466725"/>
                <a:gd name="connsiteY6" fmla="*/ 402432 h 769145"/>
                <a:gd name="connsiteX7" fmla="*/ 466725 w 466725"/>
                <a:gd name="connsiteY7" fmla="*/ 385763 h 769145"/>
                <a:gd name="connsiteX8" fmla="*/ 250030 w 466725"/>
                <a:gd name="connsiteY8" fmla="*/ 90488 h 769145"/>
                <a:gd name="connsiteX9" fmla="*/ 235744 w 466725"/>
                <a:gd name="connsiteY9" fmla="*/ 47629 h 769145"/>
                <a:gd name="connsiteX10" fmla="*/ 159543 w 466725"/>
                <a:gd name="connsiteY10" fmla="*/ 0 h 769145"/>
                <a:gd name="connsiteX11" fmla="*/ 114300 w 466725"/>
                <a:gd name="connsiteY11" fmla="*/ 4763 h 769145"/>
                <a:gd name="connsiteX12" fmla="*/ 21431 w 466725"/>
                <a:gd name="connsiteY12" fmla="*/ 52388 h 769145"/>
                <a:gd name="connsiteX0" fmla="*/ 21431 w 466725"/>
                <a:gd name="connsiteY0" fmla="*/ 52388 h 769145"/>
                <a:gd name="connsiteX1" fmla="*/ 0 w 466725"/>
                <a:gd name="connsiteY1" fmla="*/ 107157 h 769145"/>
                <a:gd name="connsiteX2" fmla="*/ 114300 w 466725"/>
                <a:gd name="connsiteY2" fmla="*/ 302420 h 769145"/>
                <a:gd name="connsiteX3" fmla="*/ 40481 w 466725"/>
                <a:gd name="connsiteY3" fmla="*/ 381001 h 769145"/>
                <a:gd name="connsiteX4" fmla="*/ 407194 w 466725"/>
                <a:gd name="connsiteY4" fmla="*/ 769145 h 769145"/>
                <a:gd name="connsiteX5" fmla="*/ 414337 w 466725"/>
                <a:gd name="connsiteY5" fmla="*/ 402432 h 769145"/>
                <a:gd name="connsiteX6" fmla="*/ 466725 w 466725"/>
                <a:gd name="connsiteY6" fmla="*/ 385763 h 769145"/>
                <a:gd name="connsiteX7" fmla="*/ 250030 w 466725"/>
                <a:gd name="connsiteY7" fmla="*/ 90488 h 769145"/>
                <a:gd name="connsiteX8" fmla="*/ 235744 w 466725"/>
                <a:gd name="connsiteY8" fmla="*/ 47629 h 769145"/>
                <a:gd name="connsiteX9" fmla="*/ 159543 w 466725"/>
                <a:gd name="connsiteY9" fmla="*/ 0 h 769145"/>
                <a:gd name="connsiteX10" fmla="*/ 114300 w 466725"/>
                <a:gd name="connsiteY10" fmla="*/ 4763 h 769145"/>
                <a:gd name="connsiteX11" fmla="*/ 21431 w 466725"/>
                <a:gd name="connsiteY11" fmla="*/ 52388 h 769145"/>
                <a:gd name="connsiteX0" fmla="*/ 0 w 445294"/>
                <a:gd name="connsiteY0" fmla="*/ 52388 h 769145"/>
                <a:gd name="connsiteX1" fmla="*/ 92869 w 445294"/>
                <a:gd name="connsiteY1" fmla="*/ 302420 h 769145"/>
                <a:gd name="connsiteX2" fmla="*/ 19050 w 445294"/>
                <a:gd name="connsiteY2" fmla="*/ 381001 h 769145"/>
                <a:gd name="connsiteX3" fmla="*/ 385763 w 445294"/>
                <a:gd name="connsiteY3" fmla="*/ 769145 h 769145"/>
                <a:gd name="connsiteX4" fmla="*/ 392906 w 445294"/>
                <a:gd name="connsiteY4" fmla="*/ 402432 h 769145"/>
                <a:gd name="connsiteX5" fmla="*/ 445294 w 445294"/>
                <a:gd name="connsiteY5" fmla="*/ 385763 h 769145"/>
                <a:gd name="connsiteX6" fmla="*/ 228599 w 445294"/>
                <a:gd name="connsiteY6" fmla="*/ 90488 h 769145"/>
                <a:gd name="connsiteX7" fmla="*/ 214313 w 445294"/>
                <a:gd name="connsiteY7" fmla="*/ 47629 h 769145"/>
                <a:gd name="connsiteX8" fmla="*/ 138112 w 445294"/>
                <a:gd name="connsiteY8" fmla="*/ 0 h 769145"/>
                <a:gd name="connsiteX9" fmla="*/ 92869 w 445294"/>
                <a:gd name="connsiteY9" fmla="*/ 4763 h 769145"/>
                <a:gd name="connsiteX10" fmla="*/ 0 w 445294"/>
                <a:gd name="connsiteY10" fmla="*/ 52388 h 769145"/>
                <a:gd name="connsiteX0" fmla="*/ 73819 w 426244"/>
                <a:gd name="connsiteY0" fmla="*/ 4763 h 769145"/>
                <a:gd name="connsiteX1" fmla="*/ 73819 w 426244"/>
                <a:gd name="connsiteY1" fmla="*/ 302420 h 769145"/>
                <a:gd name="connsiteX2" fmla="*/ 0 w 426244"/>
                <a:gd name="connsiteY2" fmla="*/ 381001 h 769145"/>
                <a:gd name="connsiteX3" fmla="*/ 366713 w 426244"/>
                <a:gd name="connsiteY3" fmla="*/ 769145 h 769145"/>
                <a:gd name="connsiteX4" fmla="*/ 373856 w 426244"/>
                <a:gd name="connsiteY4" fmla="*/ 402432 h 769145"/>
                <a:gd name="connsiteX5" fmla="*/ 426244 w 426244"/>
                <a:gd name="connsiteY5" fmla="*/ 385763 h 769145"/>
                <a:gd name="connsiteX6" fmla="*/ 209549 w 426244"/>
                <a:gd name="connsiteY6" fmla="*/ 90488 h 769145"/>
                <a:gd name="connsiteX7" fmla="*/ 195263 w 426244"/>
                <a:gd name="connsiteY7" fmla="*/ 47629 h 769145"/>
                <a:gd name="connsiteX8" fmla="*/ 119062 w 426244"/>
                <a:gd name="connsiteY8" fmla="*/ 0 h 769145"/>
                <a:gd name="connsiteX9" fmla="*/ 73819 w 426244"/>
                <a:gd name="connsiteY9" fmla="*/ 4763 h 769145"/>
                <a:gd name="connsiteX0" fmla="*/ 119062 w 426244"/>
                <a:gd name="connsiteY0" fmla="*/ 0 h 769145"/>
                <a:gd name="connsiteX1" fmla="*/ 73819 w 426244"/>
                <a:gd name="connsiteY1" fmla="*/ 302420 h 769145"/>
                <a:gd name="connsiteX2" fmla="*/ 0 w 426244"/>
                <a:gd name="connsiteY2" fmla="*/ 381001 h 769145"/>
                <a:gd name="connsiteX3" fmla="*/ 366713 w 426244"/>
                <a:gd name="connsiteY3" fmla="*/ 769145 h 769145"/>
                <a:gd name="connsiteX4" fmla="*/ 373856 w 426244"/>
                <a:gd name="connsiteY4" fmla="*/ 402432 h 769145"/>
                <a:gd name="connsiteX5" fmla="*/ 426244 w 426244"/>
                <a:gd name="connsiteY5" fmla="*/ 385763 h 769145"/>
                <a:gd name="connsiteX6" fmla="*/ 209549 w 426244"/>
                <a:gd name="connsiteY6" fmla="*/ 90488 h 769145"/>
                <a:gd name="connsiteX7" fmla="*/ 195263 w 426244"/>
                <a:gd name="connsiteY7" fmla="*/ 47629 h 769145"/>
                <a:gd name="connsiteX8" fmla="*/ 119062 w 426244"/>
                <a:gd name="connsiteY8" fmla="*/ 0 h 769145"/>
                <a:gd name="connsiteX0" fmla="*/ 195263 w 426244"/>
                <a:gd name="connsiteY0" fmla="*/ 0 h 721516"/>
                <a:gd name="connsiteX1" fmla="*/ 73819 w 426244"/>
                <a:gd name="connsiteY1" fmla="*/ 254791 h 721516"/>
                <a:gd name="connsiteX2" fmla="*/ 0 w 426244"/>
                <a:gd name="connsiteY2" fmla="*/ 333372 h 721516"/>
                <a:gd name="connsiteX3" fmla="*/ 366713 w 426244"/>
                <a:gd name="connsiteY3" fmla="*/ 721516 h 721516"/>
                <a:gd name="connsiteX4" fmla="*/ 373856 w 426244"/>
                <a:gd name="connsiteY4" fmla="*/ 354803 h 721516"/>
                <a:gd name="connsiteX5" fmla="*/ 426244 w 426244"/>
                <a:gd name="connsiteY5" fmla="*/ 338134 h 721516"/>
                <a:gd name="connsiteX6" fmla="*/ 209549 w 426244"/>
                <a:gd name="connsiteY6" fmla="*/ 42859 h 721516"/>
                <a:gd name="connsiteX7" fmla="*/ 195263 w 426244"/>
                <a:gd name="connsiteY7" fmla="*/ 0 h 721516"/>
                <a:gd name="connsiteX0" fmla="*/ 209549 w 426244"/>
                <a:gd name="connsiteY0" fmla="*/ 773 h 679430"/>
                <a:gd name="connsiteX1" fmla="*/ 73819 w 426244"/>
                <a:gd name="connsiteY1" fmla="*/ 212705 h 679430"/>
                <a:gd name="connsiteX2" fmla="*/ 0 w 426244"/>
                <a:gd name="connsiteY2" fmla="*/ 291286 h 679430"/>
                <a:gd name="connsiteX3" fmla="*/ 366713 w 426244"/>
                <a:gd name="connsiteY3" fmla="*/ 679430 h 679430"/>
                <a:gd name="connsiteX4" fmla="*/ 373856 w 426244"/>
                <a:gd name="connsiteY4" fmla="*/ 312717 h 679430"/>
                <a:gd name="connsiteX5" fmla="*/ 426244 w 426244"/>
                <a:gd name="connsiteY5" fmla="*/ 296048 h 679430"/>
                <a:gd name="connsiteX6" fmla="*/ 209549 w 426244"/>
                <a:gd name="connsiteY6" fmla="*/ 773 h 679430"/>
                <a:gd name="connsiteX0" fmla="*/ 426244 w 426244"/>
                <a:gd name="connsiteY0" fmla="*/ 83343 h 466725"/>
                <a:gd name="connsiteX1" fmla="*/ 73819 w 426244"/>
                <a:gd name="connsiteY1" fmla="*/ 0 h 466725"/>
                <a:gd name="connsiteX2" fmla="*/ 0 w 426244"/>
                <a:gd name="connsiteY2" fmla="*/ 78581 h 466725"/>
                <a:gd name="connsiteX3" fmla="*/ 366713 w 426244"/>
                <a:gd name="connsiteY3" fmla="*/ 466725 h 466725"/>
                <a:gd name="connsiteX4" fmla="*/ 373856 w 426244"/>
                <a:gd name="connsiteY4" fmla="*/ 100012 h 466725"/>
                <a:gd name="connsiteX5" fmla="*/ 426244 w 426244"/>
                <a:gd name="connsiteY5" fmla="*/ 83343 h 466725"/>
                <a:gd name="connsiteX0" fmla="*/ 373856 w 373856"/>
                <a:gd name="connsiteY0" fmla="*/ 100012 h 466725"/>
                <a:gd name="connsiteX1" fmla="*/ 73819 w 373856"/>
                <a:gd name="connsiteY1" fmla="*/ 0 h 466725"/>
                <a:gd name="connsiteX2" fmla="*/ 0 w 373856"/>
                <a:gd name="connsiteY2" fmla="*/ 78581 h 466725"/>
                <a:gd name="connsiteX3" fmla="*/ 366713 w 373856"/>
                <a:gd name="connsiteY3" fmla="*/ 466725 h 466725"/>
                <a:gd name="connsiteX4" fmla="*/ 373856 w 373856"/>
                <a:gd name="connsiteY4" fmla="*/ 100012 h 466725"/>
                <a:gd name="connsiteX0" fmla="*/ 411956 w 411956"/>
                <a:gd name="connsiteY0" fmla="*/ 383381 h 466725"/>
                <a:gd name="connsiteX1" fmla="*/ 73819 w 411956"/>
                <a:gd name="connsiteY1" fmla="*/ 0 h 466725"/>
                <a:gd name="connsiteX2" fmla="*/ 0 w 411956"/>
                <a:gd name="connsiteY2" fmla="*/ 78581 h 466725"/>
                <a:gd name="connsiteX3" fmla="*/ 366713 w 411956"/>
                <a:gd name="connsiteY3" fmla="*/ 466725 h 466725"/>
                <a:gd name="connsiteX4" fmla="*/ 411956 w 411956"/>
                <a:gd name="connsiteY4" fmla="*/ 383381 h 466725"/>
                <a:gd name="connsiteX0" fmla="*/ 411956 w 411956"/>
                <a:gd name="connsiteY0" fmla="*/ 345281 h 428625"/>
                <a:gd name="connsiteX1" fmla="*/ 45244 w 411956"/>
                <a:gd name="connsiteY1" fmla="*/ 0 h 428625"/>
                <a:gd name="connsiteX2" fmla="*/ 0 w 411956"/>
                <a:gd name="connsiteY2" fmla="*/ 40481 h 428625"/>
                <a:gd name="connsiteX3" fmla="*/ 366713 w 411956"/>
                <a:gd name="connsiteY3" fmla="*/ 428625 h 428625"/>
                <a:gd name="connsiteX4" fmla="*/ 411956 w 411956"/>
                <a:gd name="connsiteY4" fmla="*/ 345281 h 428625"/>
                <a:gd name="connsiteX0" fmla="*/ 411956 w 411956"/>
                <a:gd name="connsiteY0" fmla="*/ 354806 h 438150"/>
                <a:gd name="connsiteX1" fmla="*/ 40481 w 411956"/>
                <a:gd name="connsiteY1" fmla="*/ 0 h 438150"/>
                <a:gd name="connsiteX2" fmla="*/ 0 w 411956"/>
                <a:gd name="connsiteY2" fmla="*/ 50006 h 438150"/>
                <a:gd name="connsiteX3" fmla="*/ 366713 w 411956"/>
                <a:gd name="connsiteY3" fmla="*/ 438150 h 438150"/>
                <a:gd name="connsiteX4" fmla="*/ 411956 w 411956"/>
                <a:gd name="connsiteY4" fmla="*/ 354806 h 438150"/>
                <a:gd name="connsiteX0" fmla="*/ 402431 w 402431"/>
                <a:gd name="connsiteY0" fmla="*/ 378618 h 438150"/>
                <a:gd name="connsiteX1" fmla="*/ 40481 w 402431"/>
                <a:gd name="connsiteY1" fmla="*/ 0 h 438150"/>
                <a:gd name="connsiteX2" fmla="*/ 0 w 402431"/>
                <a:gd name="connsiteY2" fmla="*/ 50006 h 438150"/>
                <a:gd name="connsiteX3" fmla="*/ 366713 w 402431"/>
                <a:gd name="connsiteY3" fmla="*/ 438150 h 438150"/>
                <a:gd name="connsiteX4" fmla="*/ 402431 w 402431"/>
                <a:gd name="connsiteY4" fmla="*/ 378618 h 438150"/>
                <a:gd name="connsiteX0" fmla="*/ 402431 w 402431"/>
                <a:gd name="connsiteY0" fmla="*/ 361949 h 421481"/>
                <a:gd name="connsiteX1" fmla="*/ 40481 w 402431"/>
                <a:gd name="connsiteY1" fmla="*/ 0 h 421481"/>
                <a:gd name="connsiteX2" fmla="*/ 0 w 402431"/>
                <a:gd name="connsiteY2" fmla="*/ 33337 h 421481"/>
                <a:gd name="connsiteX3" fmla="*/ 366713 w 402431"/>
                <a:gd name="connsiteY3" fmla="*/ 421481 h 421481"/>
                <a:gd name="connsiteX4" fmla="*/ 402431 w 402431"/>
                <a:gd name="connsiteY4" fmla="*/ 361949 h 421481"/>
                <a:gd name="connsiteX0" fmla="*/ 392906 w 392906"/>
                <a:gd name="connsiteY0" fmla="*/ 376236 h 421481"/>
                <a:gd name="connsiteX1" fmla="*/ 40481 w 392906"/>
                <a:gd name="connsiteY1" fmla="*/ 0 h 421481"/>
                <a:gd name="connsiteX2" fmla="*/ 0 w 392906"/>
                <a:gd name="connsiteY2" fmla="*/ 33337 h 421481"/>
                <a:gd name="connsiteX3" fmla="*/ 366713 w 392906"/>
                <a:gd name="connsiteY3" fmla="*/ 421481 h 421481"/>
                <a:gd name="connsiteX4" fmla="*/ 392906 w 392906"/>
                <a:gd name="connsiteY4" fmla="*/ 376236 h 421481"/>
                <a:gd name="connsiteX0" fmla="*/ 392906 w 392906"/>
                <a:gd name="connsiteY0" fmla="*/ 383380 h 428625"/>
                <a:gd name="connsiteX1" fmla="*/ 40481 w 392906"/>
                <a:gd name="connsiteY1" fmla="*/ 0 h 428625"/>
                <a:gd name="connsiteX2" fmla="*/ 0 w 392906"/>
                <a:gd name="connsiteY2" fmla="*/ 40481 h 428625"/>
                <a:gd name="connsiteX3" fmla="*/ 366713 w 392906"/>
                <a:gd name="connsiteY3" fmla="*/ 428625 h 428625"/>
                <a:gd name="connsiteX4" fmla="*/ 392906 w 392906"/>
                <a:gd name="connsiteY4" fmla="*/ 383380 h 428625"/>
                <a:gd name="connsiteX0" fmla="*/ 373135 w 373135"/>
                <a:gd name="connsiteY0" fmla="*/ 383380 h 428625"/>
                <a:gd name="connsiteX1" fmla="*/ 20710 w 373135"/>
                <a:gd name="connsiteY1" fmla="*/ 0 h 428625"/>
                <a:gd name="connsiteX2" fmla="*/ 0 w 373135"/>
                <a:gd name="connsiteY2" fmla="*/ 30371 h 428625"/>
                <a:gd name="connsiteX3" fmla="*/ 346942 w 373135"/>
                <a:gd name="connsiteY3" fmla="*/ 428625 h 428625"/>
                <a:gd name="connsiteX4" fmla="*/ 373135 w 373135"/>
                <a:gd name="connsiteY4" fmla="*/ 383380 h 428625"/>
                <a:gd name="connsiteX0" fmla="*/ 364908 w 364908"/>
                <a:gd name="connsiteY0" fmla="*/ 383380 h 428625"/>
                <a:gd name="connsiteX1" fmla="*/ 12483 w 364908"/>
                <a:gd name="connsiteY1" fmla="*/ 0 h 428625"/>
                <a:gd name="connsiteX2" fmla="*/ 0 w 364908"/>
                <a:gd name="connsiteY2" fmla="*/ 57020 h 428625"/>
                <a:gd name="connsiteX3" fmla="*/ 338715 w 364908"/>
                <a:gd name="connsiteY3" fmla="*/ 428625 h 428625"/>
                <a:gd name="connsiteX4" fmla="*/ 364908 w 364908"/>
                <a:gd name="connsiteY4" fmla="*/ 383380 h 428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908" h="428625">
                  <a:moveTo>
                    <a:pt x="364908" y="383380"/>
                  </a:moveTo>
                  <a:lnTo>
                    <a:pt x="12483" y="0"/>
                  </a:lnTo>
                  <a:lnTo>
                    <a:pt x="0" y="57020"/>
                  </a:lnTo>
                  <a:lnTo>
                    <a:pt x="338715" y="428625"/>
                  </a:lnTo>
                  <a:lnTo>
                    <a:pt x="364908" y="383380"/>
                  </a:lnTo>
                  <a:close/>
                </a:path>
              </a:pathLst>
            </a:custGeom>
            <a:solidFill>
              <a:srgbClr val="2F3BA2"/>
            </a:solidFill>
            <a:ln w="12700">
              <a:noFill/>
              <a:miter lim="800000"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1008000" rIns="0" bIns="45720" numCol="1" rtlCol="0" anchor="t" anchorCtr="0" compatLnSpc="1">
              <a:prstTxWarp prst="textNoShape">
                <a:avLst/>
              </a:prstTxWarp>
            </a:bodyPr>
            <a:lstStyle/>
            <a:p>
              <a:pPr lvl="0" algn="ctr" eaLnBrk="0" hangingPunct="0"/>
              <a:endParaRPr lang="ko-KR" altLang="en-US" sz="1600" spc="-100" baseline="0" dirty="0"/>
            </a:p>
          </p:txBody>
        </p:sp>
        <p:sp>
          <p:nvSpPr>
            <p:cNvPr id="57" name="자유형 56"/>
            <p:cNvSpPr/>
            <p:nvPr userDrawn="1"/>
          </p:nvSpPr>
          <p:spPr>
            <a:xfrm rot="187138">
              <a:off x="3740697" y="204853"/>
              <a:ext cx="245488" cy="238923"/>
            </a:xfrm>
            <a:custGeom>
              <a:avLst/>
              <a:gdLst>
                <a:gd name="connsiteX0" fmla="*/ 21431 w 559593"/>
                <a:gd name="connsiteY0" fmla="*/ 47625 h 671513"/>
                <a:gd name="connsiteX1" fmla="*/ 0 w 559593"/>
                <a:gd name="connsiteY1" fmla="*/ 102394 h 671513"/>
                <a:gd name="connsiteX2" fmla="*/ 9525 w 559593"/>
                <a:gd name="connsiteY2" fmla="*/ 185738 h 671513"/>
                <a:gd name="connsiteX3" fmla="*/ 57150 w 559593"/>
                <a:gd name="connsiteY3" fmla="*/ 240507 h 671513"/>
                <a:gd name="connsiteX4" fmla="*/ 57150 w 559593"/>
                <a:gd name="connsiteY4" fmla="*/ 288132 h 671513"/>
                <a:gd name="connsiteX5" fmla="*/ 114300 w 559593"/>
                <a:gd name="connsiteY5" fmla="*/ 297657 h 671513"/>
                <a:gd name="connsiteX6" fmla="*/ 40481 w 559593"/>
                <a:gd name="connsiteY6" fmla="*/ 376238 h 671513"/>
                <a:gd name="connsiteX7" fmla="*/ 404812 w 559593"/>
                <a:gd name="connsiteY7" fmla="*/ 671513 h 671513"/>
                <a:gd name="connsiteX8" fmla="*/ 414337 w 559593"/>
                <a:gd name="connsiteY8" fmla="*/ 397669 h 671513"/>
                <a:gd name="connsiteX9" fmla="*/ 559593 w 559593"/>
                <a:gd name="connsiteY9" fmla="*/ 402432 h 671513"/>
                <a:gd name="connsiteX10" fmla="*/ 326231 w 559593"/>
                <a:gd name="connsiteY10" fmla="*/ 176213 h 671513"/>
                <a:gd name="connsiteX11" fmla="*/ 288131 w 559593"/>
                <a:gd name="connsiteY11" fmla="*/ 173832 h 671513"/>
                <a:gd name="connsiteX12" fmla="*/ 233362 w 559593"/>
                <a:gd name="connsiteY12" fmla="*/ 45244 h 671513"/>
                <a:gd name="connsiteX13" fmla="*/ 114300 w 559593"/>
                <a:gd name="connsiteY13" fmla="*/ 0 h 671513"/>
                <a:gd name="connsiteX14" fmla="*/ 21431 w 559593"/>
                <a:gd name="connsiteY14" fmla="*/ 47625 h 671513"/>
                <a:gd name="connsiteX0" fmla="*/ 21431 w 559593"/>
                <a:gd name="connsiteY0" fmla="*/ 47625 h 671513"/>
                <a:gd name="connsiteX1" fmla="*/ 0 w 559593"/>
                <a:gd name="connsiteY1" fmla="*/ 102394 h 671513"/>
                <a:gd name="connsiteX2" fmla="*/ 9525 w 559593"/>
                <a:gd name="connsiteY2" fmla="*/ 185738 h 671513"/>
                <a:gd name="connsiteX3" fmla="*/ 57150 w 559593"/>
                <a:gd name="connsiteY3" fmla="*/ 240507 h 671513"/>
                <a:gd name="connsiteX4" fmla="*/ 57150 w 559593"/>
                <a:gd name="connsiteY4" fmla="*/ 288132 h 671513"/>
                <a:gd name="connsiteX5" fmla="*/ 114300 w 559593"/>
                <a:gd name="connsiteY5" fmla="*/ 297657 h 671513"/>
                <a:gd name="connsiteX6" fmla="*/ 40481 w 559593"/>
                <a:gd name="connsiteY6" fmla="*/ 376238 h 671513"/>
                <a:gd name="connsiteX7" fmla="*/ 404812 w 559593"/>
                <a:gd name="connsiteY7" fmla="*/ 671513 h 671513"/>
                <a:gd name="connsiteX8" fmla="*/ 414337 w 559593"/>
                <a:gd name="connsiteY8" fmla="*/ 397669 h 671513"/>
                <a:gd name="connsiteX9" fmla="*/ 559593 w 559593"/>
                <a:gd name="connsiteY9" fmla="*/ 402432 h 671513"/>
                <a:gd name="connsiteX10" fmla="*/ 326231 w 559593"/>
                <a:gd name="connsiteY10" fmla="*/ 176213 h 671513"/>
                <a:gd name="connsiteX11" fmla="*/ 288131 w 559593"/>
                <a:gd name="connsiteY11" fmla="*/ 173832 h 671513"/>
                <a:gd name="connsiteX12" fmla="*/ 185737 w 559593"/>
                <a:gd name="connsiteY12" fmla="*/ 9525 h 671513"/>
                <a:gd name="connsiteX13" fmla="*/ 114300 w 559593"/>
                <a:gd name="connsiteY13" fmla="*/ 0 h 671513"/>
                <a:gd name="connsiteX14" fmla="*/ 21431 w 559593"/>
                <a:gd name="connsiteY14" fmla="*/ 47625 h 671513"/>
                <a:gd name="connsiteX0" fmla="*/ 21431 w 559593"/>
                <a:gd name="connsiteY0" fmla="*/ 47625 h 671513"/>
                <a:gd name="connsiteX1" fmla="*/ 0 w 559593"/>
                <a:gd name="connsiteY1" fmla="*/ 102394 h 671513"/>
                <a:gd name="connsiteX2" fmla="*/ 9525 w 559593"/>
                <a:gd name="connsiteY2" fmla="*/ 185738 h 671513"/>
                <a:gd name="connsiteX3" fmla="*/ 57150 w 559593"/>
                <a:gd name="connsiteY3" fmla="*/ 240507 h 671513"/>
                <a:gd name="connsiteX4" fmla="*/ 57150 w 559593"/>
                <a:gd name="connsiteY4" fmla="*/ 288132 h 671513"/>
                <a:gd name="connsiteX5" fmla="*/ 114300 w 559593"/>
                <a:gd name="connsiteY5" fmla="*/ 297657 h 671513"/>
                <a:gd name="connsiteX6" fmla="*/ 40481 w 559593"/>
                <a:gd name="connsiteY6" fmla="*/ 376238 h 671513"/>
                <a:gd name="connsiteX7" fmla="*/ 404812 w 559593"/>
                <a:gd name="connsiteY7" fmla="*/ 671513 h 671513"/>
                <a:gd name="connsiteX8" fmla="*/ 414337 w 559593"/>
                <a:gd name="connsiteY8" fmla="*/ 397669 h 671513"/>
                <a:gd name="connsiteX9" fmla="*/ 559593 w 559593"/>
                <a:gd name="connsiteY9" fmla="*/ 402432 h 671513"/>
                <a:gd name="connsiteX10" fmla="*/ 326231 w 559593"/>
                <a:gd name="connsiteY10" fmla="*/ 176213 h 671513"/>
                <a:gd name="connsiteX11" fmla="*/ 247650 w 559593"/>
                <a:gd name="connsiteY11" fmla="*/ 71439 h 671513"/>
                <a:gd name="connsiteX12" fmla="*/ 185737 w 559593"/>
                <a:gd name="connsiteY12" fmla="*/ 9525 h 671513"/>
                <a:gd name="connsiteX13" fmla="*/ 114300 w 559593"/>
                <a:gd name="connsiteY13" fmla="*/ 0 h 671513"/>
                <a:gd name="connsiteX14" fmla="*/ 21431 w 559593"/>
                <a:gd name="connsiteY14" fmla="*/ 47625 h 671513"/>
                <a:gd name="connsiteX0" fmla="*/ 21431 w 559593"/>
                <a:gd name="connsiteY0" fmla="*/ 47625 h 671513"/>
                <a:gd name="connsiteX1" fmla="*/ 0 w 559593"/>
                <a:gd name="connsiteY1" fmla="*/ 102394 h 671513"/>
                <a:gd name="connsiteX2" fmla="*/ 9525 w 559593"/>
                <a:gd name="connsiteY2" fmla="*/ 185738 h 671513"/>
                <a:gd name="connsiteX3" fmla="*/ 57150 w 559593"/>
                <a:gd name="connsiteY3" fmla="*/ 240507 h 671513"/>
                <a:gd name="connsiteX4" fmla="*/ 57150 w 559593"/>
                <a:gd name="connsiteY4" fmla="*/ 288132 h 671513"/>
                <a:gd name="connsiteX5" fmla="*/ 114300 w 559593"/>
                <a:gd name="connsiteY5" fmla="*/ 297657 h 671513"/>
                <a:gd name="connsiteX6" fmla="*/ 40481 w 559593"/>
                <a:gd name="connsiteY6" fmla="*/ 376238 h 671513"/>
                <a:gd name="connsiteX7" fmla="*/ 404812 w 559593"/>
                <a:gd name="connsiteY7" fmla="*/ 671513 h 671513"/>
                <a:gd name="connsiteX8" fmla="*/ 414337 w 559593"/>
                <a:gd name="connsiteY8" fmla="*/ 397669 h 671513"/>
                <a:gd name="connsiteX9" fmla="*/ 559593 w 559593"/>
                <a:gd name="connsiteY9" fmla="*/ 402432 h 671513"/>
                <a:gd name="connsiteX10" fmla="*/ 345281 w 559593"/>
                <a:gd name="connsiteY10" fmla="*/ 176213 h 671513"/>
                <a:gd name="connsiteX11" fmla="*/ 247650 w 559593"/>
                <a:gd name="connsiteY11" fmla="*/ 71439 h 671513"/>
                <a:gd name="connsiteX12" fmla="*/ 185737 w 559593"/>
                <a:gd name="connsiteY12" fmla="*/ 9525 h 671513"/>
                <a:gd name="connsiteX13" fmla="*/ 114300 w 559593"/>
                <a:gd name="connsiteY13" fmla="*/ 0 h 671513"/>
                <a:gd name="connsiteX14" fmla="*/ 21431 w 559593"/>
                <a:gd name="connsiteY14" fmla="*/ 47625 h 671513"/>
                <a:gd name="connsiteX0" fmla="*/ 21431 w 559593"/>
                <a:gd name="connsiteY0" fmla="*/ 47625 h 671513"/>
                <a:gd name="connsiteX1" fmla="*/ 0 w 559593"/>
                <a:gd name="connsiteY1" fmla="*/ 102394 h 671513"/>
                <a:gd name="connsiteX2" fmla="*/ 9525 w 559593"/>
                <a:gd name="connsiteY2" fmla="*/ 185738 h 671513"/>
                <a:gd name="connsiteX3" fmla="*/ 57150 w 559593"/>
                <a:gd name="connsiteY3" fmla="*/ 240507 h 671513"/>
                <a:gd name="connsiteX4" fmla="*/ 57150 w 559593"/>
                <a:gd name="connsiteY4" fmla="*/ 288132 h 671513"/>
                <a:gd name="connsiteX5" fmla="*/ 114300 w 559593"/>
                <a:gd name="connsiteY5" fmla="*/ 297657 h 671513"/>
                <a:gd name="connsiteX6" fmla="*/ 40481 w 559593"/>
                <a:gd name="connsiteY6" fmla="*/ 376238 h 671513"/>
                <a:gd name="connsiteX7" fmla="*/ 404812 w 559593"/>
                <a:gd name="connsiteY7" fmla="*/ 671513 h 671513"/>
                <a:gd name="connsiteX8" fmla="*/ 414337 w 559593"/>
                <a:gd name="connsiteY8" fmla="*/ 397669 h 671513"/>
                <a:gd name="connsiteX9" fmla="*/ 559593 w 559593"/>
                <a:gd name="connsiteY9" fmla="*/ 402432 h 671513"/>
                <a:gd name="connsiteX10" fmla="*/ 326231 w 559593"/>
                <a:gd name="connsiteY10" fmla="*/ 188119 h 671513"/>
                <a:gd name="connsiteX11" fmla="*/ 247650 w 559593"/>
                <a:gd name="connsiteY11" fmla="*/ 71439 h 671513"/>
                <a:gd name="connsiteX12" fmla="*/ 185737 w 559593"/>
                <a:gd name="connsiteY12" fmla="*/ 9525 h 671513"/>
                <a:gd name="connsiteX13" fmla="*/ 114300 w 559593"/>
                <a:gd name="connsiteY13" fmla="*/ 0 h 671513"/>
                <a:gd name="connsiteX14" fmla="*/ 21431 w 559593"/>
                <a:gd name="connsiteY14" fmla="*/ 47625 h 671513"/>
                <a:gd name="connsiteX0" fmla="*/ 21431 w 559593"/>
                <a:gd name="connsiteY0" fmla="*/ 47625 h 671513"/>
                <a:gd name="connsiteX1" fmla="*/ 0 w 559593"/>
                <a:gd name="connsiteY1" fmla="*/ 102394 h 671513"/>
                <a:gd name="connsiteX2" fmla="*/ 9525 w 559593"/>
                <a:gd name="connsiteY2" fmla="*/ 185738 h 671513"/>
                <a:gd name="connsiteX3" fmla="*/ 57150 w 559593"/>
                <a:gd name="connsiteY3" fmla="*/ 240507 h 671513"/>
                <a:gd name="connsiteX4" fmla="*/ 57150 w 559593"/>
                <a:gd name="connsiteY4" fmla="*/ 288132 h 671513"/>
                <a:gd name="connsiteX5" fmla="*/ 114300 w 559593"/>
                <a:gd name="connsiteY5" fmla="*/ 297657 h 671513"/>
                <a:gd name="connsiteX6" fmla="*/ 40481 w 559593"/>
                <a:gd name="connsiteY6" fmla="*/ 376238 h 671513"/>
                <a:gd name="connsiteX7" fmla="*/ 404812 w 559593"/>
                <a:gd name="connsiteY7" fmla="*/ 671513 h 671513"/>
                <a:gd name="connsiteX8" fmla="*/ 414337 w 559593"/>
                <a:gd name="connsiteY8" fmla="*/ 397669 h 671513"/>
                <a:gd name="connsiteX9" fmla="*/ 559593 w 559593"/>
                <a:gd name="connsiteY9" fmla="*/ 402432 h 671513"/>
                <a:gd name="connsiteX10" fmla="*/ 326231 w 559593"/>
                <a:gd name="connsiteY10" fmla="*/ 188119 h 671513"/>
                <a:gd name="connsiteX11" fmla="*/ 292894 w 559593"/>
                <a:gd name="connsiteY11" fmla="*/ 97633 h 671513"/>
                <a:gd name="connsiteX12" fmla="*/ 185737 w 559593"/>
                <a:gd name="connsiteY12" fmla="*/ 9525 h 671513"/>
                <a:gd name="connsiteX13" fmla="*/ 114300 w 559593"/>
                <a:gd name="connsiteY13" fmla="*/ 0 h 671513"/>
                <a:gd name="connsiteX14" fmla="*/ 21431 w 559593"/>
                <a:gd name="connsiteY14" fmla="*/ 47625 h 671513"/>
                <a:gd name="connsiteX0" fmla="*/ 21431 w 559593"/>
                <a:gd name="connsiteY0" fmla="*/ 47625 h 671513"/>
                <a:gd name="connsiteX1" fmla="*/ 0 w 559593"/>
                <a:gd name="connsiteY1" fmla="*/ 102394 h 671513"/>
                <a:gd name="connsiteX2" fmla="*/ 9525 w 559593"/>
                <a:gd name="connsiteY2" fmla="*/ 185738 h 671513"/>
                <a:gd name="connsiteX3" fmla="*/ 57150 w 559593"/>
                <a:gd name="connsiteY3" fmla="*/ 240507 h 671513"/>
                <a:gd name="connsiteX4" fmla="*/ 57150 w 559593"/>
                <a:gd name="connsiteY4" fmla="*/ 288132 h 671513"/>
                <a:gd name="connsiteX5" fmla="*/ 114300 w 559593"/>
                <a:gd name="connsiteY5" fmla="*/ 297657 h 671513"/>
                <a:gd name="connsiteX6" fmla="*/ 40481 w 559593"/>
                <a:gd name="connsiteY6" fmla="*/ 376238 h 671513"/>
                <a:gd name="connsiteX7" fmla="*/ 404812 w 559593"/>
                <a:gd name="connsiteY7" fmla="*/ 671513 h 671513"/>
                <a:gd name="connsiteX8" fmla="*/ 414337 w 559593"/>
                <a:gd name="connsiteY8" fmla="*/ 397669 h 671513"/>
                <a:gd name="connsiteX9" fmla="*/ 559593 w 559593"/>
                <a:gd name="connsiteY9" fmla="*/ 402432 h 671513"/>
                <a:gd name="connsiteX10" fmla="*/ 288131 w 559593"/>
                <a:gd name="connsiteY10" fmla="*/ 180976 h 671513"/>
                <a:gd name="connsiteX11" fmla="*/ 292894 w 559593"/>
                <a:gd name="connsiteY11" fmla="*/ 97633 h 671513"/>
                <a:gd name="connsiteX12" fmla="*/ 185737 w 559593"/>
                <a:gd name="connsiteY12" fmla="*/ 9525 h 671513"/>
                <a:gd name="connsiteX13" fmla="*/ 114300 w 559593"/>
                <a:gd name="connsiteY13" fmla="*/ 0 h 671513"/>
                <a:gd name="connsiteX14" fmla="*/ 21431 w 559593"/>
                <a:gd name="connsiteY14" fmla="*/ 47625 h 671513"/>
                <a:gd name="connsiteX0" fmla="*/ 21431 w 559593"/>
                <a:gd name="connsiteY0" fmla="*/ 47625 h 671513"/>
                <a:gd name="connsiteX1" fmla="*/ 0 w 559593"/>
                <a:gd name="connsiteY1" fmla="*/ 102394 h 671513"/>
                <a:gd name="connsiteX2" fmla="*/ 9525 w 559593"/>
                <a:gd name="connsiteY2" fmla="*/ 185738 h 671513"/>
                <a:gd name="connsiteX3" fmla="*/ 57150 w 559593"/>
                <a:gd name="connsiteY3" fmla="*/ 240507 h 671513"/>
                <a:gd name="connsiteX4" fmla="*/ 57150 w 559593"/>
                <a:gd name="connsiteY4" fmla="*/ 288132 h 671513"/>
                <a:gd name="connsiteX5" fmla="*/ 114300 w 559593"/>
                <a:gd name="connsiteY5" fmla="*/ 297657 h 671513"/>
                <a:gd name="connsiteX6" fmla="*/ 40481 w 559593"/>
                <a:gd name="connsiteY6" fmla="*/ 376238 h 671513"/>
                <a:gd name="connsiteX7" fmla="*/ 404812 w 559593"/>
                <a:gd name="connsiteY7" fmla="*/ 671513 h 671513"/>
                <a:gd name="connsiteX8" fmla="*/ 414337 w 559593"/>
                <a:gd name="connsiteY8" fmla="*/ 397669 h 671513"/>
                <a:gd name="connsiteX9" fmla="*/ 559593 w 559593"/>
                <a:gd name="connsiteY9" fmla="*/ 402432 h 671513"/>
                <a:gd name="connsiteX10" fmla="*/ 288131 w 559593"/>
                <a:gd name="connsiteY10" fmla="*/ 180976 h 671513"/>
                <a:gd name="connsiteX11" fmla="*/ 330994 w 559593"/>
                <a:gd name="connsiteY11" fmla="*/ 150021 h 671513"/>
                <a:gd name="connsiteX12" fmla="*/ 185737 w 559593"/>
                <a:gd name="connsiteY12" fmla="*/ 9525 h 671513"/>
                <a:gd name="connsiteX13" fmla="*/ 114300 w 559593"/>
                <a:gd name="connsiteY13" fmla="*/ 0 h 671513"/>
                <a:gd name="connsiteX14" fmla="*/ 21431 w 559593"/>
                <a:gd name="connsiteY14" fmla="*/ 47625 h 671513"/>
                <a:gd name="connsiteX0" fmla="*/ 21431 w 559593"/>
                <a:gd name="connsiteY0" fmla="*/ 47625 h 671513"/>
                <a:gd name="connsiteX1" fmla="*/ 0 w 559593"/>
                <a:gd name="connsiteY1" fmla="*/ 102394 h 671513"/>
                <a:gd name="connsiteX2" fmla="*/ 9525 w 559593"/>
                <a:gd name="connsiteY2" fmla="*/ 185738 h 671513"/>
                <a:gd name="connsiteX3" fmla="*/ 57150 w 559593"/>
                <a:gd name="connsiteY3" fmla="*/ 240507 h 671513"/>
                <a:gd name="connsiteX4" fmla="*/ 57150 w 559593"/>
                <a:gd name="connsiteY4" fmla="*/ 288132 h 671513"/>
                <a:gd name="connsiteX5" fmla="*/ 114300 w 559593"/>
                <a:gd name="connsiteY5" fmla="*/ 297657 h 671513"/>
                <a:gd name="connsiteX6" fmla="*/ 40481 w 559593"/>
                <a:gd name="connsiteY6" fmla="*/ 376238 h 671513"/>
                <a:gd name="connsiteX7" fmla="*/ 404812 w 559593"/>
                <a:gd name="connsiteY7" fmla="*/ 671513 h 671513"/>
                <a:gd name="connsiteX8" fmla="*/ 414337 w 559593"/>
                <a:gd name="connsiteY8" fmla="*/ 397669 h 671513"/>
                <a:gd name="connsiteX9" fmla="*/ 559593 w 559593"/>
                <a:gd name="connsiteY9" fmla="*/ 402432 h 671513"/>
                <a:gd name="connsiteX10" fmla="*/ 288131 w 559593"/>
                <a:gd name="connsiteY10" fmla="*/ 180976 h 671513"/>
                <a:gd name="connsiteX11" fmla="*/ 347662 w 559593"/>
                <a:gd name="connsiteY11" fmla="*/ 169071 h 671513"/>
                <a:gd name="connsiteX12" fmla="*/ 185737 w 559593"/>
                <a:gd name="connsiteY12" fmla="*/ 9525 h 671513"/>
                <a:gd name="connsiteX13" fmla="*/ 114300 w 559593"/>
                <a:gd name="connsiteY13" fmla="*/ 0 h 671513"/>
                <a:gd name="connsiteX14" fmla="*/ 21431 w 559593"/>
                <a:gd name="connsiteY14" fmla="*/ 47625 h 671513"/>
                <a:gd name="connsiteX0" fmla="*/ 21431 w 559593"/>
                <a:gd name="connsiteY0" fmla="*/ 47625 h 671513"/>
                <a:gd name="connsiteX1" fmla="*/ 0 w 559593"/>
                <a:gd name="connsiteY1" fmla="*/ 102394 h 671513"/>
                <a:gd name="connsiteX2" fmla="*/ 9525 w 559593"/>
                <a:gd name="connsiteY2" fmla="*/ 185738 h 671513"/>
                <a:gd name="connsiteX3" fmla="*/ 57150 w 559593"/>
                <a:gd name="connsiteY3" fmla="*/ 240507 h 671513"/>
                <a:gd name="connsiteX4" fmla="*/ 57150 w 559593"/>
                <a:gd name="connsiteY4" fmla="*/ 288132 h 671513"/>
                <a:gd name="connsiteX5" fmla="*/ 114300 w 559593"/>
                <a:gd name="connsiteY5" fmla="*/ 297657 h 671513"/>
                <a:gd name="connsiteX6" fmla="*/ 40481 w 559593"/>
                <a:gd name="connsiteY6" fmla="*/ 376238 h 671513"/>
                <a:gd name="connsiteX7" fmla="*/ 404812 w 559593"/>
                <a:gd name="connsiteY7" fmla="*/ 671513 h 671513"/>
                <a:gd name="connsiteX8" fmla="*/ 414337 w 559593"/>
                <a:gd name="connsiteY8" fmla="*/ 397669 h 671513"/>
                <a:gd name="connsiteX9" fmla="*/ 559593 w 559593"/>
                <a:gd name="connsiteY9" fmla="*/ 402432 h 671513"/>
                <a:gd name="connsiteX10" fmla="*/ 321468 w 559593"/>
                <a:gd name="connsiteY10" fmla="*/ 207170 h 671513"/>
                <a:gd name="connsiteX11" fmla="*/ 347662 w 559593"/>
                <a:gd name="connsiteY11" fmla="*/ 169071 h 671513"/>
                <a:gd name="connsiteX12" fmla="*/ 185737 w 559593"/>
                <a:gd name="connsiteY12" fmla="*/ 9525 h 671513"/>
                <a:gd name="connsiteX13" fmla="*/ 114300 w 559593"/>
                <a:gd name="connsiteY13" fmla="*/ 0 h 671513"/>
                <a:gd name="connsiteX14" fmla="*/ 21431 w 559593"/>
                <a:gd name="connsiteY14" fmla="*/ 47625 h 671513"/>
                <a:gd name="connsiteX0" fmla="*/ 21431 w 559593"/>
                <a:gd name="connsiteY0" fmla="*/ 47625 h 671513"/>
                <a:gd name="connsiteX1" fmla="*/ 0 w 559593"/>
                <a:gd name="connsiteY1" fmla="*/ 102394 h 671513"/>
                <a:gd name="connsiteX2" fmla="*/ 9525 w 559593"/>
                <a:gd name="connsiteY2" fmla="*/ 185738 h 671513"/>
                <a:gd name="connsiteX3" fmla="*/ 57150 w 559593"/>
                <a:gd name="connsiteY3" fmla="*/ 240507 h 671513"/>
                <a:gd name="connsiteX4" fmla="*/ 57150 w 559593"/>
                <a:gd name="connsiteY4" fmla="*/ 288132 h 671513"/>
                <a:gd name="connsiteX5" fmla="*/ 114300 w 559593"/>
                <a:gd name="connsiteY5" fmla="*/ 297657 h 671513"/>
                <a:gd name="connsiteX6" fmla="*/ 40481 w 559593"/>
                <a:gd name="connsiteY6" fmla="*/ 376238 h 671513"/>
                <a:gd name="connsiteX7" fmla="*/ 404812 w 559593"/>
                <a:gd name="connsiteY7" fmla="*/ 671513 h 671513"/>
                <a:gd name="connsiteX8" fmla="*/ 414337 w 559593"/>
                <a:gd name="connsiteY8" fmla="*/ 397669 h 671513"/>
                <a:gd name="connsiteX9" fmla="*/ 559593 w 559593"/>
                <a:gd name="connsiteY9" fmla="*/ 402432 h 671513"/>
                <a:gd name="connsiteX10" fmla="*/ 321468 w 559593"/>
                <a:gd name="connsiteY10" fmla="*/ 207170 h 671513"/>
                <a:gd name="connsiteX11" fmla="*/ 347662 w 559593"/>
                <a:gd name="connsiteY11" fmla="*/ 169071 h 671513"/>
                <a:gd name="connsiteX12" fmla="*/ 211931 w 559593"/>
                <a:gd name="connsiteY12" fmla="*/ 19050 h 671513"/>
                <a:gd name="connsiteX13" fmla="*/ 114300 w 559593"/>
                <a:gd name="connsiteY13" fmla="*/ 0 h 671513"/>
                <a:gd name="connsiteX14" fmla="*/ 21431 w 559593"/>
                <a:gd name="connsiteY14" fmla="*/ 47625 h 671513"/>
                <a:gd name="connsiteX0" fmla="*/ 21431 w 559593"/>
                <a:gd name="connsiteY0" fmla="*/ 47625 h 671513"/>
                <a:gd name="connsiteX1" fmla="*/ 0 w 559593"/>
                <a:gd name="connsiteY1" fmla="*/ 102394 h 671513"/>
                <a:gd name="connsiteX2" fmla="*/ 9525 w 559593"/>
                <a:gd name="connsiteY2" fmla="*/ 185738 h 671513"/>
                <a:gd name="connsiteX3" fmla="*/ 57150 w 559593"/>
                <a:gd name="connsiteY3" fmla="*/ 240507 h 671513"/>
                <a:gd name="connsiteX4" fmla="*/ 57150 w 559593"/>
                <a:gd name="connsiteY4" fmla="*/ 288132 h 671513"/>
                <a:gd name="connsiteX5" fmla="*/ 114300 w 559593"/>
                <a:gd name="connsiteY5" fmla="*/ 297657 h 671513"/>
                <a:gd name="connsiteX6" fmla="*/ 40481 w 559593"/>
                <a:gd name="connsiteY6" fmla="*/ 376238 h 671513"/>
                <a:gd name="connsiteX7" fmla="*/ 404812 w 559593"/>
                <a:gd name="connsiteY7" fmla="*/ 671513 h 671513"/>
                <a:gd name="connsiteX8" fmla="*/ 414337 w 559593"/>
                <a:gd name="connsiteY8" fmla="*/ 397669 h 671513"/>
                <a:gd name="connsiteX9" fmla="*/ 559593 w 559593"/>
                <a:gd name="connsiteY9" fmla="*/ 402432 h 671513"/>
                <a:gd name="connsiteX10" fmla="*/ 321468 w 559593"/>
                <a:gd name="connsiteY10" fmla="*/ 207170 h 671513"/>
                <a:gd name="connsiteX11" fmla="*/ 342900 w 559593"/>
                <a:gd name="connsiteY11" fmla="*/ 178596 h 671513"/>
                <a:gd name="connsiteX12" fmla="*/ 211931 w 559593"/>
                <a:gd name="connsiteY12" fmla="*/ 19050 h 671513"/>
                <a:gd name="connsiteX13" fmla="*/ 114300 w 559593"/>
                <a:gd name="connsiteY13" fmla="*/ 0 h 671513"/>
                <a:gd name="connsiteX14" fmla="*/ 21431 w 559593"/>
                <a:gd name="connsiteY14" fmla="*/ 47625 h 671513"/>
                <a:gd name="connsiteX0" fmla="*/ 21431 w 559593"/>
                <a:gd name="connsiteY0" fmla="*/ 47625 h 671513"/>
                <a:gd name="connsiteX1" fmla="*/ 0 w 559593"/>
                <a:gd name="connsiteY1" fmla="*/ 102394 h 671513"/>
                <a:gd name="connsiteX2" fmla="*/ 9525 w 559593"/>
                <a:gd name="connsiteY2" fmla="*/ 185738 h 671513"/>
                <a:gd name="connsiteX3" fmla="*/ 57150 w 559593"/>
                <a:gd name="connsiteY3" fmla="*/ 240507 h 671513"/>
                <a:gd name="connsiteX4" fmla="*/ 57150 w 559593"/>
                <a:gd name="connsiteY4" fmla="*/ 288132 h 671513"/>
                <a:gd name="connsiteX5" fmla="*/ 114300 w 559593"/>
                <a:gd name="connsiteY5" fmla="*/ 297657 h 671513"/>
                <a:gd name="connsiteX6" fmla="*/ 40481 w 559593"/>
                <a:gd name="connsiteY6" fmla="*/ 376238 h 671513"/>
                <a:gd name="connsiteX7" fmla="*/ 404812 w 559593"/>
                <a:gd name="connsiteY7" fmla="*/ 671513 h 671513"/>
                <a:gd name="connsiteX8" fmla="*/ 414337 w 559593"/>
                <a:gd name="connsiteY8" fmla="*/ 397669 h 671513"/>
                <a:gd name="connsiteX9" fmla="*/ 559593 w 559593"/>
                <a:gd name="connsiteY9" fmla="*/ 402432 h 671513"/>
                <a:gd name="connsiteX10" fmla="*/ 321468 w 559593"/>
                <a:gd name="connsiteY10" fmla="*/ 207170 h 671513"/>
                <a:gd name="connsiteX11" fmla="*/ 345281 w 559593"/>
                <a:gd name="connsiteY11" fmla="*/ 161928 h 671513"/>
                <a:gd name="connsiteX12" fmla="*/ 211931 w 559593"/>
                <a:gd name="connsiteY12" fmla="*/ 19050 h 671513"/>
                <a:gd name="connsiteX13" fmla="*/ 114300 w 559593"/>
                <a:gd name="connsiteY13" fmla="*/ 0 h 671513"/>
                <a:gd name="connsiteX14" fmla="*/ 21431 w 559593"/>
                <a:gd name="connsiteY14" fmla="*/ 47625 h 671513"/>
                <a:gd name="connsiteX0" fmla="*/ 21431 w 559593"/>
                <a:gd name="connsiteY0" fmla="*/ 47625 h 671513"/>
                <a:gd name="connsiteX1" fmla="*/ 0 w 559593"/>
                <a:gd name="connsiteY1" fmla="*/ 102394 h 671513"/>
                <a:gd name="connsiteX2" fmla="*/ 9525 w 559593"/>
                <a:gd name="connsiteY2" fmla="*/ 185738 h 671513"/>
                <a:gd name="connsiteX3" fmla="*/ 57150 w 559593"/>
                <a:gd name="connsiteY3" fmla="*/ 240507 h 671513"/>
                <a:gd name="connsiteX4" fmla="*/ 57150 w 559593"/>
                <a:gd name="connsiteY4" fmla="*/ 288132 h 671513"/>
                <a:gd name="connsiteX5" fmla="*/ 114300 w 559593"/>
                <a:gd name="connsiteY5" fmla="*/ 297657 h 671513"/>
                <a:gd name="connsiteX6" fmla="*/ 40481 w 559593"/>
                <a:gd name="connsiteY6" fmla="*/ 376238 h 671513"/>
                <a:gd name="connsiteX7" fmla="*/ 404812 w 559593"/>
                <a:gd name="connsiteY7" fmla="*/ 671513 h 671513"/>
                <a:gd name="connsiteX8" fmla="*/ 414337 w 559593"/>
                <a:gd name="connsiteY8" fmla="*/ 397669 h 671513"/>
                <a:gd name="connsiteX9" fmla="*/ 559593 w 559593"/>
                <a:gd name="connsiteY9" fmla="*/ 402432 h 671513"/>
                <a:gd name="connsiteX10" fmla="*/ 321468 w 559593"/>
                <a:gd name="connsiteY10" fmla="*/ 207170 h 671513"/>
                <a:gd name="connsiteX11" fmla="*/ 340518 w 559593"/>
                <a:gd name="connsiteY11" fmla="*/ 164310 h 671513"/>
                <a:gd name="connsiteX12" fmla="*/ 211931 w 559593"/>
                <a:gd name="connsiteY12" fmla="*/ 19050 h 671513"/>
                <a:gd name="connsiteX13" fmla="*/ 114300 w 559593"/>
                <a:gd name="connsiteY13" fmla="*/ 0 h 671513"/>
                <a:gd name="connsiteX14" fmla="*/ 21431 w 559593"/>
                <a:gd name="connsiteY14" fmla="*/ 47625 h 671513"/>
                <a:gd name="connsiteX0" fmla="*/ 21431 w 559593"/>
                <a:gd name="connsiteY0" fmla="*/ 47625 h 671513"/>
                <a:gd name="connsiteX1" fmla="*/ 0 w 559593"/>
                <a:gd name="connsiteY1" fmla="*/ 102394 h 671513"/>
                <a:gd name="connsiteX2" fmla="*/ 9525 w 559593"/>
                <a:gd name="connsiteY2" fmla="*/ 185738 h 671513"/>
                <a:gd name="connsiteX3" fmla="*/ 57150 w 559593"/>
                <a:gd name="connsiteY3" fmla="*/ 240507 h 671513"/>
                <a:gd name="connsiteX4" fmla="*/ 57150 w 559593"/>
                <a:gd name="connsiteY4" fmla="*/ 288132 h 671513"/>
                <a:gd name="connsiteX5" fmla="*/ 114300 w 559593"/>
                <a:gd name="connsiteY5" fmla="*/ 297657 h 671513"/>
                <a:gd name="connsiteX6" fmla="*/ 40481 w 559593"/>
                <a:gd name="connsiteY6" fmla="*/ 376238 h 671513"/>
                <a:gd name="connsiteX7" fmla="*/ 404812 w 559593"/>
                <a:gd name="connsiteY7" fmla="*/ 671513 h 671513"/>
                <a:gd name="connsiteX8" fmla="*/ 414337 w 559593"/>
                <a:gd name="connsiteY8" fmla="*/ 397669 h 671513"/>
                <a:gd name="connsiteX9" fmla="*/ 559593 w 559593"/>
                <a:gd name="connsiteY9" fmla="*/ 402432 h 671513"/>
                <a:gd name="connsiteX10" fmla="*/ 328612 w 559593"/>
                <a:gd name="connsiteY10" fmla="*/ 195263 h 671513"/>
                <a:gd name="connsiteX11" fmla="*/ 340518 w 559593"/>
                <a:gd name="connsiteY11" fmla="*/ 164310 h 671513"/>
                <a:gd name="connsiteX12" fmla="*/ 211931 w 559593"/>
                <a:gd name="connsiteY12" fmla="*/ 19050 h 671513"/>
                <a:gd name="connsiteX13" fmla="*/ 114300 w 559593"/>
                <a:gd name="connsiteY13" fmla="*/ 0 h 671513"/>
                <a:gd name="connsiteX14" fmla="*/ 21431 w 559593"/>
                <a:gd name="connsiteY14" fmla="*/ 47625 h 671513"/>
                <a:gd name="connsiteX0" fmla="*/ 21431 w 559593"/>
                <a:gd name="connsiteY0" fmla="*/ 47625 h 671513"/>
                <a:gd name="connsiteX1" fmla="*/ 0 w 559593"/>
                <a:gd name="connsiteY1" fmla="*/ 102394 h 671513"/>
                <a:gd name="connsiteX2" fmla="*/ 9525 w 559593"/>
                <a:gd name="connsiteY2" fmla="*/ 185738 h 671513"/>
                <a:gd name="connsiteX3" fmla="*/ 57150 w 559593"/>
                <a:gd name="connsiteY3" fmla="*/ 240507 h 671513"/>
                <a:gd name="connsiteX4" fmla="*/ 57150 w 559593"/>
                <a:gd name="connsiteY4" fmla="*/ 288132 h 671513"/>
                <a:gd name="connsiteX5" fmla="*/ 114300 w 559593"/>
                <a:gd name="connsiteY5" fmla="*/ 297657 h 671513"/>
                <a:gd name="connsiteX6" fmla="*/ 40481 w 559593"/>
                <a:gd name="connsiteY6" fmla="*/ 376238 h 671513"/>
                <a:gd name="connsiteX7" fmla="*/ 404812 w 559593"/>
                <a:gd name="connsiteY7" fmla="*/ 671513 h 671513"/>
                <a:gd name="connsiteX8" fmla="*/ 414337 w 559593"/>
                <a:gd name="connsiteY8" fmla="*/ 397669 h 671513"/>
                <a:gd name="connsiteX9" fmla="*/ 559593 w 559593"/>
                <a:gd name="connsiteY9" fmla="*/ 402432 h 671513"/>
                <a:gd name="connsiteX10" fmla="*/ 247649 w 559593"/>
                <a:gd name="connsiteY10" fmla="*/ 159544 h 671513"/>
                <a:gd name="connsiteX11" fmla="*/ 340518 w 559593"/>
                <a:gd name="connsiteY11" fmla="*/ 164310 h 671513"/>
                <a:gd name="connsiteX12" fmla="*/ 211931 w 559593"/>
                <a:gd name="connsiteY12" fmla="*/ 19050 h 671513"/>
                <a:gd name="connsiteX13" fmla="*/ 114300 w 559593"/>
                <a:gd name="connsiteY13" fmla="*/ 0 h 671513"/>
                <a:gd name="connsiteX14" fmla="*/ 21431 w 559593"/>
                <a:gd name="connsiteY14" fmla="*/ 47625 h 671513"/>
                <a:gd name="connsiteX0" fmla="*/ 21431 w 559593"/>
                <a:gd name="connsiteY0" fmla="*/ 47625 h 671513"/>
                <a:gd name="connsiteX1" fmla="*/ 0 w 559593"/>
                <a:gd name="connsiteY1" fmla="*/ 102394 h 671513"/>
                <a:gd name="connsiteX2" fmla="*/ 9525 w 559593"/>
                <a:gd name="connsiteY2" fmla="*/ 185738 h 671513"/>
                <a:gd name="connsiteX3" fmla="*/ 57150 w 559593"/>
                <a:gd name="connsiteY3" fmla="*/ 240507 h 671513"/>
                <a:gd name="connsiteX4" fmla="*/ 57150 w 559593"/>
                <a:gd name="connsiteY4" fmla="*/ 288132 h 671513"/>
                <a:gd name="connsiteX5" fmla="*/ 114300 w 559593"/>
                <a:gd name="connsiteY5" fmla="*/ 297657 h 671513"/>
                <a:gd name="connsiteX6" fmla="*/ 40481 w 559593"/>
                <a:gd name="connsiteY6" fmla="*/ 376238 h 671513"/>
                <a:gd name="connsiteX7" fmla="*/ 404812 w 559593"/>
                <a:gd name="connsiteY7" fmla="*/ 671513 h 671513"/>
                <a:gd name="connsiteX8" fmla="*/ 414337 w 559593"/>
                <a:gd name="connsiteY8" fmla="*/ 397669 h 671513"/>
                <a:gd name="connsiteX9" fmla="*/ 559593 w 559593"/>
                <a:gd name="connsiteY9" fmla="*/ 402432 h 671513"/>
                <a:gd name="connsiteX10" fmla="*/ 247649 w 559593"/>
                <a:gd name="connsiteY10" fmla="*/ 159544 h 671513"/>
                <a:gd name="connsiteX11" fmla="*/ 247650 w 559593"/>
                <a:gd name="connsiteY11" fmla="*/ 92872 h 671513"/>
                <a:gd name="connsiteX12" fmla="*/ 211931 w 559593"/>
                <a:gd name="connsiteY12" fmla="*/ 19050 h 671513"/>
                <a:gd name="connsiteX13" fmla="*/ 114300 w 559593"/>
                <a:gd name="connsiteY13" fmla="*/ 0 h 671513"/>
                <a:gd name="connsiteX14" fmla="*/ 21431 w 559593"/>
                <a:gd name="connsiteY14" fmla="*/ 47625 h 671513"/>
                <a:gd name="connsiteX0" fmla="*/ 21431 w 559593"/>
                <a:gd name="connsiteY0" fmla="*/ 47625 h 671513"/>
                <a:gd name="connsiteX1" fmla="*/ 0 w 559593"/>
                <a:gd name="connsiteY1" fmla="*/ 102394 h 671513"/>
                <a:gd name="connsiteX2" fmla="*/ 9525 w 559593"/>
                <a:gd name="connsiteY2" fmla="*/ 185738 h 671513"/>
                <a:gd name="connsiteX3" fmla="*/ 57150 w 559593"/>
                <a:gd name="connsiteY3" fmla="*/ 240507 h 671513"/>
                <a:gd name="connsiteX4" fmla="*/ 57150 w 559593"/>
                <a:gd name="connsiteY4" fmla="*/ 288132 h 671513"/>
                <a:gd name="connsiteX5" fmla="*/ 114300 w 559593"/>
                <a:gd name="connsiteY5" fmla="*/ 297657 h 671513"/>
                <a:gd name="connsiteX6" fmla="*/ 40481 w 559593"/>
                <a:gd name="connsiteY6" fmla="*/ 376238 h 671513"/>
                <a:gd name="connsiteX7" fmla="*/ 404812 w 559593"/>
                <a:gd name="connsiteY7" fmla="*/ 671513 h 671513"/>
                <a:gd name="connsiteX8" fmla="*/ 414337 w 559593"/>
                <a:gd name="connsiteY8" fmla="*/ 397669 h 671513"/>
                <a:gd name="connsiteX9" fmla="*/ 559593 w 559593"/>
                <a:gd name="connsiteY9" fmla="*/ 402432 h 671513"/>
                <a:gd name="connsiteX10" fmla="*/ 250030 w 559593"/>
                <a:gd name="connsiteY10" fmla="*/ 85725 h 671513"/>
                <a:gd name="connsiteX11" fmla="*/ 247650 w 559593"/>
                <a:gd name="connsiteY11" fmla="*/ 92872 h 671513"/>
                <a:gd name="connsiteX12" fmla="*/ 211931 w 559593"/>
                <a:gd name="connsiteY12" fmla="*/ 19050 h 671513"/>
                <a:gd name="connsiteX13" fmla="*/ 114300 w 559593"/>
                <a:gd name="connsiteY13" fmla="*/ 0 h 671513"/>
                <a:gd name="connsiteX14" fmla="*/ 21431 w 559593"/>
                <a:gd name="connsiteY14" fmla="*/ 47625 h 671513"/>
                <a:gd name="connsiteX0" fmla="*/ 21431 w 559593"/>
                <a:gd name="connsiteY0" fmla="*/ 47625 h 671513"/>
                <a:gd name="connsiteX1" fmla="*/ 0 w 559593"/>
                <a:gd name="connsiteY1" fmla="*/ 102394 h 671513"/>
                <a:gd name="connsiteX2" fmla="*/ 9525 w 559593"/>
                <a:gd name="connsiteY2" fmla="*/ 185738 h 671513"/>
                <a:gd name="connsiteX3" fmla="*/ 57150 w 559593"/>
                <a:gd name="connsiteY3" fmla="*/ 240507 h 671513"/>
                <a:gd name="connsiteX4" fmla="*/ 57150 w 559593"/>
                <a:gd name="connsiteY4" fmla="*/ 288132 h 671513"/>
                <a:gd name="connsiteX5" fmla="*/ 114300 w 559593"/>
                <a:gd name="connsiteY5" fmla="*/ 297657 h 671513"/>
                <a:gd name="connsiteX6" fmla="*/ 40481 w 559593"/>
                <a:gd name="connsiteY6" fmla="*/ 376238 h 671513"/>
                <a:gd name="connsiteX7" fmla="*/ 404812 w 559593"/>
                <a:gd name="connsiteY7" fmla="*/ 671513 h 671513"/>
                <a:gd name="connsiteX8" fmla="*/ 414337 w 559593"/>
                <a:gd name="connsiteY8" fmla="*/ 397669 h 671513"/>
                <a:gd name="connsiteX9" fmla="*/ 559593 w 559593"/>
                <a:gd name="connsiteY9" fmla="*/ 402432 h 671513"/>
                <a:gd name="connsiteX10" fmla="*/ 250030 w 559593"/>
                <a:gd name="connsiteY10" fmla="*/ 85725 h 671513"/>
                <a:gd name="connsiteX11" fmla="*/ 235744 w 559593"/>
                <a:gd name="connsiteY11" fmla="*/ 42866 h 671513"/>
                <a:gd name="connsiteX12" fmla="*/ 211931 w 559593"/>
                <a:gd name="connsiteY12" fmla="*/ 19050 h 671513"/>
                <a:gd name="connsiteX13" fmla="*/ 114300 w 559593"/>
                <a:gd name="connsiteY13" fmla="*/ 0 h 671513"/>
                <a:gd name="connsiteX14" fmla="*/ 21431 w 559593"/>
                <a:gd name="connsiteY14" fmla="*/ 47625 h 671513"/>
                <a:gd name="connsiteX0" fmla="*/ 21431 w 559593"/>
                <a:gd name="connsiteY0" fmla="*/ 52388 h 676276"/>
                <a:gd name="connsiteX1" fmla="*/ 0 w 559593"/>
                <a:gd name="connsiteY1" fmla="*/ 107157 h 676276"/>
                <a:gd name="connsiteX2" fmla="*/ 9525 w 559593"/>
                <a:gd name="connsiteY2" fmla="*/ 190501 h 676276"/>
                <a:gd name="connsiteX3" fmla="*/ 57150 w 559593"/>
                <a:gd name="connsiteY3" fmla="*/ 245270 h 676276"/>
                <a:gd name="connsiteX4" fmla="*/ 57150 w 559593"/>
                <a:gd name="connsiteY4" fmla="*/ 292895 h 676276"/>
                <a:gd name="connsiteX5" fmla="*/ 114300 w 559593"/>
                <a:gd name="connsiteY5" fmla="*/ 302420 h 676276"/>
                <a:gd name="connsiteX6" fmla="*/ 40481 w 559593"/>
                <a:gd name="connsiteY6" fmla="*/ 381001 h 676276"/>
                <a:gd name="connsiteX7" fmla="*/ 404812 w 559593"/>
                <a:gd name="connsiteY7" fmla="*/ 676276 h 676276"/>
                <a:gd name="connsiteX8" fmla="*/ 414337 w 559593"/>
                <a:gd name="connsiteY8" fmla="*/ 402432 h 676276"/>
                <a:gd name="connsiteX9" fmla="*/ 559593 w 559593"/>
                <a:gd name="connsiteY9" fmla="*/ 407195 h 676276"/>
                <a:gd name="connsiteX10" fmla="*/ 250030 w 559593"/>
                <a:gd name="connsiteY10" fmla="*/ 90488 h 676276"/>
                <a:gd name="connsiteX11" fmla="*/ 235744 w 559593"/>
                <a:gd name="connsiteY11" fmla="*/ 47629 h 676276"/>
                <a:gd name="connsiteX12" fmla="*/ 159543 w 559593"/>
                <a:gd name="connsiteY12" fmla="*/ 0 h 676276"/>
                <a:gd name="connsiteX13" fmla="*/ 114300 w 559593"/>
                <a:gd name="connsiteY13" fmla="*/ 4763 h 676276"/>
                <a:gd name="connsiteX14" fmla="*/ 21431 w 559593"/>
                <a:gd name="connsiteY14" fmla="*/ 52388 h 676276"/>
                <a:gd name="connsiteX0" fmla="*/ 21431 w 585787"/>
                <a:gd name="connsiteY0" fmla="*/ 52388 h 676276"/>
                <a:gd name="connsiteX1" fmla="*/ 0 w 585787"/>
                <a:gd name="connsiteY1" fmla="*/ 107157 h 676276"/>
                <a:gd name="connsiteX2" fmla="*/ 9525 w 585787"/>
                <a:gd name="connsiteY2" fmla="*/ 190501 h 676276"/>
                <a:gd name="connsiteX3" fmla="*/ 57150 w 585787"/>
                <a:gd name="connsiteY3" fmla="*/ 245270 h 676276"/>
                <a:gd name="connsiteX4" fmla="*/ 57150 w 585787"/>
                <a:gd name="connsiteY4" fmla="*/ 292895 h 676276"/>
                <a:gd name="connsiteX5" fmla="*/ 114300 w 585787"/>
                <a:gd name="connsiteY5" fmla="*/ 302420 h 676276"/>
                <a:gd name="connsiteX6" fmla="*/ 40481 w 585787"/>
                <a:gd name="connsiteY6" fmla="*/ 381001 h 676276"/>
                <a:gd name="connsiteX7" fmla="*/ 404812 w 585787"/>
                <a:gd name="connsiteY7" fmla="*/ 676276 h 676276"/>
                <a:gd name="connsiteX8" fmla="*/ 414337 w 585787"/>
                <a:gd name="connsiteY8" fmla="*/ 402432 h 676276"/>
                <a:gd name="connsiteX9" fmla="*/ 585787 w 585787"/>
                <a:gd name="connsiteY9" fmla="*/ 383382 h 676276"/>
                <a:gd name="connsiteX10" fmla="*/ 250030 w 585787"/>
                <a:gd name="connsiteY10" fmla="*/ 90488 h 676276"/>
                <a:gd name="connsiteX11" fmla="*/ 235744 w 585787"/>
                <a:gd name="connsiteY11" fmla="*/ 47629 h 676276"/>
                <a:gd name="connsiteX12" fmla="*/ 159543 w 585787"/>
                <a:gd name="connsiteY12" fmla="*/ 0 h 676276"/>
                <a:gd name="connsiteX13" fmla="*/ 114300 w 585787"/>
                <a:gd name="connsiteY13" fmla="*/ 4763 h 676276"/>
                <a:gd name="connsiteX14" fmla="*/ 21431 w 585787"/>
                <a:gd name="connsiteY14" fmla="*/ 52388 h 676276"/>
                <a:gd name="connsiteX0" fmla="*/ 21431 w 466725"/>
                <a:gd name="connsiteY0" fmla="*/ 52388 h 676276"/>
                <a:gd name="connsiteX1" fmla="*/ 0 w 466725"/>
                <a:gd name="connsiteY1" fmla="*/ 107157 h 676276"/>
                <a:gd name="connsiteX2" fmla="*/ 9525 w 466725"/>
                <a:gd name="connsiteY2" fmla="*/ 190501 h 676276"/>
                <a:gd name="connsiteX3" fmla="*/ 57150 w 466725"/>
                <a:gd name="connsiteY3" fmla="*/ 245270 h 676276"/>
                <a:gd name="connsiteX4" fmla="*/ 57150 w 466725"/>
                <a:gd name="connsiteY4" fmla="*/ 292895 h 676276"/>
                <a:gd name="connsiteX5" fmla="*/ 114300 w 466725"/>
                <a:gd name="connsiteY5" fmla="*/ 302420 h 676276"/>
                <a:gd name="connsiteX6" fmla="*/ 40481 w 466725"/>
                <a:gd name="connsiteY6" fmla="*/ 381001 h 676276"/>
                <a:gd name="connsiteX7" fmla="*/ 404812 w 466725"/>
                <a:gd name="connsiteY7" fmla="*/ 676276 h 676276"/>
                <a:gd name="connsiteX8" fmla="*/ 414337 w 466725"/>
                <a:gd name="connsiteY8" fmla="*/ 402432 h 676276"/>
                <a:gd name="connsiteX9" fmla="*/ 466725 w 466725"/>
                <a:gd name="connsiteY9" fmla="*/ 385763 h 676276"/>
                <a:gd name="connsiteX10" fmla="*/ 250030 w 466725"/>
                <a:gd name="connsiteY10" fmla="*/ 90488 h 676276"/>
                <a:gd name="connsiteX11" fmla="*/ 235744 w 466725"/>
                <a:gd name="connsiteY11" fmla="*/ 47629 h 676276"/>
                <a:gd name="connsiteX12" fmla="*/ 159543 w 466725"/>
                <a:gd name="connsiteY12" fmla="*/ 0 h 676276"/>
                <a:gd name="connsiteX13" fmla="*/ 114300 w 466725"/>
                <a:gd name="connsiteY13" fmla="*/ 4763 h 676276"/>
                <a:gd name="connsiteX14" fmla="*/ 21431 w 466725"/>
                <a:gd name="connsiteY14" fmla="*/ 52388 h 676276"/>
                <a:gd name="connsiteX0" fmla="*/ 21431 w 466725"/>
                <a:gd name="connsiteY0" fmla="*/ 52388 h 769145"/>
                <a:gd name="connsiteX1" fmla="*/ 0 w 466725"/>
                <a:gd name="connsiteY1" fmla="*/ 107157 h 769145"/>
                <a:gd name="connsiteX2" fmla="*/ 9525 w 466725"/>
                <a:gd name="connsiteY2" fmla="*/ 190501 h 769145"/>
                <a:gd name="connsiteX3" fmla="*/ 57150 w 466725"/>
                <a:gd name="connsiteY3" fmla="*/ 245270 h 769145"/>
                <a:gd name="connsiteX4" fmla="*/ 57150 w 466725"/>
                <a:gd name="connsiteY4" fmla="*/ 292895 h 769145"/>
                <a:gd name="connsiteX5" fmla="*/ 114300 w 466725"/>
                <a:gd name="connsiteY5" fmla="*/ 302420 h 769145"/>
                <a:gd name="connsiteX6" fmla="*/ 40481 w 466725"/>
                <a:gd name="connsiteY6" fmla="*/ 381001 h 769145"/>
                <a:gd name="connsiteX7" fmla="*/ 407194 w 466725"/>
                <a:gd name="connsiteY7" fmla="*/ 769145 h 769145"/>
                <a:gd name="connsiteX8" fmla="*/ 414337 w 466725"/>
                <a:gd name="connsiteY8" fmla="*/ 402432 h 769145"/>
                <a:gd name="connsiteX9" fmla="*/ 466725 w 466725"/>
                <a:gd name="connsiteY9" fmla="*/ 385763 h 769145"/>
                <a:gd name="connsiteX10" fmla="*/ 250030 w 466725"/>
                <a:gd name="connsiteY10" fmla="*/ 90488 h 769145"/>
                <a:gd name="connsiteX11" fmla="*/ 235744 w 466725"/>
                <a:gd name="connsiteY11" fmla="*/ 47629 h 769145"/>
                <a:gd name="connsiteX12" fmla="*/ 159543 w 466725"/>
                <a:gd name="connsiteY12" fmla="*/ 0 h 769145"/>
                <a:gd name="connsiteX13" fmla="*/ 114300 w 466725"/>
                <a:gd name="connsiteY13" fmla="*/ 4763 h 769145"/>
                <a:gd name="connsiteX14" fmla="*/ 21431 w 466725"/>
                <a:gd name="connsiteY14" fmla="*/ 52388 h 769145"/>
                <a:gd name="connsiteX0" fmla="*/ 21431 w 466725"/>
                <a:gd name="connsiteY0" fmla="*/ 52388 h 769145"/>
                <a:gd name="connsiteX1" fmla="*/ 0 w 466725"/>
                <a:gd name="connsiteY1" fmla="*/ 107157 h 769145"/>
                <a:gd name="connsiteX2" fmla="*/ 9525 w 466725"/>
                <a:gd name="connsiteY2" fmla="*/ 190501 h 769145"/>
                <a:gd name="connsiteX3" fmla="*/ 57150 w 466725"/>
                <a:gd name="connsiteY3" fmla="*/ 245270 h 769145"/>
                <a:gd name="connsiteX4" fmla="*/ 114300 w 466725"/>
                <a:gd name="connsiteY4" fmla="*/ 302420 h 769145"/>
                <a:gd name="connsiteX5" fmla="*/ 40481 w 466725"/>
                <a:gd name="connsiteY5" fmla="*/ 381001 h 769145"/>
                <a:gd name="connsiteX6" fmla="*/ 407194 w 466725"/>
                <a:gd name="connsiteY6" fmla="*/ 769145 h 769145"/>
                <a:gd name="connsiteX7" fmla="*/ 414337 w 466725"/>
                <a:gd name="connsiteY7" fmla="*/ 402432 h 769145"/>
                <a:gd name="connsiteX8" fmla="*/ 466725 w 466725"/>
                <a:gd name="connsiteY8" fmla="*/ 385763 h 769145"/>
                <a:gd name="connsiteX9" fmla="*/ 250030 w 466725"/>
                <a:gd name="connsiteY9" fmla="*/ 90488 h 769145"/>
                <a:gd name="connsiteX10" fmla="*/ 235744 w 466725"/>
                <a:gd name="connsiteY10" fmla="*/ 47629 h 769145"/>
                <a:gd name="connsiteX11" fmla="*/ 159543 w 466725"/>
                <a:gd name="connsiteY11" fmla="*/ 0 h 769145"/>
                <a:gd name="connsiteX12" fmla="*/ 114300 w 466725"/>
                <a:gd name="connsiteY12" fmla="*/ 4763 h 769145"/>
                <a:gd name="connsiteX13" fmla="*/ 21431 w 466725"/>
                <a:gd name="connsiteY13" fmla="*/ 52388 h 769145"/>
                <a:gd name="connsiteX0" fmla="*/ 21431 w 466725"/>
                <a:gd name="connsiteY0" fmla="*/ 52388 h 769145"/>
                <a:gd name="connsiteX1" fmla="*/ 0 w 466725"/>
                <a:gd name="connsiteY1" fmla="*/ 107157 h 769145"/>
                <a:gd name="connsiteX2" fmla="*/ 9525 w 466725"/>
                <a:gd name="connsiteY2" fmla="*/ 190501 h 769145"/>
                <a:gd name="connsiteX3" fmla="*/ 114300 w 466725"/>
                <a:gd name="connsiteY3" fmla="*/ 302420 h 769145"/>
                <a:gd name="connsiteX4" fmla="*/ 40481 w 466725"/>
                <a:gd name="connsiteY4" fmla="*/ 381001 h 769145"/>
                <a:gd name="connsiteX5" fmla="*/ 407194 w 466725"/>
                <a:gd name="connsiteY5" fmla="*/ 769145 h 769145"/>
                <a:gd name="connsiteX6" fmla="*/ 414337 w 466725"/>
                <a:gd name="connsiteY6" fmla="*/ 402432 h 769145"/>
                <a:gd name="connsiteX7" fmla="*/ 466725 w 466725"/>
                <a:gd name="connsiteY7" fmla="*/ 385763 h 769145"/>
                <a:gd name="connsiteX8" fmla="*/ 250030 w 466725"/>
                <a:gd name="connsiteY8" fmla="*/ 90488 h 769145"/>
                <a:gd name="connsiteX9" fmla="*/ 235744 w 466725"/>
                <a:gd name="connsiteY9" fmla="*/ 47629 h 769145"/>
                <a:gd name="connsiteX10" fmla="*/ 159543 w 466725"/>
                <a:gd name="connsiteY10" fmla="*/ 0 h 769145"/>
                <a:gd name="connsiteX11" fmla="*/ 114300 w 466725"/>
                <a:gd name="connsiteY11" fmla="*/ 4763 h 769145"/>
                <a:gd name="connsiteX12" fmla="*/ 21431 w 466725"/>
                <a:gd name="connsiteY12" fmla="*/ 52388 h 769145"/>
                <a:gd name="connsiteX0" fmla="*/ 21431 w 466725"/>
                <a:gd name="connsiteY0" fmla="*/ 52388 h 769145"/>
                <a:gd name="connsiteX1" fmla="*/ 0 w 466725"/>
                <a:gd name="connsiteY1" fmla="*/ 107157 h 769145"/>
                <a:gd name="connsiteX2" fmla="*/ 114300 w 466725"/>
                <a:gd name="connsiteY2" fmla="*/ 302420 h 769145"/>
                <a:gd name="connsiteX3" fmla="*/ 40481 w 466725"/>
                <a:gd name="connsiteY3" fmla="*/ 381001 h 769145"/>
                <a:gd name="connsiteX4" fmla="*/ 407194 w 466725"/>
                <a:gd name="connsiteY4" fmla="*/ 769145 h 769145"/>
                <a:gd name="connsiteX5" fmla="*/ 414337 w 466725"/>
                <a:gd name="connsiteY5" fmla="*/ 402432 h 769145"/>
                <a:gd name="connsiteX6" fmla="*/ 466725 w 466725"/>
                <a:gd name="connsiteY6" fmla="*/ 385763 h 769145"/>
                <a:gd name="connsiteX7" fmla="*/ 250030 w 466725"/>
                <a:gd name="connsiteY7" fmla="*/ 90488 h 769145"/>
                <a:gd name="connsiteX8" fmla="*/ 235744 w 466725"/>
                <a:gd name="connsiteY8" fmla="*/ 47629 h 769145"/>
                <a:gd name="connsiteX9" fmla="*/ 159543 w 466725"/>
                <a:gd name="connsiteY9" fmla="*/ 0 h 769145"/>
                <a:gd name="connsiteX10" fmla="*/ 114300 w 466725"/>
                <a:gd name="connsiteY10" fmla="*/ 4763 h 769145"/>
                <a:gd name="connsiteX11" fmla="*/ 21431 w 466725"/>
                <a:gd name="connsiteY11" fmla="*/ 52388 h 769145"/>
                <a:gd name="connsiteX0" fmla="*/ 0 w 445294"/>
                <a:gd name="connsiteY0" fmla="*/ 52388 h 769145"/>
                <a:gd name="connsiteX1" fmla="*/ 92869 w 445294"/>
                <a:gd name="connsiteY1" fmla="*/ 302420 h 769145"/>
                <a:gd name="connsiteX2" fmla="*/ 19050 w 445294"/>
                <a:gd name="connsiteY2" fmla="*/ 381001 h 769145"/>
                <a:gd name="connsiteX3" fmla="*/ 385763 w 445294"/>
                <a:gd name="connsiteY3" fmla="*/ 769145 h 769145"/>
                <a:gd name="connsiteX4" fmla="*/ 392906 w 445294"/>
                <a:gd name="connsiteY4" fmla="*/ 402432 h 769145"/>
                <a:gd name="connsiteX5" fmla="*/ 445294 w 445294"/>
                <a:gd name="connsiteY5" fmla="*/ 385763 h 769145"/>
                <a:gd name="connsiteX6" fmla="*/ 228599 w 445294"/>
                <a:gd name="connsiteY6" fmla="*/ 90488 h 769145"/>
                <a:gd name="connsiteX7" fmla="*/ 214313 w 445294"/>
                <a:gd name="connsiteY7" fmla="*/ 47629 h 769145"/>
                <a:gd name="connsiteX8" fmla="*/ 138112 w 445294"/>
                <a:gd name="connsiteY8" fmla="*/ 0 h 769145"/>
                <a:gd name="connsiteX9" fmla="*/ 92869 w 445294"/>
                <a:gd name="connsiteY9" fmla="*/ 4763 h 769145"/>
                <a:gd name="connsiteX10" fmla="*/ 0 w 445294"/>
                <a:gd name="connsiteY10" fmla="*/ 52388 h 769145"/>
                <a:gd name="connsiteX0" fmla="*/ 73819 w 426244"/>
                <a:gd name="connsiteY0" fmla="*/ 4763 h 769145"/>
                <a:gd name="connsiteX1" fmla="*/ 73819 w 426244"/>
                <a:gd name="connsiteY1" fmla="*/ 302420 h 769145"/>
                <a:gd name="connsiteX2" fmla="*/ 0 w 426244"/>
                <a:gd name="connsiteY2" fmla="*/ 381001 h 769145"/>
                <a:gd name="connsiteX3" fmla="*/ 366713 w 426244"/>
                <a:gd name="connsiteY3" fmla="*/ 769145 h 769145"/>
                <a:gd name="connsiteX4" fmla="*/ 373856 w 426244"/>
                <a:gd name="connsiteY4" fmla="*/ 402432 h 769145"/>
                <a:gd name="connsiteX5" fmla="*/ 426244 w 426244"/>
                <a:gd name="connsiteY5" fmla="*/ 385763 h 769145"/>
                <a:gd name="connsiteX6" fmla="*/ 209549 w 426244"/>
                <a:gd name="connsiteY6" fmla="*/ 90488 h 769145"/>
                <a:gd name="connsiteX7" fmla="*/ 195263 w 426244"/>
                <a:gd name="connsiteY7" fmla="*/ 47629 h 769145"/>
                <a:gd name="connsiteX8" fmla="*/ 119062 w 426244"/>
                <a:gd name="connsiteY8" fmla="*/ 0 h 769145"/>
                <a:gd name="connsiteX9" fmla="*/ 73819 w 426244"/>
                <a:gd name="connsiteY9" fmla="*/ 4763 h 769145"/>
                <a:gd name="connsiteX0" fmla="*/ 119062 w 426244"/>
                <a:gd name="connsiteY0" fmla="*/ 0 h 769145"/>
                <a:gd name="connsiteX1" fmla="*/ 73819 w 426244"/>
                <a:gd name="connsiteY1" fmla="*/ 302420 h 769145"/>
                <a:gd name="connsiteX2" fmla="*/ 0 w 426244"/>
                <a:gd name="connsiteY2" fmla="*/ 381001 h 769145"/>
                <a:gd name="connsiteX3" fmla="*/ 366713 w 426244"/>
                <a:gd name="connsiteY3" fmla="*/ 769145 h 769145"/>
                <a:gd name="connsiteX4" fmla="*/ 373856 w 426244"/>
                <a:gd name="connsiteY4" fmla="*/ 402432 h 769145"/>
                <a:gd name="connsiteX5" fmla="*/ 426244 w 426244"/>
                <a:gd name="connsiteY5" fmla="*/ 385763 h 769145"/>
                <a:gd name="connsiteX6" fmla="*/ 209549 w 426244"/>
                <a:gd name="connsiteY6" fmla="*/ 90488 h 769145"/>
                <a:gd name="connsiteX7" fmla="*/ 195263 w 426244"/>
                <a:gd name="connsiteY7" fmla="*/ 47629 h 769145"/>
                <a:gd name="connsiteX8" fmla="*/ 119062 w 426244"/>
                <a:gd name="connsiteY8" fmla="*/ 0 h 769145"/>
                <a:gd name="connsiteX0" fmla="*/ 195263 w 426244"/>
                <a:gd name="connsiteY0" fmla="*/ 0 h 721516"/>
                <a:gd name="connsiteX1" fmla="*/ 73819 w 426244"/>
                <a:gd name="connsiteY1" fmla="*/ 254791 h 721516"/>
                <a:gd name="connsiteX2" fmla="*/ 0 w 426244"/>
                <a:gd name="connsiteY2" fmla="*/ 333372 h 721516"/>
                <a:gd name="connsiteX3" fmla="*/ 366713 w 426244"/>
                <a:gd name="connsiteY3" fmla="*/ 721516 h 721516"/>
                <a:gd name="connsiteX4" fmla="*/ 373856 w 426244"/>
                <a:gd name="connsiteY4" fmla="*/ 354803 h 721516"/>
                <a:gd name="connsiteX5" fmla="*/ 426244 w 426244"/>
                <a:gd name="connsiteY5" fmla="*/ 338134 h 721516"/>
                <a:gd name="connsiteX6" fmla="*/ 209549 w 426244"/>
                <a:gd name="connsiteY6" fmla="*/ 42859 h 721516"/>
                <a:gd name="connsiteX7" fmla="*/ 195263 w 426244"/>
                <a:gd name="connsiteY7" fmla="*/ 0 h 721516"/>
                <a:gd name="connsiteX0" fmla="*/ 209549 w 426244"/>
                <a:gd name="connsiteY0" fmla="*/ 773 h 679430"/>
                <a:gd name="connsiteX1" fmla="*/ 73819 w 426244"/>
                <a:gd name="connsiteY1" fmla="*/ 212705 h 679430"/>
                <a:gd name="connsiteX2" fmla="*/ 0 w 426244"/>
                <a:gd name="connsiteY2" fmla="*/ 291286 h 679430"/>
                <a:gd name="connsiteX3" fmla="*/ 366713 w 426244"/>
                <a:gd name="connsiteY3" fmla="*/ 679430 h 679430"/>
                <a:gd name="connsiteX4" fmla="*/ 373856 w 426244"/>
                <a:gd name="connsiteY4" fmla="*/ 312717 h 679430"/>
                <a:gd name="connsiteX5" fmla="*/ 426244 w 426244"/>
                <a:gd name="connsiteY5" fmla="*/ 296048 h 679430"/>
                <a:gd name="connsiteX6" fmla="*/ 209549 w 426244"/>
                <a:gd name="connsiteY6" fmla="*/ 773 h 679430"/>
                <a:gd name="connsiteX0" fmla="*/ 426244 w 426244"/>
                <a:gd name="connsiteY0" fmla="*/ 83343 h 466725"/>
                <a:gd name="connsiteX1" fmla="*/ 73819 w 426244"/>
                <a:gd name="connsiteY1" fmla="*/ 0 h 466725"/>
                <a:gd name="connsiteX2" fmla="*/ 0 w 426244"/>
                <a:gd name="connsiteY2" fmla="*/ 78581 h 466725"/>
                <a:gd name="connsiteX3" fmla="*/ 366713 w 426244"/>
                <a:gd name="connsiteY3" fmla="*/ 466725 h 466725"/>
                <a:gd name="connsiteX4" fmla="*/ 373856 w 426244"/>
                <a:gd name="connsiteY4" fmla="*/ 100012 h 466725"/>
                <a:gd name="connsiteX5" fmla="*/ 426244 w 426244"/>
                <a:gd name="connsiteY5" fmla="*/ 83343 h 466725"/>
                <a:gd name="connsiteX0" fmla="*/ 373856 w 373856"/>
                <a:gd name="connsiteY0" fmla="*/ 100012 h 466725"/>
                <a:gd name="connsiteX1" fmla="*/ 73819 w 373856"/>
                <a:gd name="connsiteY1" fmla="*/ 0 h 466725"/>
                <a:gd name="connsiteX2" fmla="*/ 0 w 373856"/>
                <a:gd name="connsiteY2" fmla="*/ 78581 h 466725"/>
                <a:gd name="connsiteX3" fmla="*/ 366713 w 373856"/>
                <a:gd name="connsiteY3" fmla="*/ 466725 h 466725"/>
                <a:gd name="connsiteX4" fmla="*/ 373856 w 373856"/>
                <a:gd name="connsiteY4" fmla="*/ 100012 h 466725"/>
                <a:gd name="connsiteX0" fmla="*/ 411956 w 411956"/>
                <a:gd name="connsiteY0" fmla="*/ 383381 h 466725"/>
                <a:gd name="connsiteX1" fmla="*/ 73819 w 411956"/>
                <a:gd name="connsiteY1" fmla="*/ 0 h 466725"/>
                <a:gd name="connsiteX2" fmla="*/ 0 w 411956"/>
                <a:gd name="connsiteY2" fmla="*/ 78581 h 466725"/>
                <a:gd name="connsiteX3" fmla="*/ 366713 w 411956"/>
                <a:gd name="connsiteY3" fmla="*/ 466725 h 466725"/>
                <a:gd name="connsiteX4" fmla="*/ 411956 w 411956"/>
                <a:gd name="connsiteY4" fmla="*/ 383381 h 466725"/>
                <a:gd name="connsiteX0" fmla="*/ 411956 w 411956"/>
                <a:gd name="connsiteY0" fmla="*/ 345281 h 428625"/>
                <a:gd name="connsiteX1" fmla="*/ 45244 w 411956"/>
                <a:gd name="connsiteY1" fmla="*/ 0 h 428625"/>
                <a:gd name="connsiteX2" fmla="*/ 0 w 411956"/>
                <a:gd name="connsiteY2" fmla="*/ 40481 h 428625"/>
                <a:gd name="connsiteX3" fmla="*/ 366713 w 411956"/>
                <a:gd name="connsiteY3" fmla="*/ 428625 h 428625"/>
                <a:gd name="connsiteX4" fmla="*/ 411956 w 411956"/>
                <a:gd name="connsiteY4" fmla="*/ 345281 h 428625"/>
                <a:gd name="connsiteX0" fmla="*/ 411956 w 411956"/>
                <a:gd name="connsiteY0" fmla="*/ 354806 h 438150"/>
                <a:gd name="connsiteX1" fmla="*/ 40481 w 411956"/>
                <a:gd name="connsiteY1" fmla="*/ 0 h 438150"/>
                <a:gd name="connsiteX2" fmla="*/ 0 w 411956"/>
                <a:gd name="connsiteY2" fmla="*/ 50006 h 438150"/>
                <a:gd name="connsiteX3" fmla="*/ 366713 w 411956"/>
                <a:gd name="connsiteY3" fmla="*/ 438150 h 438150"/>
                <a:gd name="connsiteX4" fmla="*/ 411956 w 411956"/>
                <a:gd name="connsiteY4" fmla="*/ 354806 h 438150"/>
                <a:gd name="connsiteX0" fmla="*/ 402431 w 402431"/>
                <a:gd name="connsiteY0" fmla="*/ 378618 h 438150"/>
                <a:gd name="connsiteX1" fmla="*/ 40481 w 402431"/>
                <a:gd name="connsiteY1" fmla="*/ 0 h 438150"/>
                <a:gd name="connsiteX2" fmla="*/ 0 w 402431"/>
                <a:gd name="connsiteY2" fmla="*/ 50006 h 438150"/>
                <a:gd name="connsiteX3" fmla="*/ 366713 w 402431"/>
                <a:gd name="connsiteY3" fmla="*/ 438150 h 438150"/>
                <a:gd name="connsiteX4" fmla="*/ 402431 w 402431"/>
                <a:gd name="connsiteY4" fmla="*/ 378618 h 438150"/>
                <a:gd name="connsiteX0" fmla="*/ 402431 w 402431"/>
                <a:gd name="connsiteY0" fmla="*/ 361949 h 421481"/>
                <a:gd name="connsiteX1" fmla="*/ 40481 w 402431"/>
                <a:gd name="connsiteY1" fmla="*/ 0 h 421481"/>
                <a:gd name="connsiteX2" fmla="*/ 0 w 402431"/>
                <a:gd name="connsiteY2" fmla="*/ 33337 h 421481"/>
                <a:gd name="connsiteX3" fmla="*/ 366713 w 402431"/>
                <a:gd name="connsiteY3" fmla="*/ 421481 h 421481"/>
                <a:gd name="connsiteX4" fmla="*/ 402431 w 402431"/>
                <a:gd name="connsiteY4" fmla="*/ 361949 h 421481"/>
                <a:gd name="connsiteX0" fmla="*/ 392906 w 392906"/>
                <a:gd name="connsiteY0" fmla="*/ 376236 h 421481"/>
                <a:gd name="connsiteX1" fmla="*/ 40481 w 392906"/>
                <a:gd name="connsiteY1" fmla="*/ 0 h 421481"/>
                <a:gd name="connsiteX2" fmla="*/ 0 w 392906"/>
                <a:gd name="connsiteY2" fmla="*/ 33337 h 421481"/>
                <a:gd name="connsiteX3" fmla="*/ 366713 w 392906"/>
                <a:gd name="connsiteY3" fmla="*/ 421481 h 421481"/>
                <a:gd name="connsiteX4" fmla="*/ 392906 w 392906"/>
                <a:gd name="connsiteY4" fmla="*/ 376236 h 421481"/>
                <a:gd name="connsiteX0" fmla="*/ 392906 w 392906"/>
                <a:gd name="connsiteY0" fmla="*/ 383380 h 428625"/>
                <a:gd name="connsiteX1" fmla="*/ 40481 w 392906"/>
                <a:gd name="connsiteY1" fmla="*/ 0 h 428625"/>
                <a:gd name="connsiteX2" fmla="*/ 0 w 392906"/>
                <a:gd name="connsiteY2" fmla="*/ 40481 h 428625"/>
                <a:gd name="connsiteX3" fmla="*/ 366713 w 392906"/>
                <a:gd name="connsiteY3" fmla="*/ 428625 h 428625"/>
                <a:gd name="connsiteX4" fmla="*/ 392906 w 392906"/>
                <a:gd name="connsiteY4" fmla="*/ 383380 h 428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2906" h="428625">
                  <a:moveTo>
                    <a:pt x="392906" y="383380"/>
                  </a:moveTo>
                  <a:lnTo>
                    <a:pt x="40481" y="0"/>
                  </a:lnTo>
                  <a:lnTo>
                    <a:pt x="0" y="40481"/>
                  </a:lnTo>
                  <a:lnTo>
                    <a:pt x="366713" y="428625"/>
                  </a:lnTo>
                  <a:lnTo>
                    <a:pt x="392906" y="383380"/>
                  </a:lnTo>
                  <a:close/>
                </a:path>
              </a:pathLst>
            </a:custGeom>
            <a:solidFill>
              <a:srgbClr val="2F3BA2"/>
            </a:solidFill>
            <a:ln w="12700">
              <a:noFill/>
              <a:miter lim="800000"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1008000" rIns="0" bIns="45720" numCol="1" rtlCol="0" anchor="t" anchorCtr="0" compatLnSpc="1">
              <a:prstTxWarp prst="textNoShape">
                <a:avLst/>
              </a:prstTxWarp>
            </a:bodyPr>
            <a:lstStyle/>
            <a:p>
              <a:pPr lvl="0" algn="ctr" eaLnBrk="0" hangingPunct="0"/>
              <a:endParaRPr lang="ko-KR" altLang="en-US" sz="1600" spc="-100" baseline="0" dirty="0"/>
            </a:p>
          </p:txBody>
        </p:sp>
        <p:sp>
          <p:nvSpPr>
            <p:cNvPr id="54" name="자유형 53"/>
            <p:cNvSpPr/>
            <p:nvPr userDrawn="1"/>
          </p:nvSpPr>
          <p:spPr>
            <a:xfrm rot="187138">
              <a:off x="3703839" y="381991"/>
              <a:ext cx="392906" cy="401434"/>
            </a:xfrm>
            <a:custGeom>
              <a:avLst/>
              <a:gdLst>
                <a:gd name="connsiteX0" fmla="*/ 21431 w 559593"/>
                <a:gd name="connsiteY0" fmla="*/ 47625 h 671513"/>
                <a:gd name="connsiteX1" fmla="*/ 0 w 559593"/>
                <a:gd name="connsiteY1" fmla="*/ 102394 h 671513"/>
                <a:gd name="connsiteX2" fmla="*/ 9525 w 559593"/>
                <a:gd name="connsiteY2" fmla="*/ 185738 h 671513"/>
                <a:gd name="connsiteX3" fmla="*/ 57150 w 559593"/>
                <a:gd name="connsiteY3" fmla="*/ 240507 h 671513"/>
                <a:gd name="connsiteX4" fmla="*/ 57150 w 559593"/>
                <a:gd name="connsiteY4" fmla="*/ 288132 h 671513"/>
                <a:gd name="connsiteX5" fmla="*/ 114300 w 559593"/>
                <a:gd name="connsiteY5" fmla="*/ 297657 h 671513"/>
                <a:gd name="connsiteX6" fmla="*/ 40481 w 559593"/>
                <a:gd name="connsiteY6" fmla="*/ 376238 h 671513"/>
                <a:gd name="connsiteX7" fmla="*/ 404812 w 559593"/>
                <a:gd name="connsiteY7" fmla="*/ 671513 h 671513"/>
                <a:gd name="connsiteX8" fmla="*/ 414337 w 559593"/>
                <a:gd name="connsiteY8" fmla="*/ 397669 h 671513"/>
                <a:gd name="connsiteX9" fmla="*/ 559593 w 559593"/>
                <a:gd name="connsiteY9" fmla="*/ 402432 h 671513"/>
                <a:gd name="connsiteX10" fmla="*/ 326231 w 559593"/>
                <a:gd name="connsiteY10" fmla="*/ 176213 h 671513"/>
                <a:gd name="connsiteX11" fmla="*/ 288131 w 559593"/>
                <a:gd name="connsiteY11" fmla="*/ 173832 h 671513"/>
                <a:gd name="connsiteX12" fmla="*/ 233362 w 559593"/>
                <a:gd name="connsiteY12" fmla="*/ 45244 h 671513"/>
                <a:gd name="connsiteX13" fmla="*/ 114300 w 559593"/>
                <a:gd name="connsiteY13" fmla="*/ 0 h 671513"/>
                <a:gd name="connsiteX14" fmla="*/ 21431 w 559593"/>
                <a:gd name="connsiteY14" fmla="*/ 47625 h 671513"/>
                <a:gd name="connsiteX0" fmla="*/ 21431 w 559593"/>
                <a:gd name="connsiteY0" fmla="*/ 47625 h 671513"/>
                <a:gd name="connsiteX1" fmla="*/ 0 w 559593"/>
                <a:gd name="connsiteY1" fmla="*/ 102394 h 671513"/>
                <a:gd name="connsiteX2" fmla="*/ 9525 w 559593"/>
                <a:gd name="connsiteY2" fmla="*/ 185738 h 671513"/>
                <a:gd name="connsiteX3" fmla="*/ 57150 w 559593"/>
                <a:gd name="connsiteY3" fmla="*/ 240507 h 671513"/>
                <a:gd name="connsiteX4" fmla="*/ 57150 w 559593"/>
                <a:gd name="connsiteY4" fmla="*/ 288132 h 671513"/>
                <a:gd name="connsiteX5" fmla="*/ 114300 w 559593"/>
                <a:gd name="connsiteY5" fmla="*/ 297657 h 671513"/>
                <a:gd name="connsiteX6" fmla="*/ 40481 w 559593"/>
                <a:gd name="connsiteY6" fmla="*/ 376238 h 671513"/>
                <a:gd name="connsiteX7" fmla="*/ 404812 w 559593"/>
                <a:gd name="connsiteY7" fmla="*/ 671513 h 671513"/>
                <a:gd name="connsiteX8" fmla="*/ 414337 w 559593"/>
                <a:gd name="connsiteY8" fmla="*/ 397669 h 671513"/>
                <a:gd name="connsiteX9" fmla="*/ 559593 w 559593"/>
                <a:gd name="connsiteY9" fmla="*/ 402432 h 671513"/>
                <a:gd name="connsiteX10" fmla="*/ 326231 w 559593"/>
                <a:gd name="connsiteY10" fmla="*/ 176213 h 671513"/>
                <a:gd name="connsiteX11" fmla="*/ 288131 w 559593"/>
                <a:gd name="connsiteY11" fmla="*/ 173832 h 671513"/>
                <a:gd name="connsiteX12" fmla="*/ 185737 w 559593"/>
                <a:gd name="connsiteY12" fmla="*/ 9525 h 671513"/>
                <a:gd name="connsiteX13" fmla="*/ 114300 w 559593"/>
                <a:gd name="connsiteY13" fmla="*/ 0 h 671513"/>
                <a:gd name="connsiteX14" fmla="*/ 21431 w 559593"/>
                <a:gd name="connsiteY14" fmla="*/ 47625 h 671513"/>
                <a:gd name="connsiteX0" fmla="*/ 21431 w 559593"/>
                <a:gd name="connsiteY0" fmla="*/ 47625 h 671513"/>
                <a:gd name="connsiteX1" fmla="*/ 0 w 559593"/>
                <a:gd name="connsiteY1" fmla="*/ 102394 h 671513"/>
                <a:gd name="connsiteX2" fmla="*/ 9525 w 559593"/>
                <a:gd name="connsiteY2" fmla="*/ 185738 h 671513"/>
                <a:gd name="connsiteX3" fmla="*/ 57150 w 559593"/>
                <a:gd name="connsiteY3" fmla="*/ 240507 h 671513"/>
                <a:gd name="connsiteX4" fmla="*/ 57150 w 559593"/>
                <a:gd name="connsiteY4" fmla="*/ 288132 h 671513"/>
                <a:gd name="connsiteX5" fmla="*/ 114300 w 559593"/>
                <a:gd name="connsiteY5" fmla="*/ 297657 h 671513"/>
                <a:gd name="connsiteX6" fmla="*/ 40481 w 559593"/>
                <a:gd name="connsiteY6" fmla="*/ 376238 h 671513"/>
                <a:gd name="connsiteX7" fmla="*/ 404812 w 559593"/>
                <a:gd name="connsiteY7" fmla="*/ 671513 h 671513"/>
                <a:gd name="connsiteX8" fmla="*/ 414337 w 559593"/>
                <a:gd name="connsiteY8" fmla="*/ 397669 h 671513"/>
                <a:gd name="connsiteX9" fmla="*/ 559593 w 559593"/>
                <a:gd name="connsiteY9" fmla="*/ 402432 h 671513"/>
                <a:gd name="connsiteX10" fmla="*/ 326231 w 559593"/>
                <a:gd name="connsiteY10" fmla="*/ 176213 h 671513"/>
                <a:gd name="connsiteX11" fmla="*/ 247650 w 559593"/>
                <a:gd name="connsiteY11" fmla="*/ 71439 h 671513"/>
                <a:gd name="connsiteX12" fmla="*/ 185737 w 559593"/>
                <a:gd name="connsiteY12" fmla="*/ 9525 h 671513"/>
                <a:gd name="connsiteX13" fmla="*/ 114300 w 559593"/>
                <a:gd name="connsiteY13" fmla="*/ 0 h 671513"/>
                <a:gd name="connsiteX14" fmla="*/ 21431 w 559593"/>
                <a:gd name="connsiteY14" fmla="*/ 47625 h 671513"/>
                <a:gd name="connsiteX0" fmla="*/ 21431 w 559593"/>
                <a:gd name="connsiteY0" fmla="*/ 47625 h 671513"/>
                <a:gd name="connsiteX1" fmla="*/ 0 w 559593"/>
                <a:gd name="connsiteY1" fmla="*/ 102394 h 671513"/>
                <a:gd name="connsiteX2" fmla="*/ 9525 w 559593"/>
                <a:gd name="connsiteY2" fmla="*/ 185738 h 671513"/>
                <a:gd name="connsiteX3" fmla="*/ 57150 w 559593"/>
                <a:gd name="connsiteY3" fmla="*/ 240507 h 671513"/>
                <a:gd name="connsiteX4" fmla="*/ 57150 w 559593"/>
                <a:gd name="connsiteY4" fmla="*/ 288132 h 671513"/>
                <a:gd name="connsiteX5" fmla="*/ 114300 w 559593"/>
                <a:gd name="connsiteY5" fmla="*/ 297657 h 671513"/>
                <a:gd name="connsiteX6" fmla="*/ 40481 w 559593"/>
                <a:gd name="connsiteY6" fmla="*/ 376238 h 671513"/>
                <a:gd name="connsiteX7" fmla="*/ 404812 w 559593"/>
                <a:gd name="connsiteY7" fmla="*/ 671513 h 671513"/>
                <a:gd name="connsiteX8" fmla="*/ 414337 w 559593"/>
                <a:gd name="connsiteY8" fmla="*/ 397669 h 671513"/>
                <a:gd name="connsiteX9" fmla="*/ 559593 w 559593"/>
                <a:gd name="connsiteY9" fmla="*/ 402432 h 671513"/>
                <a:gd name="connsiteX10" fmla="*/ 345281 w 559593"/>
                <a:gd name="connsiteY10" fmla="*/ 176213 h 671513"/>
                <a:gd name="connsiteX11" fmla="*/ 247650 w 559593"/>
                <a:gd name="connsiteY11" fmla="*/ 71439 h 671513"/>
                <a:gd name="connsiteX12" fmla="*/ 185737 w 559593"/>
                <a:gd name="connsiteY12" fmla="*/ 9525 h 671513"/>
                <a:gd name="connsiteX13" fmla="*/ 114300 w 559593"/>
                <a:gd name="connsiteY13" fmla="*/ 0 h 671513"/>
                <a:gd name="connsiteX14" fmla="*/ 21431 w 559593"/>
                <a:gd name="connsiteY14" fmla="*/ 47625 h 671513"/>
                <a:gd name="connsiteX0" fmla="*/ 21431 w 559593"/>
                <a:gd name="connsiteY0" fmla="*/ 47625 h 671513"/>
                <a:gd name="connsiteX1" fmla="*/ 0 w 559593"/>
                <a:gd name="connsiteY1" fmla="*/ 102394 h 671513"/>
                <a:gd name="connsiteX2" fmla="*/ 9525 w 559593"/>
                <a:gd name="connsiteY2" fmla="*/ 185738 h 671513"/>
                <a:gd name="connsiteX3" fmla="*/ 57150 w 559593"/>
                <a:gd name="connsiteY3" fmla="*/ 240507 h 671513"/>
                <a:gd name="connsiteX4" fmla="*/ 57150 w 559593"/>
                <a:gd name="connsiteY4" fmla="*/ 288132 h 671513"/>
                <a:gd name="connsiteX5" fmla="*/ 114300 w 559593"/>
                <a:gd name="connsiteY5" fmla="*/ 297657 h 671513"/>
                <a:gd name="connsiteX6" fmla="*/ 40481 w 559593"/>
                <a:gd name="connsiteY6" fmla="*/ 376238 h 671513"/>
                <a:gd name="connsiteX7" fmla="*/ 404812 w 559593"/>
                <a:gd name="connsiteY7" fmla="*/ 671513 h 671513"/>
                <a:gd name="connsiteX8" fmla="*/ 414337 w 559593"/>
                <a:gd name="connsiteY8" fmla="*/ 397669 h 671513"/>
                <a:gd name="connsiteX9" fmla="*/ 559593 w 559593"/>
                <a:gd name="connsiteY9" fmla="*/ 402432 h 671513"/>
                <a:gd name="connsiteX10" fmla="*/ 326231 w 559593"/>
                <a:gd name="connsiteY10" fmla="*/ 188119 h 671513"/>
                <a:gd name="connsiteX11" fmla="*/ 247650 w 559593"/>
                <a:gd name="connsiteY11" fmla="*/ 71439 h 671513"/>
                <a:gd name="connsiteX12" fmla="*/ 185737 w 559593"/>
                <a:gd name="connsiteY12" fmla="*/ 9525 h 671513"/>
                <a:gd name="connsiteX13" fmla="*/ 114300 w 559593"/>
                <a:gd name="connsiteY13" fmla="*/ 0 h 671513"/>
                <a:gd name="connsiteX14" fmla="*/ 21431 w 559593"/>
                <a:gd name="connsiteY14" fmla="*/ 47625 h 671513"/>
                <a:gd name="connsiteX0" fmla="*/ 21431 w 559593"/>
                <a:gd name="connsiteY0" fmla="*/ 47625 h 671513"/>
                <a:gd name="connsiteX1" fmla="*/ 0 w 559593"/>
                <a:gd name="connsiteY1" fmla="*/ 102394 h 671513"/>
                <a:gd name="connsiteX2" fmla="*/ 9525 w 559593"/>
                <a:gd name="connsiteY2" fmla="*/ 185738 h 671513"/>
                <a:gd name="connsiteX3" fmla="*/ 57150 w 559593"/>
                <a:gd name="connsiteY3" fmla="*/ 240507 h 671513"/>
                <a:gd name="connsiteX4" fmla="*/ 57150 w 559593"/>
                <a:gd name="connsiteY4" fmla="*/ 288132 h 671513"/>
                <a:gd name="connsiteX5" fmla="*/ 114300 w 559593"/>
                <a:gd name="connsiteY5" fmla="*/ 297657 h 671513"/>
                <a:gd name="connsiteX6" fmla="*/ 40481 w 559593"/>
                <a:gd name="connsiteY6" fmla="*/ 376238 h 671513"/>
                <a:gd name="connsiteX7" fmla="*/ 404812 w 559593"/>
                <a:gd name="connsiteY7" fmla="*/ 671513 h 671513"/>
                <a:gd name="connsiteX8" fmla="*/ 414337 w 559593"/>
                <a:gd name="connsiteY8" fmla="*/ 397669 h 671513"/>
                <a:gd name="connsiteX9" fmla="*/ 559593 w 559593"/>
                <a:gd name="connsiteY9" fmla="*/ 402432 h 671513"/>
                <a:gd name="connsiteX10" fmla="*/ 326231 w 559593"/>
                <a:gd name="connsiteY10" fmla="*/ 188119 h 671513"/>
                <a:gd name="connsiteX11" fmla="*/ 292894 w 559593"/>
                <a:gd name="connsiteY11" fmla="*/ 97633 h 671513"/>
                <a:gd name="connsiteX12" fmla="*/ 185737 w 559593"/>
                <a:gd name="connsiteY12" fmla="*/ 9525 h 671513"/>
                <a:gd name="connsiteX13" fmla="*/ 114300 w 559593"/>
                <a:gd name="connsiteY13" fmla="*/ 0 h 671513"/>
                <a:gd name="connsiteX14" fmla="*/ 21431 w 559593"/>
                <a:gd name="connsiteY14" fmla="*/ 47625 h 671513"/>
                <a:gd name="connsiteX0" fmla="*/ 21431 w 559593"/>
                <a:gd name="connsiteY0" fmla="*/ 47625 h 671513"/>
                <a:gd name="connsiteX1" fmla="*/ 0 w 559593"/>
                <a:gd name="connsiteY1" fmla="*/ 102394 h 671513"/>
                <a:gd name="connsiteX2" fmla="*/ 9525 w 559593"/>
                <a:gd name="connsiteY2" fmla="*/ 185738 h 671513"/>
                <a:gd name="connsiteX3" fmla="*/ 57150 w 559593"/>
                <a:gd name="connsiteY3" fmla="*/ 240507 h 671513"/>
                <a:gd name="connsiteX4" fmla="*/ 57150 w 559593"/>
                <a:gd name="connsiteY4" fmla="*/ 288132 h 671513"/>
                <a:gd name="connsiteX5" fmla="*/ 114300 w 559593"/>
                <a:gd name="connsiteY5" fmla="*/ 297657 h 671513"/>
                <a:gd name="connsiteX6" fmla="*/ 40481 w 559593"/>
                <a:gd name="connsiteY6" fmla="*/ 376238 h 671513"/>
                <a:gd name="connsiteX7" fmla="*/ 404812 w 559593"/>
                <a:gd name="connsiteY7" fmla="*/ 671513 h 671513"/>
                <a:gd name="connsiteX8" fmla="*/ 414337 w 559593"/>
                <a:gd name="connsiteY8" fmla="*/ 397669 h 671513"/>
                <a:gd name="connsiteX9" fmla="*/ 559593 w 559593"/>
                <a:gd name="connsiteY9" fmla="*/ 402432 h 671513"/>
                <a:gd name="connsiteX10" fmla="*/ 288131 w 559593"/>
                <a:gd name="connsiteY10" fmla="*/ 180976 h 671513"/>
                <a:gd name="connsiteX11" fmla="*/ 292894 w 559593"/>
                <a:gd name="connsiteY11" fmla="*/ 97633 h 671513"/>
                <a:gd name="connsiteX12" fmla="*/ 185737 w 559593"/>
                <a:gd name="connsiteY12" fmla="*/ 9525 h 671513"/>
                <a:gd name="connsiteX13" fmla="*/ 114300 w 559593"/>
                <a:gd name="connsiteY13" fmla="*/ 0 h 671513"/>
                <a:gd name="connsiteX14" fmla="*/ 21431 w 559593"/>
                <a:gd name="connsiteY14" fmla="*/ 47625 h 671513"/>
                <a:gd name="connsiteX0" fmla="*/ 21431 w 559593"/>
                <a:gd name="connsiteY0" fmla="*/ 47625 h 671513"/>
                <a:gd name="connsiteX1" fmla="*/ 0 w 559593"/>
                <a:gd name="connsiteY1" fmla="*/ 102394 h 671513"/>
                <a:gd name="connsiteX2" fmla="*/ 9525 w 559593"/>
                <a:gd name="connsiteY2" fmla="*/ 185738 h 671513"/>
                <a:gd name="connsiteX3" fmla="*/ 57150 w 559593"/>
                <a:gd name="connsiteY3" fmla="*/ 240507 h 671513"/>
                <a:gd name="connsiteX4" fmla="*/ 57150 w 559593"/>
                <a:gd name="connsiteY4" fmla="*/ 288132 h 671513"/>
                <a:gd name="connsiteX5" fmla="*/ 114300 w 559593"/>
                <a:gd name="connsiteY5" fmla="*/ 297657 h 671513"/>
                <a:gd name="connsiteX6" fmla="*/ 40481 w 559593"/>
                <a:gd name="connsiteY6" fmla="*/ 376238 h 671513"/>
                <a:gd name="connsiteX7" fmla="*/ 404812 w 559593"/>
                <a:gd name="connsiteY7" fmla="*/ 671513 h 671513"/>
                <a:gd name="connsiteX8" fmla="*/ 414337 w 559593"/>
                <a:gd name="connsiteY8" fmla="*/ 397669 h 671513"/>
                <a:gd name="connsiteX9" fmla="*/ 559593 w 559593"/>
                <a:gd name="connsiteY9" fmla="*/ 402432 h 671513"/>
                <a:gd name="connsiteX10" fmla="*/ 288131 w 559593"/>
                <a:gd name="connsiteY10" fmla="*/ 180976 h 671513"/>
                <a:gd name="connsiteX11" fmla="*/ 330994 w 559593"/>
                <a:gd name="connsiteY11" fmla="*/ 150021 h 671513"/>
                <a:gd name="connsiteX12" fmla="*/ 185737 w 559593"/>
                <a:gd name="connsiteY12" fmla="*/ 9525 h 671513"/>
                <a:gd name="connsiteX13" fmla="*/ 114300 w 559593"/>
                <a:gd name="connsiteY13" fmla="*/ 0 h 671513"/>
                <a:gd name="connsiteX14" fmla="*/ 21431 w 559593"/>
                <a:gd name="connsiteY14" fmla="*/ 47625 h 671513"/>
                <a:gd name="connsiteX0" fmla="*/ 21431 w 559593"/>
                <a:gd name="connsiteY0" fmla="*/ 47625 h 671513"/>
                <a:gd name="connsiteX1" fmla="*/ 0 w 559593"/>
                <a:gd name="connsiteY1" fmla="*/ 102394 h 671513"/>
                <a:gd name="connsiteX2" fmla="*/ 9525 w 559593"/>
                <a:gd name="connsiteY2" fmla="*/ 185738 h 671513"/>
                <a:gd name="connsiteX3" fmla="*/ 57150 w 559593"/>
                <a:gd name="connsiteY3" fmla="*/ 240507 h 671513"/>
                <a:gd name="connsiteX4" fmla="*/ 57150 w 559593"/>
                <a:gd name="connsiteY4" fmla="*/ 288132 h 671513"/>
                <a:gd name="connsiteX5" fmla="*/ 114300 w 559593"/>
                <a:gd name="connsiteY5" fmla="*/ 297657 h 671513"/>
                <a:gd name="connsiteX6" fmla="*/ 40481 w 559593"/>
                <a:gd name="connsiteY6" fmla="*/ 376238 h 671513"/>
                <a:gd name="connsiteX7" fmla="*/ 404812 w 559593"/>
                <a:gd name="connsiteY7" fmla="*/ 671513 h 671513"/>
                <a:gd name="connsiteX8" fmla="*/ 414337 w 559593"/>
                <a:gd name="connsiteY8" fmla="*/ 397669 h 671513"/>
                <a:gd name="connsiteX9" fmla="*/ 559593 w 559593"/>
                <a:gd name="connsiteY9" fmla="*/ 402432 h 671513"/>
                <a:gd name="connsiteX10" fmla="*/ 288131 w 559593"/>
                <a:gd name="connsiteY10" fmla="*/ 180976 h 671513"/>
                <a:gd name="connsiteX11" fmla="*/ 347662 w 559593"/>
                <a:gd name="connsiteY11" fmla="*/ 169071 h 671513"/>
                <a:gd name="connsiteX12" fmla="*/ 185737 w 559593"/>
                <a:gd name="connsiteY12" fmla="*/ 9525 h 671513"/>
                <a:gd name="connsiteX13" fmla="*/ 114300 w 559593"/>
                <a:gd name="connsiteY13" fmla="*/ 0 h 671513"/>
                <a:gd name="connsiteX14" fmla="*/ 21431 w 559593"/>
                <a:gd name="connsiteY14" fmla="*/ 47625 h 671513"/>
                <a:gd name="connsiteX0" fmla="*/ 21431 w 559593"/>
                <a:gd name="connsiteY0" fmla="*/ 47625 h 671513"/>
                <a:gd name="connsiteX1" fmla="*/ 0 w 559593"/>
                <a:gd name="connsiteY1" fmla="*/ 102394 h 671513"/>
                <a:gd name="connsiteX2" fmla="*/ 9525 w 559593"/>
                <a:gd name="connsiteY2" fmla="*/ 185738 h 671513"/>
                <a:gd name="connsiteX3" fmla="*/ 57150 w 559593"/>
                <a:gd name="connsiteY3" fmla="*/ 240507 h 671513"/>
                <a:gd name="connsiteX4" fmla="*/ 57150 w 559593"/>
                <a:gd name="connsiteY4" fmla="*/ 288132 h 671513"/>
                <a:gd name="connsiteX5" fmla="*/ 114300 w 559593"/>
                <a:gd name="connsiteY5" fmla="*/ 297657 h 671513"/>
                <a:gd name="connsiteX6" fmla="*/ 40481 w 559593"/>
                <a:gd name="connsiteY6" fmla="*/ 376238 h 671513"/>
                <a:gd name="connsiteX7" fmla="*/ 404812 w 559593"/>
                <a:gd name="connsiteY7" fmla="*/ 671513 h 671513"/>
                <a:gd name="connsiteX8" fmla="*/ 414337 w 559593"/>
                <a:gd name="connsiteY8" fmla="*/ 397669 h 671513"/>
                <a:gd name="connsiteX9" fmla="*/ 559593 w 559593"/>
                <a:gd name="connsiteY9" fmla="*/ 402432 h 671513"/>
                <a:gd name="connsiteX10" fmla="*/ 321468 w 559593"/>
                <a:gd name="connsiteY10" fmla="*/ 207170 h 671513"/>
                <a:gd name="connsiteX11" fmla="*/ 347662 w 559593"/>
                <a:gd name="connsiteY11" fmla="*/ 169071 h 671513"/>
                <a:gd name="connsiteX12" fmla="*/ 185737 w 559593"/>
                <a:gd name="connsiteY12" fmla="*/ 9525 h 671513"/>
                <a:gd name="connsiteX13" fmla="*/ 114300 w 559593"/>
                <a:gd name="connsiteY13" fmla="*/ 0 h 671513"/>
                <a:gd name="connsiteX14" fmla="*/ 21431 w 559593"/>
                <a:gd name="connsiteY14" fmla="*/ 47625 h 671513"/>
                <a:gd name="connsiteX0" fmla="*/ 21431 w 559593"/>
                <a:gd name="connsiteY0" fmla="*/ 47625 h 671513"/>
                <a:gd name="connsiteX1" fmla="*/ 0 w 559593"/>
                <a:gd name="connsiteY1" fmla="*/ 102394 h 671513"/>
                <a:gd name="connsiteX2" fmla="*/ 9525 w 559593"/>
                <a:gd name="connsiteY2" fmla="*/ 185738 h 671513"/>
                <a:gd name="connsiteX3" fmla="*/ 57150 w 559593"/>
                <a:gd name="connsiteY3" fmla="*/ 240507 h 671513"/>
                <a:gd name="connsiteX4" fmla="*/ 57150 w 559593"/>
                <a:gd name="connsiteY4" fmla="*/ 288132 h 671513"/>
                <a:gd name="connsiteX5" fmla="*/ 114300 w 559593"/>
                <a:gd name="connsiteY5" fmla="*/ 297657 h 671513"/>
                <a:gd name="connsiteX6" fmla="*/ 40481 w 559593"/>
                <a:gd name="connsiteY6" fmla="*/ 376238 h 671513"/>
                <a:gd name="connsiteX7" fmla="*/ 404812 w 559593"/>
                <a:gd name="connsiteY7" fmla="*/ 671513 h 671513"/>
                <a:gd name="connsiteX8" fmla="*/ 414337 w 559593"/>
                <a:gd name="connsiteY8" fmla="*/ 397669 h 671513"/>
                <a:gd name="connsiteX9" fmla="*/ 559593 w 559593"/>
                <a:gd name="connsiteY9" fmla="*/ 402432 h 671513"/>
                <a:gd name="connsiteX10" fmla="*/ 321468 w 559593"/>
                <a:gd name="connsiteY10" fmla="*/ 207170 h 671513"/>
                <a:gd name="connsiteX11" fmla="*/ 347662 w 559593"/>
                <a:gd name="connsiteY11" fmla="*/ 169071 h 671513"/>
                <a:gd name="connsiteX12" fmla="*/ 211931 w 559593"/>
                <a:gd name="connsiteY12" fmla="*/ 19050 h 671513"/>
                <a:gd name="connsiteX13" fmla="*/ 114300 w 559593"/>
                <a:gd name="connsiteY13" fmla="*/ 0 h 671513"/>
                <a:gd name="connsiteX14" fmla="*/ 21431 w 559593"/>
                <a:gd name="connsiteY14" fmla="*/ 47625 h 671513"/>
                <a:gd name="connsiteX0" fmla="*/ 21431 w 559593"/>
                <a:gd name="connsiteY0" fmla="*/ 47625 h 671513"/>
                <a:gd name="connsiteX1" fmla="*/ 0 w 559593"/>
                <a:gd name="connsiteY1" fmla="*/ 102394 h 671513"/>
                <a:gd name="connsiteX2" fmla="*/ 9525 w 559593"/>
                <a:gd name="connsiteY2" fmla="*/ 185738 h 671513"/>
                <a:gd name="connsiteX3" fmla="*/ 57150 w 559593"/>
                <a:gd name="connsiteY3" fmla="*/ 240507 h 671513"/>
                <a:gd name="connsiteX4" fmla="*/ 57150 w 559593"/>
                <a:gd name="connsiteY4" fmla="*/ 288132 h 671513"/>
                <a:gd name="connsiteX5" fmla="*/ 114300 w 559593"/>
                <a:gd name="connsiteY5" fmla="*/ 297657 h 671513"/>
                <a:gd name="connsiteX6" fmla="*/ 40481 w 559593"/>
                <a:gd name="connsiteY6" fmla="*/ 376238 h 671513"/>
                <a:gd name="connsiteX7" fmla="*/ 404812 w 559593"/>
                <a:gd name="connsiteY7" fmla="*/ 671513 h 671513"/>
                <a:gd name="connsiteX8" fmla="*/ 414337 w 559593"/>
                <a:gd name="connsiteY8" fmla="*/ 397669 h 671513"/>
                <a:gd name="connsiteX9" fmla="*/ 559593 w 559593"/>
                <a:gd name="connsiteY9" fmla="*/ 402432 h 671513"/>
                <a:gd name="connsiteX10" fmla="*/ 321468 w 559593"/>
                <a:gd name="connsiteY10" fmla="*/ 207170 h 671513"/>
                <a:gd name="connsiteX11" fmla="*/ 342900 w 559593"/>
                <a:gd name="connsiteY11" fmla="*/ 178596 h 671513"/>
                <a:gd name="connsiteX12" fmla="*/ 211931 w 559593"/>
                <a:gd name="connsiteY12" fmla="*/ 19050 h 671513"/>
                <a:gd name="connsiteX13" fmla="*/ 114300 w 559593"/>
                <a:gd name="connsiteY13" fmla="*/ 0 h 671513"/>
                <a:gd name="connsiteX14" fmla="*/ 21431 w 559593"/>
                <a:gd name="connsiteY14" fmla="*/ 47625 h 671513"/>
                <a:gd name="connsiteX0" fmla="*/ 21431 w 559593"/>
                <a:gd name="connsiteY0" fmla="*/ 47625 h 671513"/>
                <a:gd name="connsiteX1" fmla="*/ 0 w 559593"/>
                <a:gd name="connsiteY1" fmla="*/ 102394 h 671513"/>
                <a:gd name="connsiteX2" fmla="*/ 9525 w 559593"/>
                <a:gd name="connsiteY2" fmla="*/ 185738 h 671513"/>
                <a:gd name="connsiteX3" fmla="*/ 57150 w 559593"/>
                <a:gd name="connsiteY3" fmla="*/ 240507 h 671513"/>
                <a:gd name="connsiteX4" fmla="*/ 57150 w 559593"/>
                <a:gd name="connsiteY4" fmla="*/ 288132 h 671513"/>
                <a:gd name="connsiteX5" fmla="*/ 114300 w 559593"/>
                <a:gd name="connsiteY5" fmla="*/ 297657 h 671513"/>
                <a:gd name="connsiteX6" fmla="*/ 40481 w 559593"/>
                <a:gd name="connsiteY6" fmla="*/ 376238 h 671513"/>
                <a:gd name="connsiteX7" fmla="*/ 404812 w 559593"/>
                <a:gd name="connsiteY7" fmla="*/ 671513 h 671513"/>
                <a:gd name="connsiteX8" fmla="*/ 414337 w 559593"/>
                <a:gd name="connsiteY8" fmla="*/ 397669 h 671513"/>
                <a:gd name="connsiteX9" fmla="*/ 559593 w 559593"/>
                <a:gd name="connsiteY9" fmla="*/ 402432 h 671513"/>
                <a:gd name="connsiteX10" fmla="*/ 321468 w 559593"/>
                <a:gd name="connsiteY10" fmla="*/ 207170 h 671513"/>
                <a:gd name="connsiteX11" fmla="*/ 345281 w 559593"/>
                <a:gd name="connsiteY11" fmla="*/ 161928 h 671513"/>
                <a:gd name="connsiteX12" fmla="*/ 211931 w 559593"/>
                <a:gd name="connsiteY12" fmla="*/ 19050 h 671513"/>
                <a:gd name="connsiteX13" fmla="*/ 114300 w 559593"/>
                <a:gd name="connsiteY13" fmla="*/ 0 h 671513"/>
                <a:gd name="connsiteX14" fmla="*/ 21431 w 559593"/>
                <a:gd name="connsiteY14" fmla="*/ 47625 h 671513"/>
                <a:gd name="connsiteX0" fmla="*/ 21431 w 559593"/>
                <a:gd name="connsiteY0" fmla="*/ 47625 h 671513"/>
                <a:gd name="connsiteX1" fmla="*/ 0 w 559593"/>
                <a:gd name="connsiteY1" fmla="*/ 102394 h 671513"/>
                <a:gd name="connsiteX2" fmla="*/ 9525 w 559593"/>
                <a:gd name="connsiteY2" fmla="*/ 185738 h 671513"/>
                <a:gd name="connsiteX3" fmla="*/ 57150 w 559593"/>
                <a:gd name="connsiteY3" fmla="*/ 240507 h 671513"/>
                <a:gd name="connsiteX4" fmla="*/ 57150 w 559593"/>
                <a:gd name="connsiteY4" fmla="*/ 288132 h 671513"/>
                <a:gd name="connsiteX5" fmla="*/ 114300 w 559593"/>
                <a:gd name="connsiteY5" fmla="*/ 297657 h 671513"/>
                <a:gd name="connsiteX6" fmla="*/ 40481 w 559593"/>
                <a:gd name="connsiteY6" fmla="*/ 376238 h 671513"/>
                <a:gd name="connsiteX7" fmla="*/ 404812 w 559593"/>
                <a:gd name="connsiteY7" fmla="*/ 671513 h 671513"/>
                <a:gd name="connsiteX8" fmla="*/ 414337 w 559593"/>
                <a:gd name="connsiteY8" fmla="*/ 397669 h 671513"/>
                <a:gd name="connsiteX9" fmla="*/ 559593 w 559593"/>
                <a:gd name="connsiteY9" fmla="*/ 402432 h 671513"/>
                <a:gd name="connsiteX10" fmla="*/ 321468 w 559593"/>
                <a:gd name="connsiteY10" fmla="*/ 207170 h 671513"/>
                <a:gd name="connsiteX11" fmla="*/ 340518 w 559593"/>
                <a:gd name="connsiteY11" fmla="*/ 164310 h 671513"/>
                <a:gd name="connsiteX12" fmla="*/ 211931 w 559593"/>
                <a:gd name="connsiteY12" fmla="*/ 19050 h 671513"/>
                <a:gd name="connsiteX13" fmla="*/ 114300 w 559593"/>
                <a:gd name="connsiteY13" fmla="*/ 0 h 671513"/>
                <a:gd name="connsiteX14" fmla="*/ 21431 w 559593"/>
                <a:gd name="connsiteY14" fmla="*/ 47625 h 671513"/>
                <a:gd name="connsiteX0" fmla="*/ 21431 w 559593"/>
                <a:gd name="connsiteY0" fmla="*/ 47625 h 671513"/>
                <a:gd name="connsiteX1" fmla="*/ 0 w 559593"/>
                <a:gd name="connsiteY1" fmla="*/ 102394 h 671513"/>
                <a:gd name="connsiteX2" fmla="*/ 9525 w 559593"/>
                <a:gd name="connsiteY2" fmla="*/ 185738 h 671513"/>
                <a:gd name="connsiteX3" fmla="*/ 57150 w 559593"/>
                <a:gd name="connsiteY3" fmla="*/ 240507 h 671513"/>
                <a:gd name="connsiteX4" fmla="*/ 57150 w 559593"/>
                <a:gd name="connsiteY4" fmla="*/ 288132 h 671513"/>
                <a:gd name="connsiteX5" fmla="*/ 114300 w 559593"/>
                <a:gd name="connsiteY5" fmla="*/ 297657 h 671513"/>
                <a:gd name="connsiteX6" fmla="*/ 40481 w 559593"/>
                <a:gd name="connsiteY6" fmla="*/ 376238 h 671513"/>
                <a:gd name="connsiteX7" fmla="*/ 404812 w 559593"/>
                <a:gd name="connsiteY7" fmla="*/ 671513 h 671513"/>
                <a:gd name="connsiteX8" fmla="*/ 414337 w 559593"/>
                <a:gd name="connsiteY8" fmla="*/ 397669 h 671513"/>
                <a:gd name="connsiteX9" fmla="*/ 559593 w 559593"/>
                <a:gd name="connsiteY9" fmla="*/ 402432 h 671513"/>
                <a:gd name="connsiteX10" fmla="*/ 328612 w 559593"/>
                <a:gd name="connsiteY10" fmla="*/ 195263 h 671513"/>
                <a:gd name="connsiteX11" fmla="*/ 340518 w 559593"/>
                <a:gd name="connsiteY11" fmla="*/ 164310 h 671513"/>
                <a:gd name="connsiteX12" fmla="*/ 211931 w 559593"/>
                <a:gd name="connsiteY12" fmla="*/ 19050 h 671513"/>
                <a:gd name="connsiteX13" fmla="*/ 114300 w 559593"/>
                <a:gd name="connsiteY13" fmla="*/ 0 h 671513"/>
                <a:gd name="connsiteX14" fmla="*/ 21431 w 559593"/>
                <a:gd name="connsiteY14" fmla="*/ 47625 h 671513"/>
                <a:gd name="connsiteX0" fmla="*/ 21431 w 559593"/>
                <a:gd name="connsiteY0" fmla="*/ 47625 h 671513"/>
                <a:gd name="connsiteX1" fmla="*/ 0 w 559593"/>
                <a:gd name="connsiteY1" fmla="*/ 102394 h 671513"/>
                <a:gd name="connsiteX2" fmla="*/ 9525 w 559593"/>
                <a:gd name="connsiteY2" fmla="*/ 185738 h 671513"/>
                <a:gd name="connsiteX3" fmla="*/ 57150 w 559593"/>
                <a:gd name="connsiteY3" fmla="*/ 240507 h 671513"/>
                <a:gd name="connsiteX4" fmla="*/ 57150 w 559593"/>
                <a:gd name="connsiteY4" fmla="*/ 288132 h 671513"/>
                <a:gd name="connsiteX5" fmla="*/ 114300 w 559593"/>
                <a:gd name="connsiteY5" fmla="*/ 297657 h 671513"/>
                <a:gd name="connsiteX6" fmla="*/ 40481 w 559593"/>
                <a:gd name="connsiteY6" fmla="*/ 376238 h 671513"/>
                <a:gd name="connsiteX7" fmla="*/ 404812 w 559593"/>
                <a:gd name="connsiteY7" fmla="*/ 671513 h 671513"/>
                <a:gd name="connsiteX8" fmla="*/ 414337 w 559593"/>
                <a:gd name="connsiteY8" fmla="*/ 397669 h 671513"/>
                <a:gd name="connsiteX9" fmla="*/ 559593 w 559593"/>
                <a:gd name="connsiteY9" fmla="*/ 402432 h 671513"/>
                <a:gd name="connsiteX10" fmla="*/ 247649 w 559593"/>
                <a:gd name="connsiteY10" fmla="*/ 159544 h 671513"/>
                <a:gd name="connsiteX11" fmla="*/ 340518 w 559593"/>
                <a:gd name="connsiteY11" fmla="*/ 164310 h 671513"/>
                <a:gd name="connsiteX12" fmla="*/ 211931 w 559593"/>
                <a:gd name="connsiteY12" fmla="*/ 19050 h 671513"/>
                <a:gd name="connsiteX13" fmla="*/ 114300 w 559593"/>
                <a:gd name="connsiteY13" fmla="*/ 0 h 671513"/>
                <a:gd name="connsiteX14" fmla="*/ 21431 w 559593"/>
                <a:gd name="connsiteY14" fmla="*/ 47625 h 671513"/>
                <a:gd name="connsiteX0" fmla="*/ 21431 w 559593"/>
                <a:gd name="connsiteY0" fmla="*/ 47625 h 671513"/>
                <a:gd name="connsiteX1" fmla="*/ 0 w 559593"/>
                <a:gd name="connsiteY1" fmla="*/ 102394 h 671513"/>
                <a:gd name="connsiteX2" fmla="*/ 9525 w 559593"/>
                <a:gd name="connsiteY2" fmla="*/ 185738 h 671513"/>
                <a:gd name="connsiteX3" fmla="*/ 57150 w 559593"/>
                <a:gd name="connsiteY3" fmla="*/ 240507 h 671513"/>
                <a:gd name="connsiteX4" fmla="*/ 57150 w 559593"/>
                <a:gd name="connsiteY4" fmla="*/ 288132 h 671513"/>
                <a:gd name="connsiteX5" fmla="*/ 114300 w 559593"/>
                <a:gd name="connsiteY5" fmla="*/ 297657 h 671513"/>
                <a:gd name="connsiteX6" fmla="*/ 40481 w 559593"/>
                <a:gd name="connsiteY6" fmla="*/ 376238 h 671513"/>
                <a:gd name="connsiteX7" fmla="*/ 404812 w 559593"/>
                <a:gd name="connsiteY7" fmla="*/ 671513 h 671513"/>
                <a:gd name="connsiteX8" fmla="*/ 414337 w 559593"/>
                <a:gd name="connsiteY8" fmla="*/ 397669 h 671513"/>
                <a:gd name="connsiteX9" fmla="*/ 559593 w 559593"/>
                <a:gd name="connsiteY9" fmla="*/ 402432 h 671513"/>
                <a:gd name="connsiteX10" fmla="*/ 247649 w 559593"/>
                <a:gd name="connsiteY10" fmla="*/ 159544 h 671513"/>
                <a:gd name="connsiteX11" fmla="*/ 247650 w 559593"/>
                <a:gd name="connsiteY11" fmla="*/ 92872 h 671513"/>
                <a:gd name="connsiteX12" fmla="*/ 211931 w 559593"/>
                <a:gd name="connsiteY12" fmla="*/ 19050 h 671513"/>
                <a:gd name="connsiteX13" fmla="*/ 114300 w 559593"/>
                <a:gd name="connsiteY13" fmla="*/ 0 h 671513"/>
                <a:gd name="connsiteX14" fmla="*/ 21431 w 559593"/>
                <a:gd name="connsiteY14" fmla="*/ 47625 h 671513"/>
                <a:gd name="connsiteX0" fmla="*/ 21431 w 559593"/>
                <a:gd name="connsiteY0" fmla="*/ 47625 h 671513"/>
                <a:gd name="connsiteX1" fmla="*/ 0 w 559593"/>
                <a:gd name="connsiteY1" fmla="*/ 102394 h 671513"/>
                <a:gd name="connsiteX2" fmla="*/ 9525 w 559593"/>
                <a:gd name="connsiteY2" fmla="*/ 185738 h 671513"/>
                <a:gd name="connsiteX3" fmla="*/ 57150 w 559593"/>
                <a:gd name="connsiteY3" fmla="*/ 240507 h 671513"/>
                <a:gd name="connsiteX4" fmla="*/ 57150 w 559593"/>
                <a:gd name="connsiteY4" fmla="*/ 288132 h 671513"/>
                <a:gd name="connsiteX5" fmla="*/ 114300 w 559593"/>
                <a:gd name="connsiteY5" fmla="*/ 297657 h 671513"/>
                <a:gd name="connsiteX6" fmla="*/ 40481 w 559593"/>
                <a:gd name="connsiteY6" fmla="*/ 376238 h 671513"/>
                <a:gd name="connsiteX7" fmla="*/ 404812 w 559593"/>
                <a:gd name="connsiteY7" fmla="*/ 671513 h 671513"/>
                <a:gd name="connsiteX8" fmla="*/ 414337 w 559593"/>
                <a:gd name="connsiteY8" fmla="*/ 397669 h 671513"/>
                <a:gd name="connsiteX9" fmla="*/ 559593 w 559593"/>
                <a:gd name="connsiteY9" fmla="*/ 402432 h 671513"/>
                <a:gd name="connsiteX10" fmla="*/ 250030 w 559593"/>
                <a:gd name="connsiteY10" fmla="*/ 85725 h 671513"/>
                <a:gd name="connsiteX11" fmla="*/ 247650 w 559593"/>
                <a:gd name="connsiteY11" fmla="*/ 92872 h 671513"/>
                <a:gd name="connsiteX12" fmla="*/ 211931 w 559593"/>
                <a:gd name="connsiteY12" fmla="*/ 19050 h 671513"/>
                <a:gd name="connsiteX13" fmla="*/ 114300 w 559593"/>
                <a:gd name="connsiteY13" fmla="*/ 0 h 671513"/>
                <a:gd name="connsiteX14" fmla="*/ 21431 w 559593"/>
                <a:gd name="connsiteY14" fmla="*/ 47625 h 671513"/>
                <a:gd name="connsiteX0" fmla="*/ 21431 w 559593"/>
                <a:gd name="connsiteY0" fmla="*/ 47625 h 671513"/>
                <a:gd name="connsiteX1" fmla="*/ 0 w 559593"/>
                <a:gd name="connsiteY1" fmla="*/ 102394 h 671513"/>
                <a:gd name="connsiteX2" fmla="*/ 9525 w 559593"/>
                <a:gd name="connsiteY2" fmla="*/ 185738 h 671513"/>
                <a:gd name="connsiteX3" fmla="*/ 57150 w 559593"/>
                <a:gd name="connsiteY3" fmla="*/ 240507 h 671513"/>
                <a:gd name="connsiteX4" fmla="*/ 57150 w 559593"/>
                <a:gd name="connsiteY4" fmla="*/ 288132 h 671513"/>
                <a:gd name="connsiteX5" fmla="*/ 114300 w 559593"/>
                <a:gd name="connsiteY5" fmla="*/ 297657 h 671513"/>
                <a:gd name="connsiteX6" fmla="*/ 40481 w 559593"/>
                <a:gd name="connsiteY6" fmla="*/ 376238 h 671513"/>
                <a:gd name="connsiteX7" fmla="*/ 404812 w 559593"/>
                <a:gd name="connsiteY7" fmla="*/ 671513 h 671513"/>
                <a:gd name="connsiteX8" fmla="*/ 414337 w 559593"/>
                <a:gd name="connsiteY8" fmla="*/ 397669 h 671513"/>
                <a:gd name="connsiteX9" fmla="*/ 559593 w 559593"/>
                <a:gd name="connsiteY9" fmla="*/ 402432 h 671513"/>
                <a:gd name="connsiteX10" fmla="*/ 250030 w 559593"/>
                <a:gd name="connsiteY10" fmla="*/ 85725 h 671513"/>
                <a:gd name="connsiteX11" fmla="*/ 235744 w 559593"/>
                <a:gd name="connsiteY11" fmla="*/ 42866 h 671513"/>
                <a:gd name="connsiteX12" fmla="*/ 211931 w 559593"/>
                <a:gd name="connsiteY12" fmla="*/ 19050 h 671513"/>
                <a:gd name="connsiteX13" fmla="*/ 114300 w 559593"/>
                <a:gd name="connsiteY13" fmla="*/ 0 h 671513"/>
                <a:gd name="connsiteX14" fmla="*/ 21431 w 559593"/>
                <a:gd name="connsiteY14" fmla="*/ 47625 h 671513"/>
                <a:gd name="connsiteX0" fmla="*/ 21431 w 559593"/>
                <a:gd name="connsiteY0" fmla="*/ 52388 h 676276"/>
                <a:gd name="connsiteX1" fmla="*/ 0 w 559593"/>
                <a:gd name="connsiteY1" fmla="*/ 107157 h 676276"/>
                <a:gd name="connsiteX2" fmla="*/ 9525 w 559593"/>
                <a:gd name="connsiteY2" fmla="*/ 190501 h 676276"/>
                <a:gd name="connsiteX3" fmla="*/ 57150 w 559593"/>
                <a:gd name="connsiteY3" fmla="*/ 245270 h 676276"/>
                <a:gd name="connsiteX4" fmla="*/ 57150 w 559593"/>
                <a:gd name="connsiteY4" fmla="*/ 292895 h 676276"/>
                <a:gd name="connsiteX5" fmla="*/ 114300 w 559593"/>
                <a:gd name="connsiteY5" fmla="*/ 302420 h 676276"/>
                <a:gd name="connsiteX6" fmla="*/ 40481 w 559593"/>
                <a:gd name="connsiteY6" fmla="*/ 381001 h 676276"/>
                <a:gd name="connsiteX7" fmla="*/ 404812 w 559593"/>
                <a:gd name="connsiteY7" fmla="*/ 676276 h 676276"/>
                <a:gd name="connsiteX8" fmla="*/ 414337 w 559593"/>
                <a:gd name="connsiteY8" fmla="*/ 402432 h 676276"/>
                <a:gd name="connsiteX9" fmla="*/ 559593 w 559593"/>
                <a:gd name="connsiteY9" fmla="*/ 407195 h 676276"/>
                <a:gd name="connsiteX10" fmla="*/ 250030 w 559593"/>
                <a:gd name="connsiteY10" fmla="*/ 90488 h 676276"/>
                <a:gd name="connsiteX11" fmla="*/ 235744 w 559593"/>
                <a:gd name="connsiteY11" fmla="*/ 47629 h 676276"/>
                <a:gd name="connsiteX12" fmla="*/ 159543 w 559593"/>
                <a:gd name="connsiteY12" fmla="*/ 0 h 676276"/>
                <a:gd name="connsiteX13" fmla="*/ 114300 w 559593"/>
                <a:gd name="connsiteY13" fmla="*/ 4763 h 676276"/>
                <a:gd name="connsiteX14" fmla="*/ 21431 w 559593"/>
                <a:gd name="connsiteY14" fmla="*/ 52388 h 676276"/>
                <a:gd name="connsiteX0" fmla="*/ 21431 w 585787"/>
                <a:gd name="connsiteY0" fmla="*/ 52388 h 676276"/>
                <a:gd name="connsiteX1" fmla="*/ 0 w 585787"/>
                <a:gd name="connsiteY1" fmla="*/ 107157 h 676276"/>
                <a:gd name="connsiteX2" fmla="*/ 9525 w 585787"/>
                <a:gd name="connsiteY2" fmla="*/ 190501 h 676276"/>
                <a:gd name="connsiteX3" fmla="*/ 57150 w 585787"/>
                <a:gd name="connsiteY3" fmla="*/ 245270 h 676276"/>
                <a:gd name="connsiteX4" fmla="*/ 57150 w 585787"/>
                <a:gd name="connsiteY4" fmla="*/ 292895 h 676276"/>
                <a:gd name="connsiteX5" fmla="*/ 114300 w 585787"/>
                <a:gd name="connsiteY5" fmla="*/ 302420 h 676276"/>
                <a:gd name="connsiteX6" fmla="*/ 40481 w 585787"/>
                <a:gd name="connsiteY6" fmla="*/ 381001 h 676276"/>
                <a:gd name="connsiteX7" fmla="*/ 404812 w 585787"/>
                <a:gd name="connsiteY7" fmla="*/ 676276 h 676276"/>
                <a:gd name="connsiteX8" fmla="*/ 414337 w 585787"/>
                <a:gd name="connsiteY8" fmla="*/ 402432 h 676276"/>
                <a:gd name="connsiteX9" fmla="*/ 585787 w 585787"/>
                <a:gd name="connsiteY9" fmla="*/ 383382 h 676276"/>
                <a:gd name="connsiteX10" fmla="*/ 250030 w 585787"/>
                <a:gd name="connsiteY10" fmla="*/ 90488 h 676276"/>
                <a:gd name="connsiteX11" fmla="*/ 235744 w 585787"/>
                <a:gd name="connsiteY11" fmla="*/ 47629 h 676276"/>
                <a:gd name="connsiteX12" fmla="*/ 159543 w 585787"/>
                <a:gd name="connsiteY12" fmla="*/ 0 h 676276"/>
                <a:gd name="connsiteX13" fmla="*/ 114300 w 585787"/>
                <a:gd name="connsiteY13" fmla="*/ 4763 h 676276"/>
                <a:gd name="connsiteX14" fmla="*/ 21431 w 585787"/>
                <a:gd name="connsiteY14" fmla="*/ 52388 h 676276"/>
                <a:gd name="connsiteX0" fmla="*/ 21431 w 466725"/>
                <a:gd name="connsiteY0" fmla="*/ 52388 h 676276"/>
                <a:gd name="connsiteX1" fmla="*/ 0 w 466725"/>
                <a:gd name="connsiteY1" fmla="*/ 107157 h 676276"/>
                <a:gd name="connsiteX2" fmla="*/ 9525 w 466725"/>
                <a:gd name="connsiteY2" fmla="*/ 190501 h 676276"/>
                <a:gd name="connsiteX3" fmla="*/ 57150 w 466725"/>
                <a:gd name="connsiteY3" fmla="*/ 245270 h 676276"/>
                <a:gd name="connsiteX4" fmla="*/ 57150 w 466725"/>
                <a:gd name="connsiteY4" fmla="*/ 292895 h 676276"/>
                <a:gd name="connsiteX5" fmla="*/ 114300 w 466725"/>
                <a:gd name="connsiteY5" fmla="*/ 302420 h 676276"/>
                <a:gd name="connsiteX6" fmla="*/ 40481 w 466725"/>
                <a:gd name="connsiteY6" fmla="*/ 381001 h 676276"/>
                <a:gd name="connsiteX7" fmla="*/ 404812 w 466725"/>
                <a:gd name="connsiteY7" fmla="*/ 676276 h 676276"/>
                <a:gd name="connsiteX8" fmla="*/ 414337 w 466725"/>
                <a:gd name="connsiteY8" fmla="*/ 402432 h 676276"/>
                <a:gd name="connsiteX9" fmla="*/ 466725 w 466725"/>
                <a:gd name="connsiteY9" fmla="*/ 385763 h 676276"/>
                <a:gd name="connsiteX10" fmla="*/ 250030 w 466725"/>
                <a:gd name="connsiteY10" fmla="*/ 90488 h 676276"/>
                <a:gd name="connsiteX11" fmla="*/ 235744 w 466725"/>
                <a:gd name="connsiteY11" fmla="*/ 47629 h 676276"/>
                <a:gd name="connsiteX12" fmla="*/ 159543 w 466725"/>
                <a:gd name="connsiteY12" fmla="*/ 0 h 676276"/>
                <a:gd name="connsiteX13" fmla="*/ 114300 w 466725"/>
                <a:gd name="connsiteY13" fmla="*/ 4763 h 676276"/>
                <a:gd name="connsiteX14" fmla="*/ 21431 w 466725"/>
                <a:gd name="connsiteY14" fmla="*/ 52388 h 676276"/>
                <a:gd name="connsiteX0" fmla="*/ 21431 w 466725"/>
                <a:gd name="connsiteY0" fmla="*/ 52388 h 769145"/>
                <a:gd name="connsiteX1" fmla="*/ 0 w 466725"/>
                <a:gd name="connsiteY1" fmla="*/ 107157 h 769145"/>
                <a:gd name="connsiteX2" fmla="*/ 9525 w 466725"/>
                <a:gd name="connsiteY2" fmla="*/ 190501 h 769145"/>
                <a:gd name="connsiteX3" fmla="*/ 57150 w 466725"/>
                <a:gd name="connsiteY3" fmla="*/ 245270 h 769145"/>
                <a:gd name="connsiteX4" fmla="*/ 57150 w 466725"/>
                <a:gd name="connsiteY4" fmla="*/ 292895 h 769145"/>
                <a:gd name="connsiteX5" fmla="*/ 114300 w 466725"/>
                <a:gd name="connsiteY5" fmla="*/ 302420 h 769145"/>
                <a:gd name="connsiteX6" fmla="*/ 40481 w 466725"/>
                <a:gd name="connsiteY6" fmla="*/ 381001 h 769145"/>
                <a:gd name="connsiteX7" fmla="*/ 407194 w 466725"/>
                <a:gd name="connsiteY7" fmla="*/ 769145 h 769145"/>
                <a:gd name="connsiteX8" fmla="*/ 414337 w 466725"/>
                <a:gd name="connsiteY8" fmla="*/ 402432 h 769145"/>
                <a:gd name="connsiteX9" fmla="*/ 466725 w 466725"/>
                <a:gd name="connsiteY9" fmla="*/ 385763 h 769145"/>
                <a:gd name="connsiteX10" fmla="*/ 250030 w 466725"/>
                <a:gd name="connsiteY10" fmla="*/ 90488 h 769145"/>
                <a:gd name="connsiteX11" fmla="*/ 235744 w 466725"/>
                <a:gd name="connsiteY11" fmla="*/ 47629 h 769145"/>
                <a:gd name="connsiteX12" fmla="*/ 159543 w 466725"/>
                <a:gd name="connsiteY12" fmla="*/ 0 h 769145"/>
                <a:gd name="connsiteX13" fmla="*/ 114300 w 466725"/>
                <a:gd name="connsiteY13" fmla="*/ 4763 h 769145"/>
                <a:gd name="connsiteX14" fmla="*/ 21431 w 466725"/>
                <a:gd name="connsiteY14" fmla="*/ 52388 h 769145"/>
                <a:gd name="connsiteX0" fmla="*/ 21431 w 466725"/>
                <a:gd name="connsiteY0" fmla="*/ 52388 h 769145"/>
                <a:gd name="connsiteX1" fmla="*/ 0 w 466725"/>
                <a:gd name="connsiteY1" fmla="*/ 107157 h 769145"/>
                <a:gd name="connsiteX2" fmla="*/ 9525 w 466725"/>
                <a:gd name="connsiteY2" fmla="*/ 190501 h 769145"/>
                <a:gd name="connsiteX3" fmla="*/ 57150 w 466725"/>
                <a:gd name="connsiteY3" fmla="*/ 245270 h 769145"/>
                <a:gd name="connsiteX4" fmla="*/ 114300 w 466725"/>
                <a:gd name="connsiteY4" fmla="*/ 302420 h 769145"/>
                <a:gd name="connsiteX5" fmla="*/ 40481 w 466725"/>
                <a:gd name="connsiteY5" fmla="*/ 381001 h 769145"/>
                <a:gd name="connsiteX6" fmla="*/ 407194 w 466725"/>
                <a:gd name="connsiteY6" fmla="*/ 769145 h 769145"/>
                <a:gd name="connsiteX7" fmla="*/ 414337 w 466725"/>
                <a:gd name="connsiteY7" fmla="*/ 402432 h 769145"/>
                <a:gd name="connsiteX8" fmla="*/ 466725 w 466725"/>
                <a:gd name="connsiteY8" fmla="*/ 385763 h 769145"/>
                <a:gd name="connsiteX9" fmla="*/ 250030 w 466725"/>
                <a:gd name="connsiteY9" fmla="*/ 90488 h 769145"/>
                <a:gd name="connsiteX10" fmla="*/ 235744 w 466725"/>
                <a:gd name="connsiteY10" fmla="*/ 47629 h 769145"/>
                <a:gd name="connsiteX11" fmla="*/ 159543 w 466725"/>
                <a:gd name="connsiteY11" fmla="*/ 0 h 769145"/>
                <a:gd name="connsiteX12" fmla="*/ 114300 w 466725"/>
                <a:gd name="connsiteY12" fmla="*/ 4763 h 769145"/>
                <a:gd name="connsiteX13" fmla="*/ 21431 w 466725"/>
                <a:gd name="connsiteY13" fmla="*/ 52388 h 769145"/>
                <a:gd name="connsiteX0" fmla="*/ 21431 w 466725"/>
                <a:gd name="connsiteY0" fmla="*/ 52388 h 769145"/>
                <a:gd name="connsiteX1" fmla="*/ 0 w 466725"/>
                <a:gd name="connsiteY1" fmla="*/ 107157 h 769145"/>
                <a:gd name="connsiteX2" fmla="*/ 9525 w 466725"/>
                <a:gd name="connsiteY2" fmla="*/ 190501 h 769145"/>
                <a:gd name="connsiteX3" fmla="*/ 114300 w 466725"/>
                <a:gd name="connsiteY3" fmla="*/ 302420 h 769145"/>
                <a:gd name="connsiteX4" fmla="*/ 40481 w 466725"/>
                <a:gd name="connsiteY4" fmla="*/ 381001 h 769145"/>
                <a:gd name="connsiteX5" fmla="*/ 407194 w 466725"/>
                <a:gd name="connsiteY5" fmla="*/ 769145 h 769145"/>
                <a:gd name="connsiteX6" fmla="*/ 414337 w 466725"/>
                <a:gd name="connsiteY6" fmla="*/ 402432 h 769145"/>
                <a:gd name="connsiteX7" fmla="*/ 466725 w 466725"/>
                <a:gd name="connsiteY7" fmla="*/ 385763 h 769145"/>
                <a:gd name="connsiteX8" fmla="*/ 250030 w 466725"/>
                <a:gd name="connsiteY8" fmla="*/ 90488 h 769145"/>
                <a:gd name="connsiteX9" fmla="*/ 235744 w 466725"/>
                <a:gd name="connsiteY9" fmla="*/ 47629 h 769145"/>
                <a:gd name="connsiteX10" fmla="*/ 159543 w 466725"/>
                <a:gd name="connsiteY10" fmla="*/ 0 h 769145"/>
                <a:gd name="connsiteX11" fmla="*/ 114300 w 466725"/>
                <a:gd name="connsiteY11" fmla="*/ 4763 h 769145"/>
                <a:gd name="connsiteX12" fmla="*/ 21431 w 466725"/>
                <a:gd name="connsiteY12" fmla="*/ 52388 h 769145"/>
                <a:gd name="connsiteX0" fmla="*/ 21431 w 466725"/>
                <a:gd name="connsiteY0" fmla="*/ 52388 h 769145"/>
                <a:gd name="connsiteX1" fmla="*/ 0 w 466725"/>
                <a:gd name="connsiteY1" fmla="*/ 107157 h 769145"/>
                <a:gd name="connsiteX2" fmla="*/ 114300 w 466725"/>
                <a:gd name="connsiteY2" fmla="*/ 302420 h 769145"/>
                <a:gd name="connsiteX3" fmla="*/ 40481 w 466725"/>
                <a:gd name="connsiteY3" fmla="*/ 381001 h 769145"/>
                <a:gd name="connsiteX4" fmla="*/ 407194 w 466725"/>
                <a:gd name="connsiteY4" fmla="*/ 769145 h 769145"/>
                <a:gd name="connsiteX5" fmla="*/ 414337 w 466725"/>
                <a:gd name="connsiteY5" fmla="*/ 402432 h 769145"/>
                <a:gd name="connsiteX6" fmla="*/ 466725 w 466725"/>
                <a:gd name="connsiteY6" fmla="*/ 385763 h 769145"/>
                <a:gd name="connsiteX7" fmla="*/ 250030 w 466725"/>
                <a:gd name="connsiteY7" fmla="*/ 90488 h 769145"/>
                <a:gd name="connsiteX8" fmla="*/ 235744 w 466725"/>
                <a:gd name="connsiteY8" fmla="*/ 47629 h 769145"/>
                <a:gd name="connsiteX9" fmla="*/ 159543 w 466725"/>
                <a:gd name="connsiteY9" fmla="*/ 0 h 769145"/>
                <a:gd name="connsiteX10" fmla="*/ 114300 w 466725"/>
                <a:gd name="connsiteY10" fmla="*/ 4763 h 769145"/>
                <a:gd name="connsiteX11" fmla="*/ 21431 w 466725"/>
                <a:gd name="connsiteY11" fmla="*/ 52388 h 769145"/>
                <a:gd name="connsiteX0" fmla="*/ 0 w 445294"/>
                <a:gd name="connsiteY0" fmla="*/ 52388 h 769145"/>
                <a:gd name="connsiteX1" fmla="*/ 92869 w 445294"/>
                <a:gd name="connsiteY1" fmla="*/ 302420 h 769145"/>
                <a:gd name="connsiteX2" fmla="*/ 19050 w 445294"/>
                <a:gd name="connsiteY2" fmla="*/ 381001 h 769145"/>
                <a:gd name="connsiteX3" fmla="*/ 385763 w 445294"/>
                <a:gd name="connsiteY3" fmla="*/ 769145 h 769145"/>
                <a:gd name="connsiteX4" fmla="*/ 392906 w 445294"/>
                <a:gd name="connsiteY4" fmla="*/ 402432 h 769145"/>
                <a:gd name="connsiteX5" fmla="*/ 445294 w 445294"/>
                <a:gd name="connsiteY5" fmla="*/ 385763 h 769145"/>
                <a:gd name="connsiteX6" fmla="*/ 228599 w 445294"/>
                <a:gd name="connsiteY6" fmla="*/ 90488 h 769145"/>
                <a:gd name="connsiteX7" fmla="*/ 214313 w 445294"/>
                <a:gd name="connsiteY7" fmla="*/ 47629 h 769145"/>
                <a:gd name="connsiteX8" fmla="*/ 138112 w 445294"/>
                <a:gd name="connsiteY8" fmla="*/ 0 h 769145"/>
                <a:gd name="connsiteX9" fmla="*/ 92869 w 445294"/>
                <a:gd name="connsiteY9" fmla="*/ 4763 h 769145"/>
                <a:gd name="connsiteX10" fmla="*/ 0 w 445294"/>
                <a:gd name="connsiteY10" fmla="*/ 52388 h 769145"/>
                <a:gd name="connsiteX0" fmla="*/ 73819 w 426244"/>
                <a:gd name="connsiteY0" fmla="*/ 4763 h 769145"/>
                <a:gd name="connsiteX1" fmla="*/ 73819 w 426244"/>
                <a:gd name="connsiteY1" fmla="*/ 302420 h 769145"/>
                <a:gd name="connsiteX2" fmla="*/ 0 w 426244"/>
                <a:gd name="connsiteY2" fmla="*/ 381001 h 769145"/>
                <a:gd name="connsiteX3" fmla="*/ 366713 w 426244"/>
                <a:gd name="connsiteY3" fmla="*/ 769145 h 769145"/>
                <a:gd name="connsiteX4" fmla="*/ 373856 w 426244"/>
                <a:gd name="connsiteY4" fmla="*/ 402432 h 769145"/>
                <a:gd name="connsiteX5" fmla="*/ 426244 w 426244"/>
                <a:gd name="connsiteY5" fmla="*/ 385763 h 769145"/>
                <a:gd name="connsiteX6" fmla="*/ 209549 w 426244"/>
                <a:gd name="connsiteY6" fmla="*/ 90488 h 769145"/>
                <a:gd name="connsiteX7" fmla="*/ 195263 w 426244"/>
                <a:gd name="connsiteY7" fmla="*/ 47629 h 769145"/>
                <a:gd name="connsiteX8" fmla="*/ 119062 w 426244"/>
                <a:gd name="connsiteY8" fmla="*/ 0 h 769145"/>
                <a:gd name="connsiteX9" fmla="*/ 73819 w 426244"/>
                <a:gd name="connsiteY9" fmla="*/ 4763 h 769145"/>
                <a:gd name="connsiteX0" fmla="*/ 119062 w 426244"/>
                <a:gd name="connsiteY0" fmla="*/ 0 h 769145"/>
                <a:gd name="connsiteX1" fmla="*/ 73819 w 426244"/>
                <a:gd name="connsiteY1" fmla="*/ 302420 h 769145"/>
                <a:gd name="connsiteX2" fmla="*/ 0 w 426244"/>
                <a:gd name="connsiteY2" fmla="*/ 381001 h 769145"/>
                <a:gd name="connsiteX3" fmla="*/ 366713 w 426244"/>
                <a:gd name="connsiteY3" fmla="*/ 769145 h 769145"/>
                <a:gd name="connsiteX4" fmla="*/ 373856 w 426244"/>
                <a:gd name="connsiteY4" fmla="*/ 402432 h 769145"/>
                <a:gd name="connsiteX5" fmla="*/ 426244 w 426244"/>
                <a:gd name="connsiteY5" fmla="*/ 385763 h 769145"/>
                <a:gd name="connsiteX6" fmla="*/ 209549 w 426244"/>
                <a:gd name="connsiteY6" fmla="*/ 90488 h 769145"/>
                <a:gd name="connsiteX7" fmla="*/ 195263 w 426244"/>
                <a:gd name="connsiteY7" fmla="*/ 47629 h 769145"/>
                <a:gd name="connsiteX8" fmla="*/ 119062 w 426244"/>
                <a:gd name="connsiteY8" fmla="*/ 0 h 769145"/>
                <a:gd name="connsiteX0" fmla="*/ 195263 w 426244"/>
                <a:gd name="connsiteY0" fmla="*/ 0 h 721516"/>
                <a:gd name="connsiteX1" fmla="*/ 73819 w 426244"/>
                <a:gd name="connsiteY1" fmla="*/ 254791 h 721516"/>
                <a:gd name="connsiteX2" fmla="*/ 0 w 426244"/>
                <a:gd name="connsiteY2" fmla="*/ 333372 h 721516"/>
                <a:gd name="connsiteX3" fmla="*/ 366713 w 426244"/>
                <a:gd name="connsiteY3" fmla="*/ 721516 h 721516"/>
                <a:gd name="connsiteX4" fmla="*/ 373856 w 426244"/>
                <a:gd name="connsiteY4" fmla="*/ 354803 h 721516"/>
                <a:gd name="connsiteX5" fmla="*/ 426244 w 426244"/>
                <a:gd name="connsiteY5" fmla="*/ 338134 h 721516"/>
                <a:gd name="connsiteX6" fmla="*/ 209549 w 426244"/>
                <a:gd name="connsiteY6" fmla="*/ 42859 h 721516"/>
                <a:gd name="connsiteX7" fmla="*/ 195263 w 426244"/>
                <a:gd name="connsiteY7" fmla="*/ 0 h 721516"/>
                <a:gd name="connsiteX0" fmla="*/ 209549 w 426244"/>
                <a:gd name="connsiteY0" fmla="*/ 773 h 679430"/>
                <a:gd name="connsiteX1" fmla="*/ 73819 w 426244"/>
                <a:gd name="connsiteY1" fmla="*/ 212705 h 679430"/>
                <a:gd name="connsiteX2" fmla="*/ 0 w 426244"/>
                <a:gd name="connsiteY2" fmla="*/ 291286 h 679430"/>
                <a:gd name="connsiteX3" fmla="*/ 366713 w 426244"/>
                <a:gd name="connsiteY3" fmla="*/ 679430 h 679430"/>
                <a:gd name="connsiteX4" fmla="*/ 373856 w 426244"/>
                <a:gd name="connsiteY4" fmla="*/ 312717 h 679430"/>
                <a:gd name="connsiteX5" fmla="*/ 426244 w 426244"/>
                <a:gd name="connsiteY5" fmla="*/ 296048 h 679430"/>
                <a:gd name="connsiteX6" fmla="*/ 209549 w 426244"/>
                <a:gd name="connsiteY6" fmla="*/ 773 h 679430"/>
                <a:gd name="connsiteX0" fmla="*/ 426244 w 426244"/>
                <a:gd name="connsiteY0" fmla="*/ 83343 h 466725"/>
                <a:gd name="connsiteX1" fmla="*/ 73819 w 426244"/>
                <a:gd name="connsiteY1" fmla="*/ 0 h 466725"/>
                <a:gd name="connsiteX2" fmla="*/ 0 w 426244"/>
                <a:gd name="connsiteY2" fmla="*/ 78581 h 466725"/>
                <a:gd name="connsiteX3" fmla="*/ 366713 w 426244"/>
                <a:gd name="connsiteY3" fmla="*/ 466725 h 466725"/>
                <a:gd name="connsiteX4" fmla="*/ 373856 w 426244"/>
                <a:gd name="connsiteY4" fmla="*/ 100012 h 466725"/>
                <a:gd name="connsiteX5" fmla="*/ 426244 w 426244"/>
                <a:gd name="connsiteY5" fmla="*/ 83343 h 466725"/>
                <a:gd name="connsiteX0" fmla="*/ 373856 w 373856"/>
                <a:gd name="connsiteY0" fmla="*/ 100012 h 466725"/>
                <a:gd name="connsiteX1" fmla="*/ 73819 w 373856"/>
                <a:gd name="connsiteY1" fmla="*/ 0 h 466725"/>
                <a:gd name="connsiteX2" fmla="*/ 0 w 373856"/>
                <a:gd name="connsiteY2" fmla="*/ 78581 h 466725"/>
                <a:gd name="connsiteX3" fmla="*/ 366713 w 373856"/>
                <a:gd name="connsiteY3" fmla="*/ 466725 h 466725"/>
                <a:gd name="connsiteX4" fmla="*/ 373856 w 373856"/>
                <a:gd name="connsiteY4" fmla="*/ 100012 h 466725"/>
                <a:gd name="connsiteX0" fmla="*/ 411956 w 411956"/>
                <a:gd name="connsiteY0" fmla="*/ 383381 h 466725"/>
                <a:gd name="connsiteX1" fmla="*/ 73819 w 411956"/>
                <a:gd name="connsiteY1" fmla="*/ 0 h 466725"/>
                <a:gd name="connsiteX2" fmla="*/ 0 w 411956"/>
                <a:gd name="connsiteY2" fmla="*/ 78581 h 466725"/>
                <a:gd name="connsiteX3" fmla="*/ 366713 w 411956"/>
                <a:gd name="connsiteY3" fmla="*/ 466725 h 466725"/>
                <a:gd name="connsiteX4" fmla="*/ 411956 w 411956"/>
                <a:gd name="connsiteY4" fmla="*/ 383381 h 466725"/>
                <a:gd name="connsiteX0" fmla="*/ 411956 w 411956"/>
                <a:gd name="connsiteY0" fmla="*/ 345281 h 428625"/>
                <a:gd name="connsiteX1" fmla="*/ 45244 w 411956"/>
                <a:gd name="connsiteY1" fmla="*/ 0 h 428625"/>
                <a:gd name="connsiteX2" fmla="*/ 0 w 411956"/>
                <a:gd name="connsiteY2" fmla="*/ 40481 h 428625"/>
                <a:gd name="connsiteX3" fmla="*/ 366713 w 411956"/>
                <a:gd name="connsiteY3" fmla="*/ 428625 h 428625"/>
                <a:gd name="connsiteX4" fmla="*/ 411956 w 411956"/>
                <a:gd name="connsiteY4" fmla="*/ 345281 h 428625"/>
                <a:gd name="connsiteX0" fmla="*/ 411956 w 411956"/>
                <a:gd name="connsiteY0" fmla="*/ 354806 h 438150"/>
                <a:gd name="connsiteX1" fmla="*/ 40481 w 411956"/>
                <a:gd name="connsiteY1" fmla="*/ 0 h 438150"/>
                <a:gd name="connsiteX2" fmla="*/ 0 w 411956"/>
                <a:gd name="connsiteY2" fmla="*/ 50006 h 438150"/>
                <a:gd name="connsiteX3" fmla="*/ 366713 w 411956"/>
                <a:gd name="connsiteY3" fmla="*/ 438150 h 438150"/>
                <a:gd name="connsiteX4" fmla="*/ 411956 w 411956"/>
                <a:gd name="connsiteY4" fmla="*/ 354806 h 438150"/>
                <a:gd name="connsiteX0" fmla="*/ 402431 w 402431"/>
                <a:gd name="connsiteY0" fmla="*/ 378618 h 438150"/>
                <a:gd name="connsiteX1" fmla="*/ 40481 w 402431"/>
                <a:gd name="connsiteY1" fmla="*/ 0 h 438150"/>
                <a:gd name="connsiteX2" fmla="*/ 0 w 402431"/>
                <a:gd name="connsiteY2" fmla="*/ 50006 h 438150"/>
                <a:gd name="connsiteX3" fmla="*/ 366713 w 402431"/>
                <a:gd name="connsiteY3" fmla="*/ 438150 h 438150"/>
                <a:gd name="connsiteX4" fmla="*/ 402431 w 402431"/>
                <a:gd name="connsiteY4" fmla="*/ 378618 h 438150"/>
                <a:gd name="connsiteX0" fmla="*/ 402431 w 402431"/>
                <a:gd name="connsiteY0" fmla="*/ 361949 h 421481"/>
                <a:gd name="connsiteX1" fmla="*/ 40481 w 402431"/>
                <a:gd name="connsiteY1" fmla="*/ 0 h 421481"/>
                <a:gd name="connsiteX2" fmla="*/ 0 w 402431"/>
                <a:gd name="connsiteY2" fmla="*/ 33337 h 421481"/>
                <a:gd name="connsiteX3" fmla="*/ 366713 w 402431"/>
                <a:gd name="connsiteY3" fmla="*/ 421481 h 421481"/>
                <a:gd name="connsiteX4" fmla="*/ 402431 w 402431"/>
                <a:gd name="connsiteY4" fmla="*/ 361949 h 421481"/>
                <a:gd name="connsiteX0" fmla="*/ 392906 w 392906"/>
                <a:gd name="connsiteY0" fmla="*/ 376236 h 421481"/>
                <a:gd name="connsiteX1" fmla="*/ 40481 w 392906"/>
                <a:gd name="connsiteY1" fmla="*/ 0 h 421481"/>
                <a:gd name="connsiteX2" fmla="*/ 0 w 392906"/>
                <a:gd name="connsiteY2" fmla="*/ 33337 h 421481"/>
                <a:gd name="connsiteX3" fmla="*/ 366713 w 392906"/>
                <a:gd name="connsiteY3" fmla="*/ 421481 h 421481"/>
                <a:gd name="connsiteX4" fmla="*/ 392906 w 392906"/>
                <a:gd name="connsiteY4" fmla="*/ 376236 h 421481"/>
                <a:gd name="connsiteX0" fmla="*/ 392906 w 392906"/>
                <a:gd name="connsiteY0" fmla="*/ 383380 h 428625"/>
                <a:gd name="connsiteX1" fmla="*/ 40481 w 392906"/>
                <a:gd name="connsiteY1" fmla="*/ 0 h 428625"/>
                <a:gd name="connsiteX2" fmla="*/ 0 w 392906"/>
                <a:gd name="connsiteY2" fmla="*/ 40481 h 428625"/>
                <a:gd name="connsiteX3" fmla="*/ 366713 w 392906"/>
                <a:gd name="connsiteY3" fmla="*/ 428625 h 428625"/>
                <a:gd name="connsiteX4" fmla="*/ 392906 w 392906"/>
                <a:gd name="connsiteY4" fmla="*/ 383380 h 428625"/>
                <a:gd name="connsiteX0" fmla="*/ 392906 w 392906"/>
                <a:gd name="connsiteY0" fmla="*/ 383380 h 401434"/>
                <a:gd name="connsiteX1" fmla="*/ 40481 w 392906"/>
                <a:gd name="connsiteY1" fmla="*/ 0 h 401434"/>
                <a:gd name="connsiteX2" fmla="*/ 0 w 392906"/>
                <a:gd name="connsiteY2" fmla="*/ 40481 h 401434"/>
                <a:gd name="connsiteX3" fmla="*/ 384310 w 392906"/>
                <a:gd name="connsiteY3" fmla="*/ 401434 h 401434"/>
                <a:gd name="connsiteX4" fmla="*/ 392906 w 392906"/>
                <a:gd name="connsiteY4" fmla="*/ 383380 h 401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2906" h="401434">
                  <a:moveTo>
                    <a:pt x="392906" y="383380"/>
                  </a:moveTo>
                  <a:lnTo>
                    <a:pt x="40481" y="0"/>
                  </a:lnTo>
                  <a:lnTo>
                    <a:pt x="0" y="40481"/>
                  </a:lnTo>
                  <a:lnTo>
                    <a:pt x="384310" y="401434"/>
                  </a:lnTo>
                  <a:lnTo>
                    <a:pt x="392906" y="383380"/>
                  </a:lnTo>
                  <a:close/>
                </a:path>
              </a:pathLst>
            </a:custGeom>
            <a:solidFill>
              <a:srgbClr val="2F3BA2"/>
            </a:solidFill>
            <a:ln w="12700">
              <a:noFill/>
              <a:miter lim="800000"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1008000" rIns="0" bIns="45720" numCol="1" rtlCol="0" anchor="t" anchorCtr="0" compatLnSpc="1">
              <a:prstTxWarp prst="textNoShape">
                <a:avLst/>
              </a:prstTxWarp>
            </a:bodyPr>
            <a:lstStyle/>
            <a:p>
              <a:pPr lvl="0" algn="ctr" eaLnBrk="0" hangingPunct="0"/>
              <a:endParaRPr lang="ko-KR" altLang="en-US" sz="1600" spc="-100" baseline="0" dirty="0"/>
            </a:p>
          </p:txBody>
        </p:sp>
        <p:sp>
          <p:nvSpPr>
            <p:cNvPr id="53" name="자유형 52"/>
            <p:cNvSpPr/>
            <p:nvPr userDrawn="1"/>
          </p:nvSpPr>
          <p:spPr>
            <a:xfrm rot="187138">
              <a:off x="4051146" y="205739"/>
              <a:ext cx="414958" cy="452682"/>
            </a:xfrm>
            <a:custGeom>
              <a:avLst/>
              <a:gdLst>
                <a:gd name="connsiteX0" fmla="*/ 21431 w 559593"/>
                <a:gd name="connsiteY0" fmla="*/ 47625 h 671513"/>
                <a:gd name="connsiteX1" fmla="*/ 0 w 559593"/>
                <a:gd name="connsiteY1" fmla="*/ 102394 h 671513"/>
                <a:gd name="connsiteX2" fmla="*/ 9525 w 559593"/>
                <a:gd name="connsiteY2" fmla="*/ 185738 h 671513"/>
                <a:gd name="connsiteX3" fmla="*/ 57150 w 559593"/>
                <a:gd name="connsiteY3" fmla="*/ 240507 h 671513"/>
                <a:gd name="connsiteX4" fmla="*/ 57150 w 559593"/>
                <a:gd name="connsiteY4" fmla="*/ 288132 h 671513"/>
                <a:gd name="connsiteX5" fmla="*/ 114300 w 559593"/>
                <a:gd name="connsiteY5" fmla="*/ 297657 h 671513"/>
                <a:gd name="connsiteX6" fmla="*/ 40481 w 559593"/>
                <a:gd name="connsiteY6" fmla="*/ 376238 h 671513"/>
                <a:gd name="connsiteX7" fmla="*/ 404812 w 559593"/>
                <a:gd name="connsiteY7" fmla="*/ 671513 h 671513"/>
                <a:gd name="connsiteX8" fmla="*/ 414337 w 559593"/>
                <a:gd name="connsiteY8" fmla="*/ 397669 h 671513"/>
                <a:gd name="connsiteX9" fmla="*/ 559593 w 559593"/>
                <a:gd name="connsiteY9" fmla="*/ 402432 h 671513"/>
                <a:gd name="connsiteX10" fmla="*/ 326231 w 559593"/>
                <a:gd name="connsiteY10" fmla="*/ 176213 h 671513"/>
                <a:gd name="connsiteX11" fmla="*/ 288131 w 559593"/>
                <a:gd name="connsiteY11" fmla="*/ 173832 h 671513"/>
                <a:gd name="connsiteX12" fmla="*/ 233362 w 559593"/>
                <a:gd name="connsiteY12" fmla="*/ 45244 h 671513"/>
                <a:gd name="connsiteX13" fmla="*/ 114300 w 559593"/>
                <a:gd name="connsiteY13" fmla="*/ 0 h 671513"/>
                <a:gd name="connsiteX14" fmla="*/ 21431 w 559593"/>
                <a:gd name="connsiteY14" fmla="*/ 47625 h 671513"/>
                <a:gd name="connsiteX0" fmla="*/ 21431 w 559593"/>
                <a:gd name="connsiteY0" fmla="*/ 47625 h 671513"/>
                <a:gd name="connsiteX1" fmla="*/ 0 w 559593"/>
                <a:gd name="connsiteY1" fmla="*/ 102394 h 671513"/>
                <a:gd name="connsiteX2" fmla="*/ 9525 w 559593"/>
                <a:gd name="connsiteY2" fmla="*/ 185738 h 671513"/>
                <a:gd name="connsiteX3" fmla="*/ 57150 w 559593"/>
                <a:gd name="connsiteY3" fmla="*/ 240507 h 671513"/>
                <a:gd name="connsiteX4" fmla="*/ 57150 w 559593"/>
                <a:gd name="connsiteY4" fmla="*/ 288132 h 671513"/>
                <a:gd name="connsiteX5" fmla="*/ 114300 w 559593"/>
                <a:gd name="connsiteY5" fmla="*/ 297657 h 671513"/>
                <a:gd name="connsiteX6" fmla="*/ 40481 w 559593"/>
                <a:gd name="connsiteY6" fmla="*/ 376238 h 671513"/>
                <a:gd name="connsiteX7" fmla="*/ 404812 w 559593"/>
                <a:gd name="connsiteY7" fmla="*/ 671513 h 671513"/>
                <a:gd name="connsiteX8" fmla="*/ 414337 w 559593"/>
                <a:gd name="connsiteY8" fmla="*/ 397669 h 671513"/>
                <a:gd name="connsiteX9" fmla="*/ 559593 w 559593"/>
                <a:gd name="connsiteY9" fmla="*/ 402432 h 671513"/>
                <a:gd name="connsiteX10" fmla="*/ 326231 w 559593"/>
                <a:gd name="connsiteY10" fmla="*/ 176213 h 671513"/>
                <a:gd name="connsiteX11" fmla="*/ 288131 w 559593"/>
                <a:gd name="connsiteY11" fmla="*/ 173832 h 671513"/>
                <a:gd name="connsiteX12" fmla="*/ 185737 w 559593"/>
                <a:gd name="connsiteY12" fmla="*/ 9525 h 671513"/>
                <a:gd name="connsiteX13" fmla="*/ 114300 w 559593"/>
                <a:gd name="connsiteY13" fmla="*/ 0 h 671513"/>
                <a:gd name="connsiteX14" fmla="*/ 21431 w 559593"/>
                <a:gd name="connsiteY14" fmla="*/ 47625 h 671513"/>
                <a:gd name="connsiteX0" fmla="*/ 21431 w 559593"/>
                <a:gd name="connsiteY0" fmla="*/ 47625 h 671513"/>
                <a:gd name="connsiteX1" fmla="*/ 0 w 559593"/>
                <a:gd name="connsiteY1" fmla="*/ 102394 h 671513"/>
                <a:gd name="connsiteX2" fmla="*/ 9525 w 559593"/>
                <a:gd name="connsiteY2" fmla="*/ 185738 h 671513"/>
                <a:gd name="connsiteX3" fmla="*/ 57150 w 559593"/>
                <a:gd name="connsiteY3" fmla="*/ 240507 h 671513"/>
                <a:gd name="connsiteX4" fmla="*/ 57150 w 559593"/>
                <a:gd name="connsiteY4" fmla="*/ 288132 h 671513"/>
                <a:gd name="connsiteX5" fmla="*/ 114300 w 559593"/>
                <a:gd name="connsiteY5" fmla="*/ 297657 h 671513"/>
                <a:gd name="connsiteX6" fmla="*/ 40481 w 559593"/>
                <a:gd name="connsiteY6" fmla="*/ 376238 h 671513"/>
                <a:gd name="connsiteX7" fmla="*/ 404812 w 559593"/>
                <a:gd name="connsiteY7" fmla="*/ 671513 h 671513"/>
                <a:gd name="connsiteX8" fmla="*/ 414337 w 559593"/>
                <a:gd name="connsiteY8" fmla="*/ 397669 h 671513"/>
                <a:gd name="connsiteX9" fmla="*/ 559593 w 559593"/>
                <a:gd name="connsiteY9" fmla="*/ 402432 h 671513"/>
                <a:gd name="connsiteX10" fmla="*/ 326231 w 559593"/>
                <a:gd name="connsiteY10" fmla="*/ 176213 h 671513"/>
                <a:gd name="connsiteX11" fmla="*/ 247650 w 559593"/>
                <a:gd name="connsiteY11" fmla="*/ 71439 h 671513"/>
                <a:gd name="connsiteX12" fmla="*/ 185737 w 559593"/>
                <a:gd name="connsiteY12" fmla="*/ 9525 h 671513"/>
                <a:gd name="connsiteX13" fmla="*/ 114300 w 559593"/>
                <a:gd name="connsiteY13" fmla="*/ 0 h 671513"/>
                <a:gd name="connsiteX14" fmla="*/ 21431 w 559593"/>
                <a:gd name="connsiteY14" fmla="*/ 47625 h 671513"/>
                <a:gd name="connsiteX0" fmla="*/ 21431 w 559593"/>
                <a:gd name="connsiteY0" fmla="*/ 47625 h 671513"/>
                <a:gd name="connsiteX1" fmla="*/ 0 w 559593"/>
                <a:gd name="connsiteY1" fmla="*/ 102394 h 671513"/>
                <a:gd name="connsiteX2" fmla="*/ 9525 w 559593"/>
                <a:gd name="connsiteY2" fmla="*/ 185738 h 671513"/>
                <a:gd name="connsiteX3" fmla="*/ 57150 w 559593"/>
                <a:gd name="connsiteY3" fmla="*/ 240507 h 671513"/>
                <a:gd name="connsiteX4" fmla="*/ 57150 w 559593"/>
                <a:gd name="connsiteY4" fmla="*/ 288132 h 671513"/>
                <a:gd name="connsiteX5" fmla="*/ 114300 w 559593"/>
                <a:gd name="connsiteY5" fmla="*/ 297657 h 671513"/>
                <a:gd name="connsiteX6" fmla="*/ 40481 w 559593"/>
                <a:gd name="connsiteY6" fmla="*/ 376238 h 671513"/>
                <a:gd name="connsiteX7" fmla="*/ 404812 w 559593"/>
                <a:gd name="connsiteY7" fmla="*/ 671513 h 671513"/>
                <a:gd name="connsiteX8" fmla="*/ 414337 w 559593"/>
                <a:gd name="connsiteY8" fmla="*/ 397669 h 671513"/>
                <a:gd name="connsiteX9" fmla="*/ 559593 w 559593"/>
                <a:gd name="connsiteY9" fmla="*/ 402432 h 671513"/>
                <a:gd name="connsiteX10" fmla="*/ 345281 w 559593"/>
                <a:gd name="connsiteY10" fmla="*/ 176213 h 671513"/>
                <a:gd name="connsiteX11" fmla="*/ 247650 w 559593"/>
                <a:gd name="connsiteY11" fmla="*/ 71439 h 671513"/>
                <a:gd name="connsiteX12" fmla="*/ 185737 w 559593"/>
                <a:gd name="connsiteY12" fmla="*/ 9525 h 671513"/>
                <a:gd name="connsiteX13" fmla="*/ 114300 w 559593"/>
                <a:gd name="connsiteY13" fmla="*/ 0 h 671513"/>
                <a:gd name="connsiteX14" fmla="*/ 21431 w 559593"/>
                <a:gd name="connsiteY14" fmla="*/ 47625 h 671513"/>
                <a:gd name="connsiteX0" fmla="*/ 21431 w 559593"/>
                <a:gd name="connsiteY0" fmla="*/ 47625 h 671513"/>
                <a:gd name="connsiteX1" fmla="*/ 0 w 559593"/>
                <a:gd name="connsiteY1" fmla="*/ 102394 h 671513"/>
                <a:gd name="connsiteX2" fmla="*/ 9525 w 559593"/>
                <a:gd name="connsiteY2" fmla="*/ 185738 h 671513"/>
                <a:gd name="connsiteX3" fmla="*/ 57150 w 559593"/>
                <a:gd name="connsiteY3" fmla="*/ 240507 h 671513"/>
                <a:gd name="connsiteX4" fmla="*/ 57150 w 559593"/>
                <a:gd name="connsiteY4" fmla="*/ 288132 h 671513"/>
                <a:gd name="connsiteX5" fmla="*/ 114300 w 559593"/>
                <a:gd name="connsiteY5" fmla="*/ 297657 h 671513"/>
                <a:gd name="connsiteX6" fmla="*/ 40481 w 559593"/>
                <a:gd name="connsiteY6" fmla="*/ 376238 h 671513"/>
                <a:gd name="connsiteX7" fmla="*/ 404812 w 559593"/>
                <a:gd name="connsiteY7" fmla="*/ 671513 h 671513"/>
                <a:gd name="connsiteX8" fmla="*/ 414337 w 559593"/>
                <a:gd name="connsiteY8" fmla="*/ 397669 h 671513"/>
                <a:gd name="connsiteX9" fmla="*/ 559593 w 559593"/>
                <a:gd name="connsiteY9" fmla="*/ 402432 h 671513"/>
                <a:gd name="connsiteX10" fmla="*/ 326231 w 559593"/>
                <a:gd name="connsiteY10" fmla="*/ 188119 h 671513"/>
                <a:gd name="connsiteX11" fmla="*/ 247650 w 559593"/>
                <a:gd name="connsiteY11" fmla="*/ 71439 h 671513"/>
                <a:gd name="connsiteX12" fmla="*/ 185737 w 559593"/>
                <a:gd name="connsiteY12" fmla="*/ 9525 h 671513"/>
                <a:gd name="connsiteX13" fmla="*/ 114300 w 559593"/>
                <a:gd name="connsiteY13" fmla="*/ 0 h 671513"/>
                <a:gd name="connsiteX14" fmla="*/ 21431 w 559593"/>
                <a:gd name="connsiteY14" fmla="*/ 47625 h 671513"/>
                <a:gd name="connsiteX0" fmla="*/ 21431 w 559593"/>
                <a:gd name="connsiteY0" fmla="*/ 47625 h 671513"/>
                <a:gd name="connsiteX1" fmla="*/ 0 w 559593"/>
                <a:gd name="connsiteY1" fmla="*/ 102394 h 671513"/>
                <a:gd name="connsiteX2" fmla="*/ 9525 w 559593"/>
                <a:gd name="connsiteY2" fmla="*/ 185738 h 671513"/>
                <a:gd name="connsiteX3" fmla="*/ 57150 w 559593"/>
                <a:gd name="connsiteY3" fmla="*/ 240507 h 671513"/>
                <a:gd name="connsiteX4" fmla="*/ 57150 w 559593"/>
                <a:gd name="connsiteY4" fmla="*/ 288132 h 671513"/>
                <a:gd name="connsiteX5" fmla="*/ 114300 w 559593"/>
                <a:gd name="connsiteY5" fmla="*/ 297657 h 671513"/>
                <a:gd name="connsiteX6" fmla="*/ 40481 w 559593"/>
                <a:gd name="connsiteY6" fmla="*/ 376238 h 671513"/>
                <a:gd name="connsiteX7" fmla="*/ 404812 w 559593"/>
                <a:gd name="connsiteY7" fmla="*/ 671513 h 671513"/>
                <a:gd name="connsiteX8" fmla="*/ 414337 w 559593"/>
                <a:gd name="connsiteY8" fmla="*/ 397669 h 671513"/>
                <a:gd name="connsiteX9" fmla="*/ 559593 w 559593"/>
                <a:gd name="connsiteY9" fmla="*/ 402432 h 671513"/>
                <a:gd name="connsiteX10" fmla="*/ 326231 w 559593"/>
                <a:gd name="connsiteY10" fmla="*/ 188119 h 671513"/>
                <a:gd name="connsiteX11" fmla="*/ 292894 w 559593"/>
                <a:gd name="connsiteY11" fmla="*/ 97633 h 671513"/>
                <a:gd name="connsiteX12" fmla="*/ 185737 w 559593"/>
                <a:gd name="connsiteY12" fmla="*/ 9525 h 671513"/>
                <a:gd name="connsiteX13" fmla="*/ 114300 w 559593"/>
                <a:gd name="connsiteY13" fmla="*/ 0 h 671513"/>
                <a:gd name="connsiteX14" fmla="*/ 21431 w 559593"/>
                <a:gd name="connsiteY14" fmla="*/ 47625 h 671513"/>
                <a:gd name="connsiteX0" fmla="*/ 21431 w 559593"/>
                <a:gd name="connsiteY0" fmla="*/ 47625 h 671513"/>
                <a:gd name="connsiteX1" fmla="*/ 0 w 559593"/>
                <a:gd name="connsiteY1" fmla="*/ 102394 h 671513"/>
                <a:gd name="connsiteX2" fmla="*/ 9525 w 559593"/>
                <a:gd name="connsiteY2" fmla="*/ 185738 h 671513"/>
                <a:gd name="connsiteX3" fmla="*/ 57150 w 559593"/>
                <a:gd name="connsiteY3" fmla="*/ 240507 h 671513"/>
                <a:gd name="connsiteX4" fmla="*/ 57150 w 559593"/>
                <a:gd name="connsiteY4" fmla="*/ 288132 h 671513"/>
                <a:gd name="connsiteX5" fmla="*/ 114300 w 559593"/>
                <a:gd name="connsiteY5" fmla="*/ 297657 h 671513"/>
                <a:gd name="connsiteX6" fmla="*/ 40481 w 559593"/>
                <a:gd name="connsiteY6" fmla="*/ 376238 h 671513"/>
                <a:gd name="connsiteX7" fmla="*/ 404812 w 559593"/>
                <a:gd name="connsiteY7" fmla="*/ 671513 h 671513"/>
                <a:gd name="connsiteX8" fmla="*/ 414337 w 559593"/>
                <a:gd name="connsiteY8" fmla="*/ 397669 h 671513"/>
                <a:gd name="connsiteX9" fmla="*/ 559593 w 559593"/>
                <a:gd name="connsiteY9" fmla="*/ 402432 h 671513"/>
                <a:gd name="connsiteX10" fmla="*/ 288131 w 559593"/>
                <a:gd name="connsiteY10" fmla="*/ 180976 h 671513"/>
                <a:gd name="connsiteX11" fmla="*/ 292894 w 559593"/>
                <a:gd name="connsiteY11" fmla="*/ 97633 h 671513"/>
                <a:gd name="connsiteX12" fmla="*/ 185737 w 559593"/>
                <a:gd name="connsiteY12" fmla="*/ 9525 h 671513"/>
                <a:gd name="connsiteX13" fmla="*/ 114300 w 559593"/>
                <a:gd name="connsiteY13" fmla="*/ 0 h 671513"/>
                <a:gd name="connsiteX14" fmla="*/ 21431 w 559593"/>
                <a:gd name="connsiteY14" fmla="*/ 47625 h 671513"/>
                <a:gd name="connsiteX0" fmla="*/ 21431 w 559593"/>
                <a:gd name="connsiteY0" fmla="*/ 47625 h 671513"/>
                <a:gd name="connsiteX1" fmla="*/ 0 w 559593"/>
                <a:gd name="connsiteY1" fmla="*/ 102394 h 671513"/>
                <a:gd name="connsiteX2" fmla="*/ 9525 w 559593"/>
                <a:gd name="connsiteY2" fmla="*/ 185738 h 671513"/>
                <a:gd name="connsiteX3" fmla="*/ 57150 w 559593"/>
                <a:gd name="connsiteY3" fmla="*/ 240507 h 671513"/>
                <a:gd name="connsiteX4" fmla="*/ 57150 w 559593"/>
                <a:gd name="connsiteY4" fmla="*/ 288132 h 671513"/>
                <a:gd name="connsiteX5" fmla="*/ 114300 w 559593"/>
                <a:gd name="connsiteY5" fmla="*/ 297657 h 671513"/>
                <a:gd name="connsiteX6" fmla="*/ 40481 w 559593"/>
                <a:gd name="connsiteY6" fmla="*/ 376238 h 671513"/>
                <a:gd name="connsiteX7" fmla="*/ 404812 w 559593"/>
                <a:gd name="connsiteY7" fmla="*/ 671513 h 671513"/>
                <a:gd name="connsiteX8" fmla="*/ 414337 w 559593"/>
                <a:gd name="connsiteY8" fmla="*/ 397669 h 671513"/>
                <a:gd name="connsiteX9" fmla="*/ 559593 w 559593"/>
                <a:gd name="connsiteY9" fmla="*/ 402432 h 671513"/>
                <a:gd name="connsiteX10" fmla="*/ 288131 w 559593"/>
                <a:gd name="connsiteY10" fmla="*/ 180976 h 671513"/>
                <a:gd name="connsiteX11" fmla="*/ 330994 w 559593"/>
                <a:gd name="connsiteY11" fmla="*/ 150021 h 671513"/>
                <a:gd name="connsiteX12" fmla="*/ 185737 w 559593"/>
                <a:gd name="connsiteY12" fmla="*/ 9525 h 671513"/>
                <a:gd name="connsiteX13" fmla="*/ 114300 w 559593"/>
                <a:gd name="connsiteY13" fmla="*/ 0 h 671513"/>
                <a:gd name="connsiteX14" fmla="*/ 21431 w 559593"/>
                <a:gd name="connsiteY14" fmla="*/ 47625 h 671513"/>
                <a:gd name="connsiteX0" fmla="*/ 21431 w 559593"/>
                <a:gd name="connsiteY0" fmla="*/ 47625 h 671513"/>
                <a:gd name="connsiteX1" fmla="*/ 0 w 559593"/>
                <a:gd name="connsiteY1" fmla="*/ 102394 h 671513"/>
                <a:gd name="connsiteX2" fmla="*/ 9525 w 559593"/>
                <a:gd name="connsiteY2" fmla="*/ 185738 h 671513"/>
                <a:gd name="connsiteX3" fmla="*/ 57150 w 559593"/>
                <a:gd name="connsiteY3" fmla="*/ 240507 h 671513"/>
                <a:gd name="connsiteX4" fmla="*/ 57150 w 559593"/>
                <a:gd name="connsiteY4" fmla="*/ 288132 h 671513"/>
                <a:gd name="connsiteX5" fmla="*/ 114300 w 559593"/>
                <a:gd name="connsiteY5" fmla="*/ 297657 h 671513"/>
                <a:gd name="connsiteX6" fmla="*/ 40481 w 559593"/>
                <a:gd name="connsiteY6" fmla="*/ 376238 h 671513"/>
                <a:gd name="connsiteX7" fmla="*/ 404812 w 559593"/>
                <a:gd name="connsiteY7" fmla="*/ 671513 h 671513"/>
                <a:gd name="connsiteX8" fmla="*/ 414337 w 559593"/>
                <a:gd name="connsiteY8" fmla="*/ 397669 h 671513"/>
                <a:gd name="connsiteX9" fmla="*/ 559593 w 559593"/>
                <a:gd name="connsiteY9" fmla="*/ 402432 h 671513"/>
                <a:gd name="connsiteX10" fmla="*/ 288131 w 559593"/>
                <a:gd name="connsiteY10" fmla="*/ 180976 h 671513"/>
                <a:gd name="connsiteX11" fmla="*/ 347662 w 559593"/>
                <a:gd name="connsiteY11" fmla="*/ 169071 h 671513"/>
                <a:gd name="connsiteX12" fmla="*/ 185737 w 559593"/>
                <a:gd name="connsiteY12" fmla="*/ 9525 h 671513"/>
                <a:gd name="connsiteX13" fmla="*/ 114300 w 559593"/>
                <a:gd name="connsiteY13" fmla="*/ 0 h 671513"/>
                <a:gd name="connsiteX14" fmla="*/ 21431 w 559593"/>
                <a:gd name="connsiteY14" fmla="*/ 47625 h 671513"/>
                <a:gd name="connsiteX0" fmla="*/ 21431 w 559593"/>
                <a:gd name="connsiteY0" fmla="*/ 47625 h 671513"/>
                <a:gd name="connsiteX1" fmla="*/ 0 w 559593"/>
                <a:gd name="connsiteY1" fmla="*/ 102394 h 671513"/>
                <a:gd name="connsiteX2" fmla="*/ 9525 w 559593"/>
                <a:gd name="connsiteY2" fmla="*/ 185738 h 671513"/>
                <a:gd name="connsiteX3" fmla="*/ 57150 w 559593"/>
                <a:gd name="connsiteY3" fmla="*/ 240507 h 671513"/>
                <a:gd name="connsiteX4" fmla="*/ 57150 w 559593"/>
                <a:gd name="connsiteY4" fmla="*/ 288132 h 671513"/>
                <a:gd name="connsiteX5" fmla="*/ 114300 w 559593"/>
                <a:gd name="connsiteY5" fmla="*/ 297657 h 671513"/>
                <a:gd name="connsiteX6" fmla="*/ 40481 w 559593"/>
                <a:gd name="connsiteY6" fmla="*/ 376238 h 671513"/>
                <a:gd name="connsiteX7" fmla="*/ 404812 w 559593"/>
                <a:gd name="connsiteY7" fmla="*/ 671513 h 671513"/>
                <a:gd name="connsiteX8" fmla="*/ 414337 w 559593"/>
                <a:gd name="connsiteY8" fmla="*/ 397669 h 671513"/>
                <a:gd name="connsiteX9" fmla="*/ 559593 w 559593"/>
                <a:gd name="connsiteY9" fmla="*/ 402432 h 671513"/>
                <a:gd name="connsiteX10" fmla="*/ 321468 w 559593"/>
                <a:gd name="connsiteY10" fmla="*/ 207170 h 671513"/>
                <a:gd name="connsiteX11" fmla="*/ 347662 w 559593"/>
                <a:gd name="connsiteY11" fmla="*/ 169071 h 671513"/>
                <a:gd name="connsiteX12" fmla="*/ 185737 w 559593"/>
                <a:gd name="connsiteY12" fmla="*/ 9525 h 671513"/>
                <a:gd name="connsiteX13" fmla="*/ 114300 w 559593"/>
                <a:gd name="connsiteY13" fmla="*/ 0 h 671513"/>
                <a:gd name="connsiteX14" fmla="*/ 21431 w 559593"/>
                <a:gd name="connsiteY14" fmla="*/ 47625 h 671513"/>
                <a:gd name="connsiteX0" fmla="*/ 21431 w 559593"/>
                <a:gd name="connsiteY0" fmla="*/ 47625 h 671513"/>
                <a:gd name="connsiteX1" fmla="*/ 0 w 559593"/>
                <a:gd name="connsiteY1" fmla="*/ 102394 h 671513"/>
                <a:gd name="connsiteX2" fmla="*/ 9525 w 559593"/>
                <a:gd name="connsiteY2" fmla="*/ 185738 h 671513"/>
                <a:gd name="connsiteX3" fmla="*/ 57150 w 559593"/>
                <a:gd name="connsiteY3" fmla="*/ 240507 h 671513"/>
                <a:gd name="connsiteX4" fmla="*/ 57150 w 559593"/>
                <a:gd name="connsiteY4" fmla="*/ 288132 h 671513"/>
                <a:gd name="connsiteX5" fmla="*/ 114300 w 559593"/>
                <a:gd name="connsiteY5" fmla="*/ 297657 h 671513"/>
                <a:gd name="connsiteX6" fmla="*/ 40481 w 559593"/>
                <a:gd name="connsiteY6" fmla="*/ 376238 h 671513"/>
                <a:gd name="connsiteX7" fmla="*/ 404812 w 559593"/>
                <a:gd name="connsiteY7" fmla="*/ 671513 h 671513"/>
                <a:gd name="connsiteX8" fmla="*/ 414337 w 559593"/>
                <a:gd name="connsiteY8" fmla="*/ 397669 h 671513"/>
                <a:gd name="connsiteX9" fmla="*/ 559593 w 559593"/>
                <a:gd name="connsiteY9" fmla="*/ 402432 h 671513"/>
                <a:gd name="connsiteX10" fmla="*/ 321468 w 559593"/>
                <a:gd name="connsiteY10" fmla="*/ 207170 h 671513"/>
                <a:gd name="connsiteX11" fmla="*/ 347662 w 559593"/>
                <a:gd name="connsiteY11" fmla="*/ 169071 h 671513"/>
                <a:gd name="connsiteX12" fmla="*/ 211931 w 559593"/>
                <a:gd name="connsiteY12" fmla="*/ 19050 h 671513"/>
                <a:gd name="connsiteX13" fmla="*/ 114300 w 559593"/>
                <a:gd name="connsiteY13" fmla="*/ 0 h 671513"/>
                <a:gd name="connsiteX14" fmla="*/ 21431 w 559593"/>
                <a:gd name="connsiteY14" fmla="*/ 47625 h 671513"/>
                <a:gd name="connsiteX0" fmla="*/ 21431 w 559593"/>
                <a:gd name="connsiteY0" fmla="*/ 47625 h 671513"/>
                <a:gd name="connsiteX1" fmla="*/ 0 w 559593"/>
                <a:gd name="connsiteY1" fmla="*/ 102394 h 671513"/>
                <a:gd name="connsiteX2" fmla="*/ 9525 w 559593"/>
                <a:gd name="connsiteY2" fmla="*/ 185738 h 671513"/>
                <a:gd name="connsiteX3" fmla="*/ 57150 w 559593"/>
                <a:gd name="connsiteY3" fmla="*/ 240507 h 671513"/>
                <a:gd name="connsiteX4" fmla="*/ 57150 w 559593"/>
                <a:gd name="connsiteY4" fmla="*/ 288132 h 671513"/>
                <a:gd name="connsiteX5" fmla="*/ 114300 w 559593"/>
                <a:gd name="connsiteY5" fmla="*/ 297657 h 671513"/>
                <a:gd name="connsiteX6" fmla="*/ 40481 w 559593"/>
                <a:gd name="connsiteY6" fmla="*/ 376238 h 671513"/>
                <a:gd name="connsiteX7" fmla="*/ 404812 w 559593"/>
                <a:gd name="connsiteY7" fmla="*/ 671513 h 671513"/>
                <a:gd name="connsiteX8" fmla="*/ 414337 w 559593"/>
                <a:gd name="connsiteY8" fmla="*/ 397669 h 671513"/>
                <a:gd name="connsiteX9" fmla="*/ 559593 w 559593"/>
                <a:gd name="connsiteY9" fmla="*/ 402432 h 671513"/>
                <a:gd name="connsiteX10" fmla="*/ 321468 w 559593"/>
                <a:gd name="connsiteY10" fmla="*/ 207170 h 671513"/>
                <a:gd name="connsiteX11" fmla="*/ 342900 w 559593"/>
                <a:gd name="connsiteY11" fmla="*/ 178596 h 671513"/>
                <a:gd name="connsiteX12" fmla="*/ 211931 w 559593"/>
                <a:gd name="connsiteY12" fmla="*/ 19050 h 671513"/>
                <a:gd name="connsiteX13" fmla="*/ 114300 w 559593"/>
                <a:gd name="connsiteY13" fmla="*/ 0 h 671513"/>
                <a:gd name="connsiteX14" fmla="*/ 21431 w 559593"/>
                <a:gd name="connsiteY14" fmla="*/ 47625 h 671513"/>
                <a:gd name="connsiteX0" fmla="*/ 21431 w 559593"/>
                <a:gd name="connsiteY0" fmla="*/ 47625 h 671513"/>
                <a:gd name="connsiteX1" fmla="*/ 0 w 559593"/>
                <a:gd name="connsiteY1" fmla="*/ 102394 h 671513"/>
                <a:gd name="connsiteX2" fmla="*/ 9525 w 559593"/>
                <a:gd name="connsiteY2" fmla="*/ 185738 h 671513"/>
                <a:gd name="connsiteX3" fmla="*/ 57150 w 559593"/>
                <a:gd name="connsiteY3" fmla="*/ 240507 h 671513"/>
                <a:gd name="connsiteX4" fmla="*/ 57150 w 559593"/>
                <a:gd name="connsiteY4" fmla="*/ 288132 h 671513"/>
                <a:gd name="connsiteX5" fmla="*/ 114300 w 559593"/>
                <a:gd name="connsiteY5" fmla="*/ 297657 h 671513"/>
                <a:gd name="connsiteX6" fmla="*/ 40481 w 559593"/>
                <a:gd name="connsiteY6" fmla="*/ 376238 h 671513"/>
                <a:gd name="connsiteX7" fmla="*/ 404812 w 559593"/>
                <a:gd name="connsiteY7" fmla="*/ 671513 h 671513"/>
                <a:gd name="connsiteX8" fmla="*/ 414337 w 559593"/>
                <a:gd name="connsiteY8" fmla="*/ 397669 h 671513"/>
                <a:gd name="connsiteX9" fmla="*/ 559593 w 559593"/>
                <a:gd name="connsiteY9" fmla="*/ 402432 h 671513"/>
                <a:gd name="connsiteX10" fmla="*/ 321468 w 559593"/>
                <a:gd name="connsiteY10" fmla="*/ 207170 h 671513"/>
                <a:gd name="connsiteX11" fmla="*/ 345281 w 559593"/>
                <a:gd name="connsiteY11" fmla="*/ 161928 h 671513"/>
                <a:gd name="connsiteX12" fmla="*/ 211931 w 559593"/>
                <a:gd name="connsiteY12" fmla="*/ 19050 h 671513"/>
                <a:gd name="connsiteX13" fmla="*/ 114300 w 559593"/>
                <a:gd name="connsiteY13" fmla="*/ 0 h 671513"/>
                <a:gd name="connsiteX14" fmla="*/ 21431 w 559593"/>
                <a:gd name="connsiteY14" fmla="*/ 47625 h 671513"/>
                <a:gd name="connsiteX0" fmla="*/ 21431 w 559593"/>
                <a:gd name="connsiteY0" fmla="*/ 47625 h 671513"/>
                <a:gd name="connsiteX1" fmla="*/ 0 w 559593"/>
                <a:gd name="connsiteY1" fmla="*/ 102394 h 671513"/>
                <a:gd name="connsiteX2" fmla="*/ 9525 w 559593"/>
                <a:gd name="connsiteY2" fmla="*/ 185738 h 671513"/>
                <a:gd name="connsiteX3" fmla="*/ 57150 w 559593"/>
                <a:gd name="connsiteY3" fmla="*/ 240507 h 671513"/>
                <a:gd name="connsiteX4" fmla="*/ 57150 w 559593"/>
                <a:gd name="connsiteY4" fmla="*/ 288132 h 671513"/>
                <a:gd name="connsiteX5" fmla="*/ 114300 w 559593"/>
                <a:gd name="connsiteY5" fmla="*/ 297657 h 671513"/>
                <a:gd name="connsiteX6" fmla="*/ 40481 w 559593"/>
                <a:gd name="connsiteY6" fmla="*/ 376238 h 671513"/>
                <a:gd name="connsiteX7" fmla="*/ 404812 w 559593"/>
                <a:gd name="connsiteY7" fmla="*/ 671513 h 671513"/>
                <a:gd name="connsiteX8" fmla="*/ 414337 w 559593"/>
                <a:gd name="connsiteY8" fmla="*/ 397669 h 671513"/>
                <a:gd name="connsiteX9" fmla="*/ 559593 w 559593"/>
                <a:gd name="connsiteY9" fmla="*/ 402432 h 671513"/>
                <a:gd name="connsiteX10" fmla="*/ 321468 w 559593"/>
                <a:gd name="connsiteY10" fmla="*/ 207170 h 671513"/>
                <a:gd name="connsiteX11" fmla="*/ 340518 w 559593"/>
                <a:gd name="connsiteY11" fmla="*/ 164310 h 671513"/>
                <a:gd name="connsiteX12" fmla="*/ 211931 w 559593"/>
                <a:gd name="connsiteY12" fmla="*/ 19050 h 671513"/>
                <a:gd name="connsiteX13" fmla="*/ 114300 w 559593"/>
                <a:gd name="connsiteY13" fmla="*/ 0 h 671513"/>
                <a:gd name="connsiteX14" fmla="*/ 21431 w 559593"/>
                <a:gd name="connsiteY14" fmla="*/ 47625 h 671513"/>
                <a:gd name="connsiteX0" fmla="*/ 21431 w 559593"/>
                <a:gd name="connsiteY0" fmla="*/ 47625 h 671513"/>
                <a:gd name="connsiteX1" fmla="*/ 0 w 559593"/>
                <a:gd name="connsiteY1" fmla="*/ 102394 h 671513"/>
                <a:gd name="connsiteX2" fmla="*/ 9525 w 559593"/>
                <a:gd name="connsiteY2" fmla="*/ 185738 h 671513"/>
                <a:gd name="connsiteX3" fmla="*/ 57150 w 559593"/>
                <a:gd name="connsiteY3" fmla="*/ 240507 h 671513"/>
                <a:gd name="connsiteX4" fmla="*/ 57150 w 559593"/>
                <a:gd name="connsiteY4" fmla="*/ 288132 h 671513"/>
                <a:gd name="connsiteX5" fmla="*/ 114300 w 559593"/>
                <a:gd name="connsiteY5" fmla="*/ 297657 h 671513"/>
                <a:gd name="connsiteX6" fmla="*/ 40481 w 559593"/>
                <a:gd name="connsiteY6" fmla="*/ 376238 h 671513"/>
                <a:gd name="connsiteX7" fmla="*/ 404812 w 559593"/>
                <a:gd name="connsiteY7" fmla="*/ 671513 h 671513"/>
                <a:gd name="connsiteX8" fmla="*/ 414337 w 559593"/>
                <a:gd name="connsiteY8" fmla="*/ 397669 h 671513"/>
                <a:gd name="connsiteX9" fmla="*/ 559593 w 559593"/>
                <a:gd name="connsiteY9" fmla="*/ 402432 h 671513"/>
                <a:gd name="connsiteX10" fmla="*/ 328612 w 559593"/>
                <a:gd name="connsiteY10" fmla="*/ 195263 h 671513"/>
                <a:gd name="connsiteX11" fmla="*/ 340518 w 559593"/>
                <a:gd name="connsiteY11" fmla="*/ 164310 h 671513"/>
                <a:gd name="connsiteX12" fmla="*/ 211931 w 559593"/>
                <a:gd name="connsiteY12" fmla="*/ 19050 h 671513"/>
                <a:gd name="connsiteX13" fmla="*/ 114300 w 559593"/>
                <a:gd name="connsiteY13" fmla="*/ 0 h 671513"/>
                <a:gd name="connsiteX14" fmla="*/ 21431 w 559593"/>
                <a:gd name="connsiteY14" fmla="*/ 47625 h 671513"/>
                <a:gd name="connsiteX0" fmla="*/ 21431 w 559593"/>
                <a:gd name="connsiteY0" fmla="*/ 47625 h 671513"/>
                <a:gd name="connsiteX1" fmla="*/ 0 w 559593"/>
                <a:gd name="connsiteY1" fmla="*/ 102394 h 671513"/>
                <a:gd name="connsiteX2" fmla="*/ 9525 w 559593"/>
                <a:gd name="connsiteY2" fmla="*/ 185738 h 671513"/>
                <a:gd name="connsiteX3" fmla="*/ 57150 w 559593"/>
                <a:gd name="connsiteY3" fmla="*/ 240507 h 671513"/>
                <a:gd name="connsiteX4" fmla="*/ 57150 w 559593"/>
                <a:gd name="connsiteY4" fmla="*/ 288132 h 671513"/>
                <a:gd name="connsiteX5" fmla="*/ 114300 w 559593"/>
                <a:gd name="connsiteY5" fmla="*/ 297657 h 671513"/>
                <a:gd name="connsiteX6" fmla="*/ 40481 w 559593"/>
                <a:gd name="connsiteY6" fmla="*/ 376238 h 671513"/>
                <a:gd name="connsiteX7" fmla="*/ 404812 w 559593"/>
                <a:gd name="connsiteY7" fmla="*/ 671513 h 671513"/>
                <a:gd name="connsiteX8" fmla="*/ 414337 w 559593"/>
                <a:gd name="connsiteY8" fmla="*/ 397669 h 671513"/>
                <a:gd name="connsiteX9" fmla="*/ 559593 w 559593"/>
                <a:gd name="connsiteY9" fmla="*/ 402432 h 671513"/>
                <a:gd name="connsiteX10" fmla="*/ 247649 w 559593"/>
                <a:gd name="connsiteY10" fmla="*/ 159544 h 671513"/>
                <a:gd name="connsiteX11" fmla="*/ 340518 w 559593"/>
                <a:gd name="connsiteY11" fmla="*/ 164310 h 671513"/>
                <a:gd name="connsiteX12" fmla="*/ 211931 w 559593"/>
                <a:gd name="connsiteY12" fmla="*/ 19050 h 671513"/>
                <a:gd name="connsiteX13" fmla="*/ 114300 w 559593"/>
                <a:gd name="connsiteY13" fmla="*/ 0 h 671513"/>
                <a:gd name="connsiteX14" fmla="*/ 21431 w 559593"/>
                <a:gd name="connsiteY14" fmla="*/ 47625 h 671513"/>
                <a:gd name="connsiteX0" fmla="*/ 21431 w 559593"/>
                <a:gd name="connsiteY0" fmla="*/ 47625 h 671513"/>
                <a:gd name="connsiteX1" fmla="*/ 0 w 559593"/>
                <a:gd name="connsiteY1" fmla="*/ 102394 h 671513"/>
                <a:gd name="connsiteX2" fmla="*/ 9525 w 559593"/>
                <a:gd name="connsiteY2" fmla="*/ 185738 h 671513"/>
                <a:gd name="connsiteX3" fmla="*/ 57150 w 559593"/>
                <a:gd name="connsiteY3" fmla="*/ 240507 h 671513"/>
                <a:gd name="connsiteX4" fmla="*/ 57150 w 559593"/>
                <a:gd name="connsiteY4" fmla="*/ 288132 h 671513"/>
                <a:gd name="connsiteX5" fmla="*/ 114300 w 559593"/>
                <a:gd name="connsiteY5" fmla="*/ 297657 h 671513"/>
                <a:gd name="connsiteX6" fmla="*/ 40481 w 559593"/>
                <a:gd name="connsiteY6" fmla="*/ 376238 h 671513"/>
                <a:gd name="connsiteX7" fmla="*/ 404812 w 559593"/>
                <a:gd name="connsiteY7" fmla="*/ 671513 h 671513"/>
                <a:gd name="connsiteX8" fmla="*/ 414337 w 559593"/>
                <a:gd name="connsiteY8" fmla="*/ 397669 h 671513"/>
                <a:gd name="connsiteX9" fmla="*/ 559593 w 559593"/>
                <a:gd name="connsiteY9" fmla="*/ 402432 h 671513"/>
                <a:gd name="connsiteX10" fmla="*/ 247649 w 559593"/>
                <a:gd name="connsiteY10" fmla="*/ 159544 h 671513"/>
                <a:gd name="connsiteX11" fmla="*/ 247650 w 559593"/>
                <a:gd name="connsiteY11" fmla="*/ 92872 h 671513"/>
                <a:gd name="connsiteX12" fmla="*/ 211931 w 559593"/>
                <a:gd name="connsiteY12" fmla="*/ 19050 h 671513"/>
                <a:gd name="connsiteX13" fmla="*/ 114300 w 559593"/>
                <a:gd name="connsiteY13" fmla="*/ 0 h 671513"/>
                <a:gd name="connsiteX14" fmla="*/ 21431 w 559593"/>
                <a:gd name="connsiteY14" fmla="*/ 47625 h 671513"/>
                <a:gd name="connsiteX0" fmla="*/ 21431 w 559593"/>
                <a:gd name="connsiteY0" fmla="*/ 47625 h 671513"/>
                <a:gd name="connsiteX1" fmla="*/ 0 w 559593"/>
                <a:gd name="connsiteY1" fmla="*/ 102394 h 671513"/>
                <a:gd name="connsiteX2" fmla="*/ 9525 w 559593"/>
                <a:gd name="connsiteY2" fmla="*/ 185738 h 671513"/>
                <a:gd name="connsiteX3" fmla="*/ 57150 w 559593"/>
                <a:gd name="connsiteY3" fmla="*/ 240507 h 671513"/>
                <a:gd name="connsiteX4" fmla="*/ 57150 w 559593"/>
                <a:gd name="connsiteY4" fmla="*/ 288132 h 671513"/>
                <a:gd name="connsiteX5" fmla="*/ 114300 w 559593"/>
                <a:gd name="connsiteY5" fmla="*/ 297657 h 671513"/>
                <a:gd name="connsiteX6" fmla="*/ 40481 w 559593"/>
                <a:gd name="connsiteY6" fmla="*/ 376238 h 671513"/>
                <a:gd name="connsiteX7" fmla="*/ 404812 w 559593"/>
                <a:gd name="connsiteY7" fmla="*/ 671513 h 671513"/>
                <a:gd name="connsiteX8" fmla="*/ 414337 w 559593"/>
                <a:gd name="connsiteY8" fmla="*/ 397669 h 671513"/>
                <a:gd name="connsiteX9" fmla="*/ 559593 w 559593"/>
                <a:gd name="connsiteY9" fmla="*/ 402432 h 671513"/>
                <a:gd name="connsiteX10" fmla="*/ 250030 w 559593"/>
                <a:gd name="connsiteY10" fmla="*/ 85725 h 671513"/>
                <a:gd name="connsiteX11" fmla="*/ 247650 w 559593"/>
                <a:gd name="connsiteY11" fmla="*/ 92872 h 671513"/>
                <a:gd name="connsiteX12" fmla="*/ 211931 w 559593"/>
                <a:gd name="connsiteY12" fmla="*/ 19050 h 671513"/>
                <a:gd name="connsiteX13" fmla="*/ 114300 w 559593"/>
                <a:gd name="connsiteY13" fmla="*/ 0 h 671513"/>
                <a:gd name="connsiteX14" fmla="*/ 21431 w 559593"/>
                <a:gd name="connsiteY14" fmla="*/ 47625 h 671513"/>
                <a:gd name="connsiteX0" fmla="*/ 21431 w 559593"/>
                <a:gd name="connsiteY0" fmla="*/ 47625 h 671513"/>
                <a:gd name="connsiteX1" fmla="*/ 0 w 559593"/>
                <a:gd name="connsiteY1" fmla="*/ 102394 h 671513"/>
                <a:gd name="connsiteX2" fmla="*/ 9525 w 559593"/>
                <a:gd name="connsiteY2" fmla="*/ 185738 h 671513"/>
                <a:gd name="connsiteX3" fmla="*/ 57150 w 559593"/>
                <a:gd name="connsiteY3" fmla="*/ 240507 h 671513"/>
                <a:gd name="connsiteX4" fmla="*/ 57150 w 559593"/>
                <a:gd name="connsiteY4" fmla="*/ 288132 h 671513"/>
                <a:gd name="connsiteX5" fmla="*/ 114300 w 559593"/>
                <a:gd name="connsiteY5" fmla="*/ 297657 h 671513"/>
                <a:gd name="connsiteX6" fmla="*/ 40481 w 559593"/>
                <a:gd name="connsiteY6" fmla="*/ 376238 h 671513"/>
                <a:gd name="connsiteX7" fmla="*/ 404812 w 559593"/>
                <a:gd name="connsiteY7" fmla="*/ 671513 h 671513"/>
                <a:gd name="connsiteX8" fmla="*/ 414337 w 559593"/>
                <a:gd name="connsiteY8" fmla="*/ 397669 h 671513"/>
                <a:gd name="connsiteX9" fmla="*/ 559593 w 559593"/>
                <a:gd name="connsiteY9" fmla="*/ 402432 h 671513"/>
                <a:gd name="connsiteX10" fmla="*/ 250030 w 559593"/>
                <a:gd name="connsiteY10" fmla="*/ 85725 h 671513"/>
                <a:gd name="connsiteX11" fmla="*/ 235744 w 559593"/>
                <a:gd name="connsiteY11" fmla="*/ 42866 h 671513"/>
                <a:gd name="connsiteX12" fmla="*/ 211931 w 559593"/>
                <a:gd name="connsiteY12" fmla="*/ 19050 h 671513"/>
                <a:gd name="connsiteX13" fmla="*/ 114300 w 559593"/>
                <a:gd name="connsiteY13" fmla="*/ 0 h 671513"/>
                <a:gd name="connsiteX14" fmla="*/ 21431 w 559593"/>
                <a:gd name="connsiteY14" fmla="*/ 47625 h 671513"/>
                <a:gd name="connsiteX0" fmla="*/ 21431 w 559593"/>
                <a:gd name="connsiteY0" fmla="*/ 52388 h 676276"/>
                <a:gd name="connsiteX1" fmla="*/ 0 w 559593"/>
                <a:gd name="connsiteY1" fmla="*/ 107157 h 676276"/>
                <a:gd name="connsiteX2" fmla="*/ 9525 w 559593"/>
                <a:gd name="connsiteY2" fmla="*/ 190501 h 676276"/>
                <a:gd name="connsiteX3" fmla="*/ 57150 w 559593"/>
                <a:gd name="connsiteY3" fmla="*/ 245270 h 676276"/>
                <a:gd name="connsiteX4" fmla="*/ 57150 w 559593"/>
                <a:gd name="connsiteY4" fmla="*/ 292895 h 676276"/>
                <a:gd name="connsiteX5" fmla="*/ 114300 w 559593"/>
                <a:gd name="connsiteY5" fmla="*/ 302420 h 676276"/>
                <a:gd name="connsiteX6" fmla="*/ 40481 w 559593"/>
                <a:gd name="connsiteY6" fmla="*/ 381001 h 676276"/>
                <a:gd name="connsiteX7" fmla="*/ 404812 w 559593"/>
                <a:gd name="connsiteY7" fmla="*/ 676276 h 676276"/>
                <a:gd name="connsiteX8" fmla="*/ 414337 w 559593"/>
                <a:gd name="connsiteY8" fmla="*/ 402432 h 676276"/>
                <a:gd name="connsiteX9" fmla="*/ 559593 w 559593"/>
                <a:gd name="connsiteY9" fmla="*/ 407195 h 676276"/>
                <a:gd name="connsiteX10" fmla="*/ 250030 w 559593"/>
                <a:gd name="connsiteY10" fmla="*/ 90488 h 676276"/>
                <a:gd name="connsiteX11" fmla="*/ 235744 w 559593"/>
                <a:gd name="connsiteY11" fmla="*/ 47629 h 676276"/>
                <a:gd name="connsiteX12" fmla="*/ 159543 w 559593"/>
                <a:gd name="connsiteY12" fmla="*/ 0 h 676276"/>
                <a:gd name="connsiteX13" fmla="*/ 114300 w 559593"/>
                <a:gd name="connsiteY13" fmla="*/ 4763 h 676276"/>
                <a:gd name="connsiteX14" fmla="*/ 21431 w 559593"/>
                <a:gd name="connsiteY14" fmla="*/ 52388 h 676276"/>
                <a:gd name="connsiteX0" fmla="*/ 21431 w 585787"/>
                <a:gd name="connsiteY0" fmla="*/ 52388 h 676276"/>
                <a:gd name="connsiteX1" fmla="*/ 0 w 585787"/>
                <a:gd name="connsiteY1" fmla="*/ 107157 h 676276"/>
                <a:gd name="connsiteX2" fmla="*/ 9525 w 585787"/>
                <a:gd name="connsiteY2" fmla="*/ 190501 h 676276"/>
                <a:gd name="connsiteX3" fmla="*/ 57150 w 585787"/>
                <a:gd name="connsiteY3" fmla="*/ 245270 h 676276"/>
                <a:gd name="connsiteX4" fmla="*/ 57150 w 585787"/>
                <a:gd name="connsiteY4" fmla="*/ 292895 h 676276"/>
                <a:gd name="connsiteX5" fmla="*/ 114300 w 585787"/>
                <a:gd name="connsiteY5" fmla="*/ 302420 h 676276"/>
                <a:gd name="connsiteX6" fmla="*/ 40481 w 585787"/>
                <a:gd name="connsiteY6" fmla="*/ 381001 h 676276"/>
                <a:gd name="connsiteX7" fmla="*/ 404812 w 585787"/>
                <a:gd name="connsiteY7" fmla="*/ 676276 h 676276"/>
                <a:gd name="connsiteX8" fmla="*/ 414337 w 585787"/>
                <a:gd name="connsiteY8" fmla="*/ 402432 h 676276"/>
                <a:gd name="connsiteX9" fmla="*/ 585787 w 585787"/>
                <a:gd name="connsiteY9" fmla="*/ 383382 h 676276"/>
                <a:gd name="connsiteX10" fmla="*/ 250030 w 585787"/>
                <a:gd name="connsiteY10" fmla="*/ 90488 h 676276"/>
                <a:gd name="connsiteX11" fmla="*/ 235744 w 585787"/>
                <a:gd name="connsiteY11" fmla="*/ 47629 h 676276"/>
                <a:gd name="connsiteX12" fmla="*/ 159543 w 585787"/>
                <a:gd name="connsiteY12" fmla="*/ 0 h 676276"/>
                <a:gd name="connsiteX13" fmla="*/ 114300 w 585787"/>
                <a:gd name="connsiteY13" fmla="*/ 4763 h 676276"/>
                <a:gd name="connsiteX14" fmla="*/ 21431 w 585787"/>
                <a:gd name="connsiteY14" fmla="*/ 52388 h 676276"/>
                <a:gd name="connsiteX0" fmla="*/ 21431 w 466725"/>
                <a:gd name="connsiteY0" fmla="*/ 52388 h 676276"/>
                <a:gd name="connsiteX1" fmla="*/ 0 w 466725"/>
                <a:gd name="connsiteY1" fmla="*/ 107157 h 676276"/>
                <a:gd name="connsiteX2" fmla="*/ 9525 w 466725"/>
                <a:gd name="connsiteY2" fmla="*/ 190501 h 676276"/>
                <a:gd name="connsiteX3" fmla="*/ 57150 w 466725"/>
                <a:gd name="connsiteY3" fmla="*/ 245270 h 676276"/>
                <a:gd name="connsiteX4" fmla="*/ 57150 w 466725"/>
                <a:gd name="connsiteY4" fmla="*/ 292895 h 676276"/>
                <a:gd name="connsiteX5" fmla="*/ 114300 w 466725"/>
                <a:gd name="connsiteY5" fmla="*/ 302420 h 676276"/>
                <a:gd name="connsiteX6" fmla="*/ 40481 w 466725"/>
                <a:gd name="connsiteY6" fmla="*/ 381001 h 676276"/>
                <a:gd name="connsiteX7" fmla="*/ 404812 w 466725"/>
                <a:gd name="connsiteY7" fmla="*/ 676276 h 676276"/>
                <a:gd name="connsiteX8" fmla="*/ 414337 w 466725"/>
                <a:gd name="connsiteY8" fmla="*/ 402432 h 676276"/>
                <a:gd name="connsiteX9" fmla="*/ 466725 w 466725"/>
                <a:gd name="connsiteY9" fmla="*/ 385763 h 676276"/>
                <a:gd name="connsiteX10" fmla="*/ 250030 w 466725"/>
                <a:gd name="connsiteY10" fmla="*/ 90488 h 676276"/>
                <a:gd name="connsiteX11" fmla="*/ 235744 w 466725"/>
                <a:gd name="connsiteY11" fmla="*/ 47629 h 676276"/>
                <a:gd name="connsiteX12" fmla="*/ 159543 w 466725"/>
                <a:gd name="connsiteY12" fmla="*/ 0 h 676276"/>
                <a:gd name="connsiteX13" fmla="*/ 114300 w 466725"/>
                <a:gd name="connsiteY13" fmla="*/ 4763 h 676276"/>
                <a:gd name="connsiteX14" fmla="*/ 21431 w 466725"/>
                <a:gd name="connsiteY14" fmla="*/ 52388 h 676276"/>
                <a:gd name="connsiteX0" fmla="*/ 21431 w 466725"/>
                <a:gd name="connsiteY0" fmla="*/ 52388 h 769145"/>
                <a:gd name="connsiteX1" fmla="*/ 0 w 466725"/>
                <a:gd name="connsiteY1" fmla="*/ 107157 h 769145"/>
                <a:gd name="connsiteX2" fmla="*/ 9525 w 466725"/>
                <a:gd name="connsiteY2" fmla="*/ 190501 h 769145"/>
                <a:gd name="connsiteX3" fmla="*/ 57150 w 466725"/>
                <a:gd name="connsiteY3" fmla="*/ 245270 h 769145"/>
                <a:gd name="connsiteX4" fmla="*/ 57150 w 466725"/>
                <a:gd name="connsiteY4" fmla="*/ 292895 h 769145"/>
                <a:gd name="connsiteX5" fmla="*/ 114300 w 466725"/>
                <a:gd name="connsiteY5" fmla="*/ 302420 h 769145"/>
                <a:gd name="connsiteX6" fmla="*/ 40481 w 466725"/>
                <a:gd name="connsiteY6" fmla="*/ 381001 h 769145"/>
                <a:gd name="connsiteX7" fmla="*/ 407194 w 466725"/>
                <a:gd name="connsiteY7" fmla="*/ 769145 h 769145"/>
                <a:gd name="connsiteX8" fmla="*/ 414337 w 466725"/>
                <a:gd name="connsiteY8" fmla="*/ 402432 h 769145"/>
                <a:gd name="connsiteX9" fmla="*/ 466725 w 466725"/>
                <a:gd name="connsiteY9" fmla="*/ 385763 h 769145"/>
                <a:gd name="connsiteX10" fmla="*/ 250030 w 466725"/>
                <a:gd name="connsiteY10" fmla="*/ 90488 h 769145"/>
                <a:gd name="connsiteX11" fmla="*/ 235744 w 466725"/>
                <a:gd name="connsiteY11" fmla="*/ 47629 h 769145"/>
                <a:gd name="connsiteX12" fmla="*/ 159543 w 466725"/>
                <a:gd name="connsiteY12" fmla="*/ 0 h 769145"/>
                <a:gd name="connsiteX13" fmla="*/ 114300 w 466725"/>
                <a:gd name="connsiteY13" fmla="*/ 4763 h 769145"/>
                <a:gd name="connsiteX14" fmla="*/ 21431 w 466725"/>
                <a:gd name="connsiteY14" fmla="*/ 52388 h 769145"/>
                <a:gd name="connsiteX0" fmla="*/ 21431 w 466725"/>
                <a:gd name="connsiteY0" fmla="*/ 52388 h 769145"/>
                <a:gd name="connsiteX1" fmla="*/ 0 w 466725"/>
                <a:gd name="connsiteY1" fmla="*/ 107157 h 769145"/>
                <a:gd name="connsiteX2" fmla="*/ 9525 w 466725"/>
                <a:gd name="connsiteY2" fmla="*/ 190501 h 769145"/>
                <a:gd name="connsiteX3" fmla="*/ 57150 w 466725"/>
                <a:gd name="connsiteY3" fmla="*/ 245270 h 769145"/>
                <a:gd name="connsiteX4" fmla="*/ 114300 w 466725"/>
                <a:gd name="connsiteY4" fmla="*/ 302420 h 769145"/>
                <a:gd name="connsiteX5" fmla="*/ 40481 w 466725"/>
                <a:gd name="connsiteY5" fmla="*/ 381001 h 769145"/>
                <a:gd name="connsiteX6" fmla="*/ 407194 w 466725"/>
                <a:gd name="connsiteY6" fmla="*/ 769145 h 769145"/>
                <a:gd name="connsiteX7" fmla="*/ 414337 w 466725"/>
                <a:gd name="connsiteY7" fmla="*/ 402432 h 769145"/>
                <a:gd name="connsiteX8" fmla="*/ 466725 w 466725"/>
                <a:gd name="connsiteY8" fmla="*/ 385763 h 769145"/>
                <a:gd name="connsiteX9" fmla="*/ 250030 w 466725"/>
                <a:gd name="connsiteY9" fmla="*/ 90488 h 769145"/>
                <a:gd name="connsiteX10" fmla="*/ 235744 w 466725"/>
                <a:gd name="connsiteY10" fmla="*/ 47629 h 769145"/>
                <a:gd name="connsiteX11" fmla="*/ 159543 w 466725"/>
                <a:gd name="connsiteY11" fmla="*/ 0 h 769145"/>
                <a:gd name="connsiteX12" fmla="*/ 114300 w 466725"/>
                <a:gd name="connsiteY12" fmla="*/ 4763 h 769145"/>
                <a:gd name="connsiteX13" fmla="*/ 21431 w 466725"/>
                <a:gd name="connsiteY13" fmla="*/ 52388 h 769145"/>
                <a:gd name="connsiteX0" fmla="*/ 21431 w 466725"/>
                <a:gd name="connsiteY0" fmla="*/ 52388 h 769145"/>
                <a:gd name="connsiteX1" fmla="*/ 0 w 466725"/>
                <a:gd name="connsiteY1" fmla="*/ 107157 h 769145"/>
                <a:gd name="connsiteX2" fmla="*/ 9525 w 466725"/>
                <a:gd name="connsiteY2" fmla="*/ 190501 h 769145"/>
                <a:gd name="connsiteX3" fmla="*/ 114300 w 466725"/>
                <a:gd name="connsiteY3" fmla="*/ 302420 h 769145"/>
                <a:gd name="connsiteX4" fmla="*/ 40481 w 466725"/>
                <a:gd name="connsiteY4" fmla="*/ 381001 h 769145"/>
                <a:gd name="connsiteX5" fmla="*/ 407194 w 466725"/>
                <a:gd name="connsiteY5" fmla="*/ 769145 h 769145"/>
                <a:gd name="connsiteX6" fmla="*/ 414337 w 466725"/>
                <a:gd name="connsiteY6" fmla="*/ 402432 h 769145"/>
                <a:gd name="connsiteX7" fmla="*/ 466725 w 466725"/>
                <a:gd name="connsiteY7" fmla="*/ 385763 h 769145"/>
                <a:gd name="connsiteX8" fmla="*/ 250030 w 466725"/>
                <a:gd name="connsiteY8" fmla="*/ 90488 h 769145"/>
                <a:gd name="connsiteX9" fmla="*/ 235744 w 466725"/>
                <a:gd name="connsiteY9" fmla="*/ 47629 h 769145"/>
                <a:gd name="connsiteX10" fmla="*/ 159543 w 466725"/>
                <a:gd name="connsiteY10" fmla="*/ 0 h 769145"/>
                <a:gd name="connsiteX11" fmla="*/ 114300 w 466725"/>
                <a:gd name="connsiteY11" fmla="*/ 4763 h 769145"/>
                <a:gd name="connsiteX12" fmla="*/ 21431 w 466725"/>
                <a:gd name="connsiteY12" fmla="*/ 52388 h 769145"/>
                <a:gd name="connsiteX0" fmla="*/ 21431 w 466725"/>
                <a:gd name="connsiteY0" fmla="*/ 52388 h 769145"/>
                <a:gd name="connsiteX1" fmla="*/ 0 w 466725"/>
                <a:gd name="connsiteY1" fmla="*/ 107157 h 769145"/>
                <a:gd name="connsiteX2" fmla="*/ 114300 w 466725"/>
                <a:gd name="connsiteY2" fmla="*/ 302420 h 769145"/>
                <a:gd name="connsiteX3" fmla="*/ 40481 w 466725"/>
                <a:gd name="connsiteY3" fmla="*/ 381001 h 769145"/>
                <a:gd name="connsiteX4" fmla="*/ 407194 w 466725"/>
                <a:gd name="connsiteY4" fmla="*/ 769145 h 769145"/>
                <a:gd name="connsiteX5" fmla="*/ 414337 w 466725"/>
                <a:gd name="connsiteY5" fmla="*/ 402432 h 769145"/>
                <a:gd name="connsiteX6" fmla="*/ 466725 w 466725"/>
                <a:gd name="connsiteY6" fmla="*/ 385763 h 769145"/>
                <a:gd name="connsiteX7" fmla="*/ 250030 w 466725"/>
                <a:gd name="connsiteY7" fmla="*/ 90488 h 769145"/>
                <a:gd name="connsiteX8" fmla="*/ 235744 w 466725"/>
                <a:gd name="connsiteY8" fmla="*/ 47629 h 769145"/>
                <a:gd name="connsiteX9" fmla="*/ 159543 w 466725"/>
                <a:gd name="connsiteY9" fmla="*/ 0 h 769145"/>
                <a:gd name="connsiteX10" fmla="*/ 114300 w 466725"/>
                <a:gd name="connsiteY10" fmla="*/ 4763 h 769145"/>
                <a:gd name="connsiteX11" fmla="*/ 21431 w 466725"/>
                <a:gd name="connsiteY11" fmla="*/ 52388 h 769145"/>
                <a:gd name="connsiteX0" fmla="*/ 0 w 445294"/>
                <a:gd name="connsiteY0" fmla="*/ 52388 h 769145"/>
                <a:gd name="connsiteX1" fmla="*/ 92869 w 445294"/>
                <a:gd name="connsiteY1" fmla="*/ 302420 h 769145"/>
                <a:gd name="connsiteX2" fmla="*/ 19050 w 445294"/>
                <a:gd name="connsiteY2" fmla="*/ 381001 h 769145"/>
                <a:gd name="connsiteX3" fmla="*/ 385763 w 445294"/>
                <a:gd name="connsiteY3" fmla="*/ 769145 h 769145"/>
                <a:gd name="connsiteX4" fmla="*/ 392906 w 445294"/>
                <a:gd name="connsiteY4" fmla="*/ 402432 h 769145"/>
                <a:gd name="connsiteX5" fmla="*/ 445294 w 445294"/>
                <a:gd name="connsiteY5" fmla="*/ 385763 h 769145"/>
                <a:gd name="connsiteX6" fmla="*/ 228599 w 445294"/>
                <a:gd name="connsiteY6" fmla="*/ 90488 h 769145"/>
                <a:gd name="connsiteX7" fmla="*/ 214313 w 445294"/>
                <a:gd name="connsiteY7" fmla="*/ 47629 h 769145"/>
                <a:gd name="connsiteX8" fmla="*/ 138112 w 445294"/>
                <a:gd name="connsiteY8" fmla="*/ 0 h 769145"/>
                <a:gd name="connsiteX9" fmla="*/ 92869 w 445294"/>
                <a:gd name="connsiteY9" fmla="*/ 4763 h 769145"/>
                <a:gd name="connsiteX10" fmla="*/ 0 w 445294"/>
                <a:gd name="connsiteY10" fmla="*/ 52388 h 769145"/>
                <a:gd name="connsiteX0" fmla="*/ 73819 w 426244"/>
                <a:gd name="connsiteY0" fmla="*/ 4763 h 769145"/>
                <a:gd name="connsiteX1" fmla="*/ 73819 w 426244"/>
                <a:gd name="connsiteY1" fmla="*/ 302420 h 769145"/>
                <a:gd name="connsiteX2" fmla="*/ 0 w 426244"/>
                <a:gd name="connsiteY2" fmla="*/ 381001 h 769145"/>
                <a:gd name="connsiteX3" fmla="*/ 366713 w 426244"/>
                <a:gd name="connsiteY3" fmla="*/ 769145 h 769145"/>
                <a:gd name="connsiteX4" fmla="*/ 373856 w 426244"/>
                <a:gd name="connsiteY4" fmla="*/ 402432 h 769145"/>
                <a:gd name="connsiteX5" fmla="*/ 426244 w 426244"/>
                <a:gd name="connsiteY5" fmla="*/ 385763 h 769145"/>
                <a:gd name="connsiteX6" fmla="*/ 209549 w 426244"/>
                <a:gd name="connsiteY6" fmla="*/ 90488 h 769145"/>
                <a:gd name="connsiteX7" fmla="*/ 195263 w 426244"/>
                <a:gd name="connsiteY7" fmla="*/ 47629 h 769145"/>
                <a:gd name="connsiteX8" fmla="*/ 119062 w 426244"/>
                <a:gd name="connsiteY8" fmla="*/ 0 h 769145"/>
                <a:gd name="connsiteX9" fmla="*/ 73819 w 426244"/>
                <a:gd name="connsiteY9" fmla="*/ 4763 h 769145"/>
                <a:gd name="connsiteX0" fmla="*/ 119062 w 426244"/>
                <a:gd name="connsiteY0" fmla="*/ 0 h 769145"/>
                <a:gd name="connsiteX1" fmla="*/ 73819 w 426244"/>
                <a:gd name="connsiteY1" fmla="*/ 302420 h 769145"/>
                <a:gd name="connsiteX2" fmla="*/ 0 w 426244"/>
                <a:gd name="connsiteY2" fmla="*/ 381001 h 769145"/>
                <a:gd name="connsiteX3" fmla="*/ 366713 w 426244"/>
                <a:gd name="connsiteY3" fmla="*/ 769145 h 769145"/>
                <a:gd name="connsiteX4" fmla="*/ 373856 w 426244"/>
                <a:gd name="connsiteY4" fmla="*/ 402432 h 769145"/>
                <a:gd name="connsiteX5" fmla="*/ 426244 w 426244"/>
                <a:gd name="connsiteY5" fmla="*/ 385763 h 769145"/>
                <a:gd name="connsiteX6" fmla="*/ 209549 w 426244"/>
                <a:gd name="connsiteY6" fmla="*/ 90488 h 769145"/>
                <a:gd name="connsiteX7" fmla="*/ 195263 w 426244"/>
                <a:gd name="connsiteY7" fmla="*/ 47629 h 769145"/>
                <a:gd name="connsiteX8" fmla="*/ 119062 w 426244"/>
                <a:gd name="connsiteY8" fmla="*/ 0 h 769145"/>
                <a:gd name="connsiteX0" fmla="*/ 195263 w 426244"/>
                <a:gd name="connsiteY0" fmla="*/ 0 h 721516"/>
                <a:gd name="connsiteX1" fmla="*/ 73819 w 426244"/>
                <a:gd name="connsiteY1" fmla="*/ 254791 h 721516"/>
                <a:gd name="connsiteX2" fmla="*/ 0 w 426244"/>
                <a:gd name="connsiteY2" fmla="*/ 333372 h 721516"/>
                <a:gd name="connsiteX3" fmla="*/ 366713 w 426244"/>
                <a:gd name="connsiteY3" fmla="*/ 721516 h 721516"/>
                <a:gd name="connsiteX4" fmla="*/ 373856 w 426244"/>
                <a:gd name="connsiteY4" fmla="*/ 354803 h 721516"/>
                <a:gd name="connsiteX5" fmla="*/ 426244 w 426244"/>
                <a:gd name="connsiteY5" fmla="*/ 338134 h 721516"/>
                <a:gd name="connsiteX6" fmla="*/ 209549 w 426244"/>
                <a:gd name="connsiteY6" fmla="*/ 42859 h 721516"/>
                <a:gd name="connsiteX7" fmla="*/ 195263 w 426244"/>
                <a:gd name="connsiteY7" fmla="*/ 0 h 721516"/>
                <a:gd name="connsiteX0" fmla="*/ 209549 w 426244"/>
                <a:gd name="connsiteY0" fmla="*/ 773 h 679430"/>
                <a:gd name="connsiteX1" fmla="*/ 73819 w 426244"/>
                <a:gd name="connsiteY1" fmla="*/ 212705 h 679430"/>
                <a:gd name="connsiteX2" fmla="*/ 0 w 426244"/>
                <a:gd name="connsiteY2" fmla="*/ 291286 h 679430"/>
                <a:gd name="connsiteX3" fmla="*/ 366713 w 426244"/>
                <a:gd name="connsiteY3" fmla="*/ 679430 h 679430"/>
                <a:gd name="connsiteX4" fmla="*/ 373856 w 426244"/>
                <a:gd name="connsiteY4" fmla="*/ 312717 h 679430"/>
                <a:gd name="connsiteX5" fmla="*/ 426244 w 426244"/>
                <a:gd name="connsiteY5" fmla="*/ 296048 h 679430"/>
                <a:gd name="connsiteX6" fmla="*/ 209549 w 426244"/>
                <a:gd name="connsiteY6" fmla="*/ 773 h 679430"/>
                <a:gd name="connsiteX0" fmla="*/ 426244 w 426244"/>
                <a:gd name="connsiteY0" fmla="*/ 83343 h 466725"/>
                <a:gd name="connsiteX1" fmla="*/ 73819 w 426244"/>
                <a:gd name="connsiteY1" fmla="*/ 0 h 466725"/>
                <a:gd name="connsiteX2" fmla="*/ 0 w 426244"/>
                <a:gd name="connsiteY2" fmla="*/ 78581 h 466725"/>
                <a:gd name="connsiteX3" fmla="*/ 366713 w 426244"/>
                <a:gd name="connsiteY3" fmla="*/ 466725 h 466725"/>
                <a:gd name="connsiteX4" fmla="*/ 373856 w 426244"/>
                <a:gd name="connsiteY4" fmla="*/ 100012 h 466725"/>
                <a:gd name="connsiteX5" fmla="*/ 426244 w 426244"/>
                <a:gd name="connsiteY5" fmla="*/ 83343 h 466725"/>
                <a:gd name="connsiteX0" fmla="*/ 373856 w 373856"/>
                <a:gd name="connsiteY0" fmla="*/ 100012 h 466725"/>
                <a:gd name="connsiteX1" fmla="*/ 73819 w 373856"/>
                <a:gd name="connsiteY1" fmla="*/ 0 h 466725"/>
                <a:gd name="connsiteX2" fmla="*/ 0 w 373856"/>
                <a:gd name="connsiteY2" fmla="*/ 78581 h 466725"/>
                <a:gd name="connsiteX3" fmla="*/ 366713 w 373856"/>
                <a:gd name="connsiteY3" fmla="*/ 466725 h 466725"/>
                <a:gd name="connsiteX4" fmla="*/ 373856 w 373856"/>
                <a:gd name="connsiteY4" fmla="*/ 100012 h 466725"/>
                <a:gd name="connsiteX0" fmla="*/ 411956 w 411956"/>
                <a:gd name="connsiteY0" fmla="*/ 383381 h 466725"/>
                <a:gd name="connsiteX1" fmla="*/ 73819 w 411956"/>
                <a:gd name="connsiteY1" fmla="*/ 0 h 466725"/>
                <a:gd name="connsiteX2" fmla="*/ 0 w 411956"/>
                <a:gd name="connsiteY2" fmla="*/ 78581 h 466725"/>
                <a:gd name="connsiteX3" fmla="*/ 366713 w 411956"/>
                <a:gd name="connsiteY3" fmla="*/ 466725 h 466725"/>
                <a:gd name="connsiteX4" fmla="*/ 411956 w 411956"/>
                <a:gd name="connsiteY4" fmla="*/ 383381 h 466725"/>
                <a:gd name="connsiteX0" fmla="*/ 411956 w 411956"/>
                <a:gd name="connsiteY0" fmla="*/ 345281 h 428625"/>
                <a:gd name="connsiteX1" fmla="*/ 45244 w 411956"/>
                <a:gd name="connsiteY1" fmla="*/ 0 h 428625"/>
                <a:gd name="connsiteX2" fmla="*/ 0 w 411956"/>
                <a:gd name="connsiteY2" fmla="*/ 40481 h 428625"/>
                <a:gd name="connsiteX3" fmla="*/ 366713 w 411956"/>
                <a:gd name="connsiteY3" fmla="*/ 428625 h 428625"/>
                <a:gd name="connsiteX4" fmla="*/ 411956 w 411956"/>
                <a:gd name="connsiteY4" fmla="*/ 345281 h 428625"/>
                <a:gd name="connsiteX0" fmla="*/ 411956 w 411956"/>
                <a:gd name="connsiteY0" fmla="*/ 354806 h 438150"/>
                <a:gd name="connsiteX1" fmla="*/ 40481 w 411956"/>
                <a:gd name="connsiteY1" fmla="*/ 0 h 438150"/>
                <a:gd name="connsiteX2" fmla="*/ 0 w 411956"/>
                <a:gd name="connsiteY2" fmla="*/ 50006 h 438150"/>
                <a:gd name="connsiteX3" fmla="*/ 366713 w 411956"/>
                <a:gd name="connsiteY3" fmla="*/ 438150 h 438150"/>
                <a:gd name="connsiteX4" fmla="*/ 411956 w 411956"/>
                <a:gd name="connsiteY4" fmla="*/ 354806 h 438150"/>
                <a:gd name="connsiteX0" fmla="*/ 402431 w 402431"/>
                <a:gd name="connsiteY0" fmla="*/ 378618 h 438150"/>
                <a:gd name="connsiteX1" fmla="*/ 40481 w 402431"/>
                <a:gd name="connsiteY1" fmla="*/ 0 h 438150"/>
                <a:gd name="connsiteX2" fmla="*/ 0 w 402431"/>
                <a:gd name="connsiteY2" fmla="*/ 50006 h 438150"/>
                <a:gd name="connsiteX3" fmla="*/ 366713 w 402431"/>
                <a:gd name="connsiteY3" fmla="*/ 438150 h 438150"/>
                <a:gd name="connsiteX4" fmla="*/ 402431 w 402431"/>
                <a:gd name="connsiteY4" fmla="*/ 378618 h 438150"/>
                <a:gd name="connsiteX0" fmla="*/ 402431 w 402431"/>
                <a:gd name="connsiteY0" fmla="*/ 361949 h 421481"/>
                <a:gd name="connsiteX1" fmla="*/ 40481 w 402431"/>
                <a:gd name="connsiteY1" fmla="*/ 0 h 421481"/>
                <a:gd name="connsiteX2" fmla="*/ 0 w 402431"/>
                <a:gd name="connsiteY2" fmla="*/ 33337 h 421481"/>
                <a:gd name="connsiteX3" fmla="*/ 366713 w 402431"/>
                <a:gd name="connsiteY3" fmla="*/ 421481 h 421481"/>
                <a:gd name="connsiteX4" fmla="*/ 402431 w 402431"/>
                <a:gd name="connsiteY4" fmla="*/ 361949 h 421481"/>
                <a:gd name="connsiteX0" fmla="*/ 392906 w 392906"/>
                <a:gd name="connsiteY0" fmla="*/ 376236 h 421481"/>
                <a:gd name="connsiteX1" fmla="*/ 40481 w 392906"/>
                <a:gd name="connsiteY1" fmla="*/ 0 h 421481"/>
                <a:gd name="connsiteX2" fmla="*/ 0 w 392906"/>
                <a:gd name="connsiteY2" fmla="*/ 33337 h 421481"/>
                <a:gd name="connsiteX3" fmla="*/ 366713 w 392906"/>
                <a:gd name="connsiteY3" fmla="*/ 421481 h 421481"/>
                <a:gd name="connsiteX4" fmla="*/ 392906 w 392906"/>
                <a:gd name="connsiteY4" fmla="*/ 376236 h 421481"/>
                <a:gd name="connsiteX0" fmla="*/ 392906 w 392906"/>
                <a:gd name="connsiteY0" fmla="*/ 383380 h 428625"/>
                <a:gd name="connsiteX1" fmla="*/ 40481 w 392906"/>
                <a:gd name="connsiteY1" fmla="*/ 0 h 428625"/>
                <a:gd name="connsiteX2" fmla="*/ 0 w 392906"/>
                <a:gd name="connsiteY2" fmla="*/ 40481 h 428625"/>
                <a:gd name="connsiteX3" fmla="*/ 366713 w 392906"/>
                <a:gd name="connsiteY3" fmla="*/ 428625 h 428625"/>
                <a:gd name="connsiteX4" fmla="*/ 392906 w 392906"/>
                <a:gd name="connsiteY4" fmla="*/ 383380 h 428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2906" h="428625">
                  <a:moveTo>
                    <a:pt x="392906" y="383380"/>
                  </a:moveTo>
                  <a:lnTo>
                    <a:pt x="40481" y="0"/>
                  </a:lnTo>
                  <a:lnTo>
                    <a:pt x="0" y="40481"/>
                  </a:lnTo>
                  <a:lnTo>
                    <a:pt x="366713" y="428625"/>
                  </a:lnTo>
                  <a:lnTo>
                    <a:pt x="392906" y="383380"/>
                  </a:lnTo>
                  <a:close/>
                </a:path>
              </a:pathLst>
            </a:custGeom>
            <a:solidFill>
              <a:srgbClr val="2F3BA2"/>
            </a:solidFill>
            <a:ln w="12700">
              <a:noFill/>
              <a:miter lim="800000"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1008000" rIns="0" bIns="45720" numCol="1" rtlCol="0" anchor="t" anchorCtr="0" compatLnSpc="1">
              <a:prstTxWarp prst="textNoShape">
                <a:avLst/>
              </a:prstTxWarp>
            </a:bodyPr>
            <a:lstStyle/>
            <a:p>
              <a:pPr lvl="0" algn="ctr" eaLnBrk="0" hangingPunct="0"/>
              <a:endParaRPr lang="ko-KR" altLang="en-US" sz="1600" spc="-100" baseline="0" dirty="0"/>
            </a:p>
          </p:txBody>
        </p:sp>
        <p:sp>
          <p:nvSpPr>
            <p:cNvPr id="52" name="자유형 51"/>
            <p:cNvSpPr/>
            <p:nvPr userDrawn="1"/>
          </p:nvSpPr>
          <p:spPr>
            <a:xfrm>
              <a:off x="4107394" y="370488"/>
              <a:ext cx="206376" cy="197372"/>
            </a:xfrm>
            <a:custGeom>
              <a:avLst/>
              <a:gdLst>
                <a:gd name="connsiteX0" fmla="*/ 7144 w 142875"/>
                <a:gd name="connsiteY0" fmla="*/ 0 h 188119"/>
                <a:gd name="connsiteX1" fmla="*/ 142875 w 142875"/>
                <a:gd name="connsiteY1" fmla="*/ 188119 h 188119"/>
                <a:gd name="connsiteX2" fmla="*/ 0 w 142875"/>
                <a:gd name="connsiteY2" fmla="*/ 169069 h 188119"/>
                <a:gd name="connsiteX3" fmla="*/ 7144 w 142875"/>
                <a:gd name="connsiteY3" fmla="*/ 0 h 188119"/>
                <a:gd name="connsiteX0" fmla="*/ 7144 w 142875"/>
                <a:gd name="connsiteY0" fmla="*/ 0 h 188119"/>
                <a:gd name="connsiteX1" fmla="*/ 142875 w 142875"/>
                <a:gd name="connsiteY1" fmla="*/ 188119 h 188119"/>
                <a:gd name="connsiteX2" fmla="*/ 0 w 142875"/>
                <a:gd name="connsiteY2" fmla="*/ 169069 h 188119"/>
                <a:gd name="connsiteX3" fmla="*/ 4059 w 142875"/>
                <a:gd name="connsiteY3" fmla="*/ 108500 h 188119"/>
                <a:gd name="connsiteX4" fmla="*/ 7144 w 142875"/>
                <a:gd name="connsiteY4" fmla="*/ 0 h 188119"/>
                <a:gd name="connsiteX0" fmla="*/ 42062 w 177793"/>
                <a:gd name="connsiteY0" fmla="*/ 9253 h 197372"/>
                <a:gd name="connsiteX1" fmla="*/ 177793 w 177793"/>
                <a:gd name="connsiteY1" fmla="*/ 197372 h 197372"/>
                <a:gd name="connsiteX2" fmla="*/ 34918 w 177793"/>
                <a:gd name="connsiteY2" fmla="*/ 178322 h 197372"/>
                <a:gd name="connsiteX3" fmla="*/ 0 w 177793"/>
                <a:gd name="connsiteY3" fmla="*/ 10597 h 197372"/>
                <a:gd name="connsiteX4" fmla="*/ 42062 w 177793"/>
                <a:gd name="connsiteY4" fmla="*/ 9253 h 1973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7793" h="197372">
                  <a:moveTo>
                    <a:pt x="42062" y="9253"/>
                  </a:moveTo>
                  <a:lnTo>
                    <a:pt x="177793" y="197372"/>
                  </a:lnTo>
                  <a:lnTo>
                    <a:pt x="34918" y="178322"/>
                  </a:lnTo>
                  <a:lnTo>
                    <a:pt x="0" y="10597"/>
                  </a:lnTo>
                  <a:cubicBezTo>
                    <a:pt x="1028" y="-25570"/>
                    <a:pt x="41034" y="45420"/>
                    <a:pt x="42062" y="9253"/>
                  </a:cubicBezTo>
                  <a:close/>
                </a:path>
              </a:pathLst>
            </a:custGeom>
            <a:solidFill>
              <a:srgbClr val="2F3BA2"/>
            </a:solidFill>
            <a:ln w="12700">
              <a:noFill/>
              <a:miter lim="800000"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1008000" rIns="0" bIns="45720" numCol="1" rtlCol="0" anchor="t" anchorCtr="0" compatLnSpc="1">
              <a:prstTxWarp prst="textNoShape">
                <a:avLst/>
              </a:prstTxWarp>
            </a:bodyPr>
            <a:lstStyle/>
            <a:p>
              <a:pPr lvl="0" algn="ctr" eaLnBrk="0" hangingPunct="0"/>
              <a:endParaRPr lang="ko-KR" altLang="en-US" sz="1600" spc="-100" baseline="0" dirty="0"/>
            </a:p>
          </p:txBody>
        </p:sp>
        <p:sp>
          <p:nvSpPr>
            <p:cNvPr id="51" name="자유형 50"/>
            <p:cNvSpPr/>
            <p:nvPr userDrawn="1"/>
          </p:nvSpPr>
          <p:spPr>
            <a:xfrm>
              <a:off x="3814763" y="211711"/>
              <a:ext cx="466725" cy="769145"/>
            </a:xfrm>
            <a:custGeom>
              <a:avLst/>
              <a:gdLst>
                <a:gd name="connsiteX0" fmla="*/ 21431 w 559593"/>
                <a:gd name="connsiteY0" fmla="*/ 47625 h 671513"/>
                <a:gd name="connsiteX1" fmla="*/ 0 w 559593"/>
                <a:gd name="connsiteY1" fmla="*/ 102394 h 671513"/>
                <a:gd name="connsiteX2" fmla="*/ 9525 w 559593"/>
                <a:gd name="connsiteY2" fmla="*/ 185738 h 671513"/>
                <a:gd name="connsiteX3" fmla="*/ 57150 w 559593"/>
                <a:gd name="connsiteY3" fmla="*/ 240507 h 671513"/>
                <a:gd name="connsiteX4" fmla="*/ 57150 w 559593"/>
                <a:gd name="connsiteY4" fmla="*/ 288132 h 671513"/>
                <a:gd name="connsiteX5" fmla="*/ 114300 w 559593"/>
                <a:gd name="connsiteY5" fmla="*/ 297657 h 671513"/>
                <a:gd name="connsiteX6" fmla="*/ 40481 w 559593"/>
                <a:gd name="connsiteY6" fmla="*/ 376238 h 671513"/>
                <a:gd name="connsiteX7" fmla="*/ 404812 w 559593"/>
                <a:gd name="connsiteY7" fmla="*/ 671513 h 671513"/>
                <a:gd name="connsiteX8" fmla="*/ 414337 w 559593"/>
                <a:gd name="connsiteY8" fmla="*/ 397669 h 671513"/>
                <a:gd name="connsiteX9" fmla="*/ 559593 w 559593"/>
                <a:gd name="connsiteY9" fmla="*/ 402432 h 671513"/>
                <a:gd name="connsiteX10" fmla="*/ 326231 w 559593"/>
                <a:gd name="connsiteY10" fmla="*/ 176213 h 671513"/>
                <a:gd name="connsiteX11" fmla="*/ 288131 w 559593"/>
                <a:gd name="connsiteY11" fmla="*/ 173832 h 671513"/>
                <a:gd name="connsiteX12" fmla="*/ 233362 w 559593"/>
                <a:gd name="connsiteY12" fmla="*/ 45244 h 671513"/>
                <a:gd name="connsiteX13" fmla="*/ 114300 w 559593"/>
                <a:gd name="connsiteY13" fmla="*/ 0 h 671513"/>
                <a:gd name="connsiteX14" fmla="*/ 21431 w 559593"/>
                <a:gd name="connsiteY14" fmla="*/ 47625 h 671513"/>
                <a:gd name="connsiteX0" fmla="*/ 21431 w 559593"/>
                <a:gd name="connsiteY0" fmla="*/ 47625 h 671513"/>
                <a:gd name="connsiteX1" fmla="*/ 0 w 559593"/>
                <a:gd name="connsiteY1" fmla="*/ 102394 h 671513"/>
                <a:gd name="connsiteX2" fmla="*/ 9525 w 559593"/>
                <a:gd name="connsiteY2" fmla="*/ 185738 h 671513"/>
                <a:gd name="connsiteX3" fmla="*/ 57150 w 559593"/>
                <a:gd name="connsiteY3" fmla="*/ 240507 h 671513"/>
                <a:gd name="connsiteX4" fmla="*/ 57150 w 559593"/>
                <a:gd name="connsiteY4" fmla="*/ 288132 h 671513"/>
                <a:gd name="connsiteX5" fmla="*/ 114300 w 559593"/>
                <a:gd name="connsiteY5" fmla="*/ 297657 h 671513"/>
                <a:gd name="connsiteX6" fmla="*/ 40481 w 559593"/>
                <a:gd name="connsiteY6" fmla="*/ 376238 h 671513"/>
                <a:gd name="connsiteX7" fmla="*/ 404812 w 559593"/>
                <a:gd name="connsiteY7" fmla="*/ 671513 h 671513"/>
                <a:gd name="connsiteX8" fmla="*/ 414337 w 559593"/>
                <a:gd name="connsiteY8" fmla="*/ 397669 h 671513"/>
                <a:gd name="connsiteX9" fmla="*/ 559593 w 559593"/>
                <a:gd name="connsiteY9" fmla="*/ 402432 h 671513"/>
                <a:gd name="connsiteX10" fmla="*/ 326231 w 559593"/>
                <a:gd name="connsiteY10" fmla="*/ 176213 h 671513"/>
                <a:gd name="connsiteX11" fmla="*/ 288131 w 559593"/>
                <a:gd name="connsiteY11" fmla="*/ 173832 h 671513"/>
                <a:gd name="connsiteX12" fmla="*/ 185737 w 559593"/>
                <a:gd name="connsiteY12" fmla="*/ 9525 h 671513"/>
                <a:gd name="connsiteX13" fmla="*/ 114300 w 559593"/>
                <a:gd name="connsiteY13" fmla="*/ 0 h 671513"/>
                <a:gd name="connsiteX14" fmla="*/ 21431 w 559593"/>
                <a:gd name="connsiteY14" fmla="*/ 47625 h 671513"/>
                <a:gd name="connsiteX0" fmla="*/ 21431 w 559593"/>
                <a:gd name="connsiteY0" fmla="*/ 47625 h 671513"/>
                <a:gd name="connsiteX1" fmla="*/ 0 w 559593"/>
                <a:gd name="connsiteY1" fmla="*/ 102394 h 671513"/>
                <a:gd name="connsiteX2" fmla="*/ 9525 w 559593"/>
                <a:gd name="connsiteY2" fmla="*/ 185738 h 671513"/>
                <a:gd name="connsiteX3" fmla="*/ 57150 w 559593"/>
                <a:gd name="connsiteY3" fmla="*/ 240507 h 671513"/>
                <a:gd name="connsiteX4" fmla="*/ 57150 w 559593"/>
                <a:gd name="connsiteY4" fmla="*/ 288132 h 671513"/>
                <a:gd name="connsiteX5" fmla="*/ 114300 w 559593"/>
                <a:gd name="connsiteY5" fmla="*/ 297657 h 671513"/>
                <a:gd name="connsiteX6" fmla="*/ 40481 w 559593"/>
                <a:gd name="connsiteY6" fmla="*/ 376238 h 671513"/>
                <a:gd name="connsiteX7" fmla="*/ 404812 w 559593"/>
                <a:gd name="connsiteY7" fmla="*/ 671513 h 671513"/>
                <a:gd name="connsiteX8" fmla="*/ 414337 w 559593"/>
                <a:gd name="connsiteY8" fmla="*/ 397669 h 671513"/>
                <a:gd name="connsiteX9" fmla="*/ 559593 w 559593"/>
                <a:gd name="connsiteY9" fmla="*/ 402432 h 671513"/>
                <a:gd name="connsiteX10" fmla="*/ 326231 w 559593"/>
                <a:gd name="connsiteY10" fmla="*/ 176213 h 671513"/>
                <a:gd name="connsiteX11" fmla="*/ 247650 w 559593"/>
                <a:gd name="connsiteY11" fmla="*/ 71439 h 671513"/>
                <a:gd name="connsiteX12" fmla="*/ 185737 w 559593"/>
                <a:gd name="connsiteY12" fmla="*/ 9525 h 671513"/>
                <a:gd name="connsiteX13" fmla="*/ 114300 w 559593"/>
                <a:gd name="connsiteY13" fmla="*/ 0 h 671513"/>
                <a:gd name="connsiteX14" fmla="*/ 21431 w 559593"/>
                <a:gd name="connsiteY14" fmla="*/ 47625 h 671513"/>
                <a:gd name="connsiteX0" fmla="*/ 21431 w 559593"/>
                <a:gd name="connsiteY0" fmla="*/ 47625 h 671513"/>
                <a:gd name="connsiteX1" fmla="*/ 0 w 559593"/>
                <a:gd name="connsiteY1" fmla="*/ 102394 h 671513"/>
                <a:gd name="connsiteX2" fmla="*/ 9525 w 559593"/>
                <a:gd name="connsiteY2" fmla="*/ 185738 h 671513"/>
                <a:gd name="connsiteX3" fmla="*/ 57150 w 559593"/>
                <a:gd name="connsiteY3" fmla="*/ 240507 h 671513"/>
                <a:gd name="connsiteX4" fmla="*/ 57150 w 559593"/>
                <a:gd name="connsiteY4" fmla="*/ 288132 h 671513"/>
                <a:gd name="connsiteX5" fmla="*/ 114300 w 559593"/>
                <a:gd name="connsiteY5" fmla="*/ 297657 h 671513"/>
                <a:gd name="connsiteX6" fmla="*/ 40481 w 559593"/>
                <a:gd name="connsiteY6" fmla="*/ 376238 h 671513"/>
                <a:gd name="connsiteX7" fmla="*/ 404812 w 559593"/>
                <a:gd name="connsiteY7" fmla="*/ 671513 h 671513"/>
                <a:gd name="connsiteX8" fmla="*/ 414337 w 559593"/>
                <a:gd name="connsiteY8" fmla="*/ 397669 h 671513"/>
                <a:gd name="connsiteX9" fmla="*/ 559593 w 559593"/>
                <a:gd name="connsiteY9" fmla="*/ 402432 h 671513"/>
                <a:gd name="connsiteX10" fmla="*/ 345281 w 559593"/>
                <a:gd name="connsiteY10" fmla="*/ 176213 h 671513"/>
                <a:gd name="connsiteX11" fmla="*/ 247650 w 559593"/>
                <a:gd name="connsiteY11" fmla="*/ 71439 h 671513"/>
                <a:gd name="connsiteX12" fmla="*/ 185737 w 559593"/>
                <a:gd name="connsiteY12" fmla="*/ 9525 h 671513"/>
                <a:gd name="connsiteX13" fmla="*/ 114300 w 559593"/>
                <a:gd name="connsiteY13" fmla="*/ 0 h 671513"/>
                <a:gd name="connsiteX14" fmla="*/ 21431 w 559593"/>
                <a:gd name="connsiteY14" fmla="*/ 47625 h 671513"/>
                <a:gd name="connsiteX0" fmla="*/ 21431 w 559593"/>
                <a:gd name="connsiteY0" fmla="*/ 47625 h 671513"/>
                <a:gd name="connsiteX1" fmla="*/ 0 w 559593"/>
                <a:gd name="connsiteY1" fmla="*/ 102394 h 671513"/>
                <a:gd name="connsiteX2" fmla="*/ 9525 w 559593"/>
                <a:gd name="connsiteY2" fmla="*/ 185738 h 671513"/>
                <a:gd name="connsiteX3" fmla="*/ 57150 w 559593"/>
                <a:gd name="connsiteY3" fmla="*/ 240507 h 671513"/>
                <a:gd name="connsiteX4" fmla="*/ 57150 w 559593"/>
                <a:gd name="connsiteY4" fmla="*/ 288132 h 671513"/>
                <a:gd name="connsiteX5" fmla="*/ 114300 w 559593"/>
                <a:gd name="connsiteY5" fmla="*/ 297657 h 671513"/>
                <a:gd name="connsiteX6" fmla="*/ 40481 w 559593"/>
                <a:gd name="connsiteY6" fmla="*/ 376238 h 671513"/>
                <a:gd name="connsiteX7" fmla="*/ 404812 w 559593"/>
                <a:gd name="connsiteY7" fmla="*/ 671513 h 671513"/>
                <a:gd name="connsiteX8" fmla="*/ 414337 w 559593"/>
                <a:gd name="connsiteY8" fmla="*/ 397669 h 671513"/>
                <a:gd name="connsiteX9" fmla="*/ 559593 w 559593"/>
                <a:gd name="connsiteY9" fmla="*/ 402432 h 671513"/>
                <a:gd name="connsiteX10" fmla="*/ 326231 w 559593"/>
                <a:gd name="connsiteY10" fmla="*/ 188119 h 671513"/>
                <a:gd name="connsiteX11" fmla="*/ 247650 w 559593"/>
                <a:gd name="connsiteY11" fmla="*/ 71439 h 671513"/>
                <a:gd name="connsiteX12" fmla="*/ 185737 w 559593"/>
                <a:gd name="connsiteY12" fmla="*/ 9525 h 671513"/>
                <a:gd name="connsiteX13" fmla="*/ 114300 w 559593"/>
                <a:gd name="connsiteY13" fmla="*/ 0 h 671513"/>
                <a:gd name="connsiteX14" fmla="*/ 21431 w 559593"/>
                <a:gd name="connsiteY14" fmla="*/ 47625 h 671513"/>
                <a:gd name="connsiteX0" fmla="*/ 21431 w 559593"/>
                <a:gd name="connsiteY0" fmla="*/ 47625 h 671513"/>
                <a:gd name="connsiteX1" fmla="*/ 0 w 559593"/>
                <a:gd name="connsiteY1" fmla="*/ 102394 h 671513"/>
                <a:gd name="connsiteX2" fmla="*/ 9525 w 559593"/>
                <a:gd name="connsiteY2" fmla="*/ 185738 h 671513"/>
                <a:gd name="connsiteX3" fmla="*/ 57150 w 559593"/>
                <a:gd name="connsiteY3" fmla="*/ 240507 h 671513"/>
                <a:gd name="connsiteX4" fmla="*/ 57150 w 559593"/>
                <a:gd name="connsiteY4" fmla="*/ 288132 h 671513"/>
                <a:gd name="connsiteX5" fmla="*/ 114300 w 559593"/>
                <a:gd name="connsiteY5" fmla="*/ 297657 h 671513"/>
                <a:gd name="connsiteX6" fmla="*/ 40481 w 559593"/>
                <a:gd name="connsiteY6" fmla="*/ 376238 h 671513"/>
                <a:gd name="connsiteX7" fmla="*/ 404812 w 559593"/>
                <a:gd name="connsiteY7" fmla="*/ 671513 h 671513"/>
                <a:gd name="connsiteX8" fmla="*/ 414337 w 559593"/>
                <a:gd name="connsiteY8" fmla="*/ 397669 h 671513"/>
                <a:gd name="connsiteX9" fmla="*/ 559593 w 559593"/>
                <a:gd name="connsiteY9" fmla="*/ 402432 h 671513"/>
                <a:gd name="connsiteX10" fmla="*/ 326231 w 559593"/>
                <a:gd name="connsiteY10" fmla="*/ 188119 h 671513"/>
                <a:gd name="connsiteX11" fmla="*/ 292894 w 559593"/>
                <a:gd name="connsiteY11" fmla="*/ 97633 h 671513"/>
                <a:gd name="connsiteX12" fmla="*/ 185737 w 559593"/>
                <a:gd name="connsiteY12" fmla="*/ 9525 h 671513"/>
                <a:gd name="connsiteX13" fmla="*/ 114300 w 559593"/>
                <a:gd name="connsiteY13" fmla="*/ 0 h 671513"/>
                <a:gd name="connsiteX14" fmla="*/ 21431 w 559593"/>
                <a:gd name="connsiteY14" fmla="*/ 47625 h 671513"/>
                <a:gd name="connsiteX0" fmla="*/ 21431 w 559593"/>
                <a:gd name="connsiteY0" fmla="*/ 47625 h 671513"/>
                <a:gd name="connsiteX1" fmla="*/ 0 w 559593"/>
                <a:gd name="connsiteY1" fmla="*/ 102394 h 671513"/>
                <a:gd name="connsiteX2" fmla="*/ 9525 w 559593"/>
                <a:gd name="connsiteY2" fmla="*/ 185738 h 671513"/>
                <a:gd name="connsiteX3" fmla="*/ 57150 w 559593"/>
                <a:gd name="connsiteY3" fmla="*/ 240507 h 671513"/>
                <a:gd name="connsiteX4" fmla="*/ 57150 w 559593"/>
                <a:gd name="connsiteY4" fmla="*/ 288132 h 671513"/>
                <a:gd name="connsiteX5" fmla="*/ 114300 w 559593"/>
                <a:gd name="connsiteY5" fmla="*/ 297657 h 671513"/>
                <a:gd name="connsiteX6" fmla="*/ 40481 w 559593"/>
                <a:gd name="connsiteY6" fmla="*/ 376238 h 671513"/>
                <a:gd name="connsiteX7" fmla="*/ 404812 w 559593"/>
                <a:gd name="connsiteY7" fmla="*/ 671513 h 671513"/>
                <a:gd name="connsiteX8" fmla="*/ 414337 w 559593"/>
                <a:gd name="connsiteY8" fmla="*/ 397669 h 671513"/>
                <a:gd name="connsiteX9" fmla="*/ 559593 w 559593"/>
                <a:gd name="connsiteY9" fmla="*/ 402432 h 671513"/>
                <a:gd name="connsiteX10" fmla="*/ 288131 w 559593"/>
                <a:gd name="connsiteY10" fmla="*/ 180976 h 671513"/>
                <a:gd name="connsiteX11" fmla="*/ 292894 w 559593"/>
                <a:gd name="connsiteY11" fmla="*/ 97633 h 671513"/>
                <a:gd name="connsiteX12" fmla="*/ 185737 w 559593"/>
                <a:gd name="connsiteY12" fmla="*/ 9525 h 671513"/>
                <a:gd name="connsiteX13" fmla="*/ 114300 w 559593"/>
                <a:gd name="connsiteY13" fmla="*/ 0 h 671513"/>
                <a:gd name="connsiteX14" fmla="*/ 21431 w 559593"/>
                <a:gd name="connsiteY14" fmla="*/ 47625 h 671513"/>
                <a:gd name="connsiteX0" fmla="*/ 21431 w 559593"/>
                <a:gd name="connsiteY0" fmla="*/ 47625 h 671513"/>
                <a:gd name="connsiteX1" fmla="*/ 0 w 559593"/>
                <a:gd name="connsiteY1" fmla="*/ 102394 h 671513"/>
                <a:gd name="connsiteX2" fmla="*/ 9525 w 559593"/>
                <a:gd name="connsiteY2" fmla="*/ 185738 h 671513"/>
                <a:gd name="connsiteX3" fmla="*/ 57150 w 559593"/>
                <a:gd name="connsiteY3" fmla="*/ 240507 h 671513"/>
                <a:gd name="connsiteX4" fmla="*/ 57150 w 559593"/>
                <a:gd name="connsiteY4" fmla="*/ 288132 h 671513"/>
                <a:gd name="connsiteX5" fmla="*/ 114300 w 559593"/>
                <a:gd name="connsiteY5" fmla="*/ 297657 h 671513"/>
                <a:gd name="connsiteX6" fmla="*/ 40481 w 559593"/>
                <a:gd name="connsiteY6" fmla="*/ 376238 h 671513"/>
                <a:gd name="connsiteX7" fmla="*/ 404812 w 559593"/>
                <a:gd name="connsiteY7" fmla="*/ 671513 h 671513"/>
                <a:gd name="connsiteX8" fmla="*/ 414337 w 559593"/>
                <a:gd name="connsiteY8" fmla="*/ 397669 h 671513"/>
                <a:gd name="connsiteX9" fmla="*/ 559593 w 559593"/>
                <a:gd name="connsiteY9" fmla="*/ 402432 h 671513"/>
                <a:gd name="connsiteX10" fmla="*/ 288131 w 559593"/>
                <a:gd name="connsiteY10" fmla="*/ 180976 h 671513"/>
                <a:gd name="connsiteX11" fmla="*/ 330994 w 559593"/>
                <a:gd name="connsiteY11" fmla="*/ 150021 h 671513"/>
                <a:gd name="connsiteX12" fmla="*/ 185737 w 559593"/>
                <a:gd name="connsiteY12" fmla="*/ 9525 h 671513"/>
                <a:gd name="connsiteX13" fmla="*/ 114300 w 559593"/>
                <a:gd name="connsiteY13" fmla="*/ 0 h 671513"/>
                <a:gd name="connsiteX14" fmla="*/ 21431 w 559593"/>
                <a:gd name="connsiteY14" fmla="*/ 47625 h 671513"/>
                <a:gd name="connsiteX0" fmla="*/ 21431 w 559593"/>
                <a:gd name="connsiteY0" fmla="*/ 47625 h 671513"/>
                <a:gd name="connsiteX1" fmla="*/ 0 w 559593"/>
                <a:gd name="connsiteY1" fmla="*/ 102394 h 671513"/>
                <a:gd name="connsiteX2" fmla="*/ 9525 w 559593"/>
                <a:gd name="connsiteY2" fmla="*/ 185738 h 671513"/>
                <a:gd name="connsiteX3" fmla="*/ 57150 w 559593"/>
                <a:gd name="connsiteY3" fmla="*/ 240507 h 671513"/>
                <a:gd name="connsiteX4" fmla="*/ 57150 w 559593"/>
                <a:gd name="connsiteY4" fmla="*/ 288132 h 671513"/>
                <a:gd name="connsiteX5" fmla="*/ 114300 w 559593"/>
                <a:gd name="connsiteY5" fmla="*/ 297657 h 671513"/>
                <a:gd name="connsiteX6" fmla="*/ 40481 w 559593"/>
                <a:gd name="connsiteY6" fmla="*/ 376238 h 671513"/>
                <a:gd name="connsiteX7" fmla="*/ 404812 w 559593"/>
                <a:gd name="connsiteY7" fmla="*/ 671513 h 671513"/>
                <a:gd name="connsiteX8" fmla="*/ 414337 w 559593"/>
                <a:gd name="connsiteY8" fmla="*/ 397669 h 671513"/>
                <a:gd name="connsiteX9" fmla="*/ 559593 w 559593"/>
                <a:gd name="connsiteY9" fmla="*/ 402432 h 671513"/>
                <a:gd name="connsiteX10" fmla="*/ 288131 w 559593"/>
                <a:gd name="connsiteY10" fmla="*/ 180976 h 671513"/>
                <a:gd name="connsiteX11" fmla="*/ 347662 w 559593"/>
                <a:gd name="connsiteY11" fmla="*/ 169071 h 671513"/>
                <a:gd name="connsiteX12" fmla="*/ 185737 w 559593"/>
                <a:gd name="connsiteY12" fmla="*/ 9525 h 671513"/>
                <a:gd name="connsiteX13" fmla="*/ 114300 w 559593"/>
                <a:gd name="connsiteY13" fmla="*/ 0 h 671513"/>
                <a:gd name="connsiteX14" fmla="*/ 21431 w 559593"/>
                <a:gd name="connsiteY14" fmla="*/ 47625 h 671513"/>
                <a:gd name="connsiteX0" fmla="*/ 21431 w 559593"/>
                <a:gd name="connsiteY0" fmla="*/ 47625 h 671513"/>
                <a:gd name="connsiteX1" fmla="*/ 0 w 559593"/>
                <a:gd name="connsiteY1" fmla="*/ 102394 h 671513"/>
                <a:gd name="connsiteX2" fmla="*/ 9525 w 559593"/>
                <a:gd name="connsiteY2" fmla="*/ 185738 h 671513"/>
                <a:gd name="connsiteX3" fmla="*/ 57150 w 559593"/>
                <a:gd name="connsiteY3" fmla="*/ 240507 h 671513"/>
                <a:gd name="connsiteX4" fmla="*/ 57150 w 559593"/>
                <a:gd name="connsiteY4" fmla="*/ 288132 h 671513"/>
                <a:gd name="connsiteX5" fmla="*/ 114300 w 559593"/>
                <a:gd name="connsiteY5" fmla="*/ 297657 h 671513"/>
                <a:gd name="connsiteX6" fmla="*/ 40481 w 559593"/>
                <a:gd name="connsiteY6" fmla="*/ 376238 h 671513"/>
                <a:gd name="connsiteX7" fmla="*/ 404812 w 559593"/>
                <a:gd name="connsiteY7" fmla="*/ 671513 h 671513"/>
                <a:gd name="connsiteX8" fmla="*/ 414337 w 559593"/>
                <a:gd name="connsiteY8" fmla="*/ 397669 h 671513"/>
                <a:gd name="connsiteX9" fmla="*/ 559593 w 559593"/>
                <a:gd name="connsiteY9" fmla="*/ 402432 h 671513"/>
                <a:gd name="connsiteX10" fmla="*/ 321468 w 559593"/>
                <a:gd name="connsiteY10" fmla="*/ 207170 h 671513"/>
                <a:gd name="connsiteX11" fmla="*/ 347662 w 559593"/>
                <a:gd name="connsiteY11" fmla="*/ 169071 h 671513"/>
                <a:gd name="connsiteX12" fmla="*/ 185737 w 559593"/>
                <a:gd name="connsiteY12" fmla="*/ 9525 h 671513"/>
                <a:gd name="connsiteX13" fmla="*/ 114300 w 559593"/>
                <a:gd name="connsiteY13" fmla="*/ 0 h 671513"/>
                <a:gd name="connsiteX14" fmla="*/ 21431 w 559593"/>
                <a:gd name="connsiteY14" fmla="*/ 47625 h 671513"/>
                <a:gd name="connsiteX0" fmla="*/ 21431 w 559593"/>
                <a:gd name="connsiteY0" fmla="*/ 47625 h 671513"/>
                <a:gd name="connsiteX1" fmla="*/ 0 w 559593"/>
                <a:gd name="connsiteY1" fmla="*/ 102394 h 671513"/>
                <a:gd name="connsiteX2" fmla="*/ 9525 w 559593"/>
                <a:gd name="connsiteY2" fmla="*/ 185738 h 671513"/>
                <a:gd name="connsiteX3" fmla="*/ 57150 w 559593"/>
                <a:gd name="connsiteY3" fmla="*/ 240507 h 671513"/>
                <a:gd name="connsiteX4" fmla="*/ 57150 w 559593"/>
                <a:gd name="connsiteY4" fmla="*/ 288132 h 671513"/>
                <a:gd name="connsiteX5" fmla="*/ 114300 w 559593"/>
                <a:gd name="connsiteY5" fmla="*/ 297657 h 671513"/>
                <a:gd name="connsiteX6" fmla="*/ 40481 w 559593"/>
                <a:gd name="connsiteY6" fmla="*/ 376238 h 671513"/>
                <a:gd name="connsiteX7" fmla="*/ 404812 w 559593"/>
                <a:gd name="connsiteY7" fmla="*/ 671513 h 671513"/>
                <a:gd name="connsiteX8" fmla="*/ 414337 w 559593"/>
                <a:gd name="connsiteY8" fmla="*/ 397669 h 671513"/>
                <a:gd name="connsiteX9" fmla="*/ 559593 w 559593"/>
                <a:gd name="connsiteY9" fmla="*/ 402432 h 671513"/>
                <a:gd name="connsiteX10" fmla="*/ 321468 w 559593"/>
                <a:gd name="connsiteY10" fmla="*/ 207170 h 671513"/>
                <a:gd name="connsiteX11" fmla="*/ 347662 w 559593"/>
                <a:gd name="connsiteY11" fmla="*/ 169071 h 671513"/>
                <a:gd name="connsiteX12" fmla="*/ 211931 w 559593"/>
                <a:gd name="connsiteY12" fmla="*/ 19050 h 671513"/>
                <a:gd name="connsiteX13" fmla="*/ 114300 w 559593"/>
                <a:gd name="connsiteY13" fmla="*/ 0 h 671513"/>
                <a:gd name="connsiteX14" fmla="*/ 21431 w 559593"/>
                <a:gd name="connsiteY14" fmla="*/ 47625 h 671513"/>
                <a:gd name="connsiteX0" fmla="*/ 21431 w 559593"/>
                <a:gd name="connsiteY0" fmla="*/ 47625 h 671513"/>
                <a:gd name="connsiteX1" fmla="*/ 0 w 559593"/>
                <a:gd name="connsiteY1" fmla="*/ 102394 h 671513"/>
                <a:gd name="connsiteX2" fmla="*/ 9525 w 559593"/>
                <a:gd name="connsiteY2" fmla="*/ 185738 h 671513"/>
                <a:gd name="connsiteX3" fmla="*/ 57150 w 559593"/>
                <a:gd name="connsiteY3" fmla="*/ 240507 h 671513"/>
                <a:gd name="connsiteX4" fmla="*/ 57150 w 559593"/>
                <a:gd name="connsiteY4" fmla="*/ 288132 h 671513"/>
                <a:gd name="connsiteX5" fmla="*/ 114300 w 559593"/>
                <a:gd name="connsiteY5" fmla="*/ 297657 h 671513"/>
                <a:gd name="connsiteX6" fmla="*/ 40481 w 559593"/>
                <a:gd name="connsiteY6" fmla="*/ 376238 h 671513"/>
                <a:gd name="connsiteX7" fmla="*/ 404812 w 559593"/>
                <a:gd name="connsiteY7" fmla="*/ 671513 h 671513"/>
                <a:gd name="connsiteX8" fmla="*/ 414337 w 559593"/>
                <a:gd name="connsiteY8" fmla="*/ 397669 h 671513"/>
                <a:gd name="connsiteX9" fmla="*/ 559593 w 559593"/>
                <a:gd name="connsiteY9" fmla="*/ 402432 h 671513"/>
                <a:gd name="connsiteX10" fmla="*/ 321468 w 559593"/>
                <a:gd name="connsiteY10" fmla="*/ 207170 h 671513"/>
                <a:gd name="connsiteX11" fmla="*/ 342900 w 559593"/>
                <a:gd name="connsiteY11" fmla="*/ 178596 h 671513"/>
                <a:gd name="connsiteX12" fmla="*/ 211931 w 559593"/>
                <a:gd name="connsiteY12" fmla="*/ 19050 h 671513"/>
                <a:gd name="connsiteX13" fmla="*/ 114300 w 559593"/>
                <a:gd name="connsiteY13" fmla="*/ 0 h 671513"/>
                <a:gd name="connsiteX14" fmla="*/ 21431 w 559593"/>
                <a:gd name="connsiteY14" fmla="*/ 47625 h 671513"/>
                <a:gd name="connsiteX0" fmla="*/ 21431 w 559593"/>
                <a:gd name="connsiteY0" fmla="*/ 47625 h 671513"/>
                <a:gd name="connsiteX1" fmla="*/ 0 w 559593"/>
                <a:gd name="connsiteY1" fmla="*/ 102394 h 671513"/>
                <a:gd name="connsiteX2" fmla="*/ 9525 w 559593"/>
                <a:gd name="connsiteY2" fmla="*/ 185738 h 671513"/>
                <a:gd name="connsiteX3" fmla="*/ 57150 w 559593"/>
                <a:gd name="connsiteY3" fmla="*/ 240507 h 671513"/>
                <a:gd name="connsiteX4" fmla="*/ 57150 w 559593"/>
                <a:gd name="connsiteY4" fmla="*/ 288132 h 671513"/>
                <a:gd name="connsiteX5" fmla="*/ 114300 w 559593"/>
                <a:gd name="connsiteY5" fmla="*/ 297657 h 671513"/>
                <a:gd name="connsiteX6" fmla="*/ 40481 w 559593"/>
                <a:gd name="connsiteY6" fmla="*/ 376238 h 671513"/>
                <a:gd name="connsiteX7" fmla="*/ 404812 w 559593"/>
                <a:gd name="connsiteY7" fmla="*/ 671513 h 671513"/>
                <a:gd name="connsiteX8" fmla="*/ 414337 w 559593"/>
                <a:gd name="connsiteY8" fmla="*/ 397669 h 671513"/>
                <a:gd name="connsiteX9" fmla="*/ 559593 w 559593"/>
                <a:gd name="connsiteY9" fmla="*/ 402432 h 671513"/>
                <a:gd name="connsiteX10" fmla="*/ 321468 w 559593"/>
                <a:gd name="connsiteY10" fmla="*/ 207170 h 671513"/>
                <a:gd name="connsiteX11" fmla="*/ 345281 w 559593"/>
                <a:gd name="connsiteY11" fmla="*/ 161928 h 671513"/>
                <a:gd name="connsiteX12" fmla="*/ 211931 w 559593"/>
                <a:gd name="connsiteY12" fmla="*/ 19050 h 671513"/>
                <a:gd name="connsiteX13" fmla="*/ 114300 w 559593"/>
                <a:gd name="connsiteY13" fmla="*/ 0 h 671513"/>
                <a:gd name="connsiteX14" fmla="*/ 21431 w 559593"/>
                <a:gd name="connsiteY14" fmla="*/ 47625 h 671513"/>
                <a:gd name="connsiteX0" fmla="*/ 21431 w 559593"/>
                <a:gd name="connsiteY0" fmla="*/ 47625 h 671513"/>
                <a:gd name="connsiteX1" fmla="*/ 0 w 559593"/>
                <a:gd name="connsiteY1" fmla="*/ 102394 h 671513"/>
                <a:gd name="connsiteX2" fmla="*/ 9525 w 559593"/>
                <a:gd name="connsiteY2" fmla="*/ 185738 h 671513"/>
                <a:gd name="connsiteX3" fmla="*/ 57150 w 559593"/>
                <a:gd name="connsiteY3" fmla="*/ 240507 h 671513"/>
                <a:gd name="connsiteX4" fmla="*/ 57150 w 559593"/>
                <a:gd name="connsiteY4" fmla="*/ 288132 h 671513"/>
                <a:gd name="connsiteX5" fmla="*/ 114300 w 559593"/>
                <a:gd name="connsiteY5" fmla="*/ 297657 h 671513"/>
                <a:gd name="connsiteX6" fmla="*/ 40481 w 559593"/>
                <a:gd name="connsiteY6" fmla="*/ 376238 h 671513"/>
                <a:gd name="connsiteX7" fmla="*/ 404812 w 559593"/>
                <a:gd name="connsiteY7" fmla="*/ 671513 h 671513"/>
                <a:gd name="connsiteX8" fmla="*/ 414337 w 559593"/>
                <a:gd name="connsiteY8" fmla="*/ 397669 h 671513"/>
                <a:gd name="connsiteX9" fmla="*/ 559593 w 559593"/>
                <a:gd name="connsiteY9" fmla="*/ 402432 h 671513"/>
                <a:gd name="connsiteX10" fmla="*/ 321468 w 559593"/>
                <a:gd name="connsiteY10" fmla="*/ 207170 h 671513"/>
                <a:gd name="connsiteX11" fmla="*/ 340518 w 559593"/>
                <a:gd name="connsiteY11" fmla="*/ 164310 h 671513"/>
                <a:gd name="connsiteX12" fmla="*/ 211931 w 559593"/>
                <a:gd name="connsiteY12" fmla="*/ 19050 h 671513"/>
                <a:gd name="connsiteX13" fmla="*/ 114300 w 559593"/>
                <a:gd name="connsiteY13" fmla="*/ 0 h 671513"/>
                <a:gd name="connsiteX14" fmla="*/ 21431 w 559593"/>
                <a:gd name="connsiteY14" fmla="*/ 47625 h 671513"/>
                <a:gd name="connsiteX0" fmla="*/ 21431 w 559593"/>
                <a:gd name="connsiteY0" fmla="*/ 47625 h 671513"/>
                <a:gd name="connsiteX1" fmla="*/ 0 w 559593"/>
                <a:gd name="connsiteY1" fmla="*/ 102394 h 671513"/>
                <a:gd name="connsiteX2" fmla="*/ 9525 w 559593"/>
                <a:gd name="connsiteY2" fmla="*/ 185738 h 671513"/>
                <a:gd name="connsiteX3" fmla="*/ 57150 w 559593"/>
                <a:gd name="connsiteY3" fmla="*/ 240507 h 671513"/>
                <a:gd name="connsiteX4" fmla="*/ 57150 w 559593"/>
                <a:gd name="connsiteY4" fmla="*/ 288132 h 671513"/>
                <a:gd name="connsiteX5" fmla="*/ 114300 w 559593"/>
                <a:gd name="connsiteY5" fmla="*/ 297657 h 671513"/>
                <a:gd name="connsiteX6" fmla="*/ 40481 w 559593"/>
                <a:gd name="connsiteY6" fmla="*/ 376238 h 671513"/>
                <a:gd name="connsiteX7" fmla="*/ 404812 w 559593"/>
                <a:gd name="connsiteY7" fmla="*/ 671513 h 671513"/>
                <a:gd name="connsiteX8" fmla="*/ 414337 w 559593"/>
                <a:gd name="connsiteY8" fmla="*/ 397669 h 671513"/>
                <a:gd name="connsiteX9" fmla="*/ 559593 w 559593"/>
                <a:gd name="connsiteY9" fmla="*/ 402432 h 671513"/>
                <a:gd name="connsiteX10" fmla="*/ 328612 w 559593"/>
                <a:gd name="connsiteY10" fmla="*/ 195263 h 671513"/>
                <a:gd name="connsiteX11" fmla="*/ 340518 w 559593"/>
                <a:gd name="connsiteY11" fmla="*/ 164310 h 671513"/>
                <a:gd name="connsiteX12" fmla="*/ 211931 w 559593"/>
                <a:gd name="connsiteY12" fmla="*/ 19050 h 671513"/>
                <a:gd name="connsiteX13" fmla="*/ 114300 w 559593"/>
                <a:gd name="connsiteY13" fmla="*/ 0 h 671513"/>
                <a:gd name="connsiteX14" fmla="*/ 21431 w 559593"/>
                <a:gd name="connsiteY14" fmla="*/ 47625 h 671513"/>
                <a:gd name="connsiteX0" fmla="*/ 21431 w 559593"/>
                <a:gd name="connsiteY0" fmla="*/ 47625 h 671513"/>
                <a:gd name="connsiteX1" fmla="*/ 0 w 559593"/>
                <a:gd name="connsiteY1" fmla="*/ 102394 h 671513"/>
                <a:gd name="connsiteX2" fmla="*/ 9525 w 559593"/>
                <a:gd name="connsiteY2" fmla="*/ 185738 h 671513"/>
                <a:gd name="connsiteX3" fmla="*/ 57150 w 559593"/>
                <a:gd name="connsiteY3" fmla="*/ 240507 h 671513"/>
                <a:gd name="connsiteX4" fmla="*/ 57150 w 559593"/>
                <a:gd name="connsiteY4" fmla="*/ 288132 h 671513"/>
                <a:gd name="connsiteX5" fmla="*/ 114300 w 559593"/>
                <a:gd name="connsiteY5" fmla="*/ 297657 h 671513"/>
                <a:gd name="connsiteX6" fmla="*/ 40481 w 559593"/>
                <a:gd name="connsiteY6" fmla="*/ 376238 h 671513"/>
                <a:gd name="connsiteX7" fmla="*/ 404812 w 559593"/>
                <a:gd name="connsiteY7" fmla="*/ 671513 h 671513"/>
                <a:gd name="connsiteX8" fmla="*/ 414337 w 559593"/>
                <a:gd name="connsiteY8" fmla="*/ 397669 h 671513"/>
                <a:gd name="connsiteX9" fmla="*/ 559593 w 559593"/>
                <a:gd name="connsiteY9" fmla="*/ 402432 h 671513"/>
                <a:gd name="connsiteX10" fmla="*/ 247649 w 559593"/>
                <a:gd name="connsiteY10" fmla="*/ 159544 h 671513"/>
                <a:gd name="connsiteX11" fmla="*/ 340518 w 559593"/>
                <a:gd name="connsiteY11" fmla="*/ 164310 h 671513"/>
                <a:gd name="connsiteX12" fmla="*/ 211931 w 559593"/>
                <a:gd name="connsiteY12" fmla="*/ 19050 h 671513"/>
                <a:gd name="connsiteX13" fmla="*/ 114300 w 559593"/>
                <a:gd name="connsiteY13" fmla="*/ 0 h 671513"/>
                <a:gd name="connsiteX14" fmla="*/ 21431 w 559593"/>
                <a:gd name="connsiteY14" fmla="*/ 47625 h 671513"/>
                <a:gd name="connsiteX0" fmla="*/ 21431 w 559593"/>
                <a:gd name="connsiteY0" fmla="*/ 47625 h 671513"/>
                <a:gd name="connsiteX1" fmla="*/ 0 w 559593"/>
                <a:gd name="connsiteY1" fmla="*/ 102394 h 671513"/>
                <a:gd name="connsiteX2" fmla="*/ 9525 w 559593"/>
                <a:gd name="connsiteY2" fmla="*/ 185738 h 671513"/>
                <a:gd name="connsiteX3" fmla="*/ 57150 w 559593"/>
                <a:gd name="connsiteY3" fmla="*/ 240507 h 671513"/>
                <a:gd name="connsiteX4" fmla="*/ 57150 w 559593"/>
                <a:gd name="connsiteY4" fmla="*/ 288132 h 671513"/>
                <a:gd name="connsiteX5" fmla="*/ 114300 w 559593"/>
                <a:gd name="connsiteY5" fmla="*/ 297657 h 671513"/>
                <a:gd name="connsiteX6" fmla="*/ 40481 w 559593"/>
                <a:gd name="connsiteY6" fmla="*/ 376238 h 671513"/>
                <a:gd name="connsiteX7" fmla="*/ 404812 w 559593"/>
                <a:gd name="connsiteY7" fmla="*/ 671513 h 671513"/>
                <a:gd name="connsiteX8" fmla="*/ 414337 w 559593"/>
                <a:gd name="connsiteY8" fmla="*/ 397669 h 671513"/>
                <a:gd name="connsiteX9" fmla="*/ 559593 w 559593"/>
                <a:gd name="connsiteY9" fmla="*/ 402432 h 671513"/>
                <a:gd name="connsiteX10" fmla="*/ 247649 w 559593"/>
                <a:gd name="connsiteY10" fmla="*/ 159544 h 671513"/>
                <a:gd name="connsiteX11" fmla="*/ 247650 w 559593"/>
                <a:gd name="connsiteY11" fmla="*/ 92872 h 671513"/>
                <a:gd name="connsiteX12" fmla="*/ 211931 w 559593"/>
                <a:gd name="connsiteY12" fmla="*/ 19050 h 671513"/>
                <a:gd name="connsiteX13" fmla="*/ 114300 w 559593"/>
                <a:gd name="connsiteY13" fmla="*/ 0 h 671513"/>
                <a:gd name="connsiteX14" fmla="*/ 21431 w 559593"/>
                <a:gd name="connsiteY14" fmla="*/ 47625 h 671513"/>
                <a:gd name="connsiteX0" fmla="*/ 21431 w 559593"/>
                <a:gd name="connsiteY0" fmla="*/ 47625 h 671513"/>
                <a:gd name="connsiteX1" fmla="*/ 0 w 559593"/>
                <a:gd name="connsiteY1" fmla="*/ 102394 h 671513"/>
                <a:gd name="connsiteX2" fmla="*/ 9525 w 559593"/>
                <a:gd name="connsiteY2" fmla="*/ 185738 h 671513"/>
                <a:gd name="connsiteX3" fmla="*/ 57150 w 559593"/>
                <a:gd name="connsiteY3" fmla="*/ 240507 h 671513"/>
                <a:gd name="connsiteX4" fmla="*/ 57150 w 559593"/>
                <a:gd name="connsiteY4" fmla="*/ 288132 h 671513"/>
                <a:gd name="connsiteX5" fmla="*/ 114300 w 559593"/>
                <a:gd name="connsiteY5" fmla="*/ 297657 h 671513"/>
                <a:gd name="connsiteX6" fmla="*/ 40481 w 559593"/>
                <a:gd name="connsiteY6" fmla="*/ 376238 h 671513"/>
                <a:gd name="connsiteX7" fmla="*/ 404812 w 559593"/>
                <a:gd name="connsiteY7" fmla="*/ 671513 h 671513"/>
                <a:gd name="connsiteX8" fmla="*/ 414337 w 559593"/>
                <a:gd name="connsiteY8" fmla="*/ 397669 h 671513"/>
                <a:gd name="connsiteX9" fmla="*/ 559593 w 559593"/>
                <a:gd name="connsiteY9" fmla="*/ 402432 h 671513"/>
                <a:gd name="connsiteX10" fmla="*/ 250030 w 559593"/>
                <a:gd name="connsiteY10" fmla="*/ 85725 h 671513"/>
                <a:gd name="connsiteX11" fmla="*/ 247650 w 559593"/>
                <a:gd name="connsiteY11" fmla="*/ 92872 h 671513"/>
                <a:gd name="connsiteX12" fmla="*/ 211931 w 559593"/>
                <a:gd name="connsiteY12" fmla="*/ 19050 h 671513"/>
                <a:gd name="connsiteX13" fmla="*/ 114300 w 559593"/>
                <a:gd name="connsiteY13" fmla="*/ 0 h 671513"/>
                <a:gd name="connsiteX14" fmla="*/ 21431 w 559593"/>
                <a:gd name="connsiteY14" fmla="*/ 47625 h 671513"/>
                <a:gd name="connsiteX0" fmla="*/ 21431 w 559593"/>
                <a:gd name="connsiteY0" fmla="*/ 47625 h 671513"/>
                <a:gd name="connsiteX1" fmla="*/ 0 w 559593"/>
                <a:gd name="connsiteY1" fmla="*/ 102394 h 671513"/>
                <a:gd name="connsiteX2" fmla="*/ 9525 w 559593"/>
                <a:gd name="connsiteY2" fmla="*/ 185738 h 671513"/>
                <a:gd name="connsiteX3" fmla="*/ 57150 w 559593"/>
                <a:gd name="connsiteY3" fmla="*/ 240507 h 671513"/>
                <a:gd name="connsiteX4" fmla="*/ 57150 w 559593"/>
                <a:gd name="connsiteY4" fmla="*/ 288132 h 671513"/>
                <a:gd name="connsiteX5" fmla="*/ 114300 w 559593"/>
                <a:gd name="connsiteY5" fmla="*/ 297657 h 671513"/>
                <a:gd name="connsiteX6" fmla="*/ 40481 w 559593"/>
                <a:gd name="connsiteY6" fmla="*/ 376238 h 671513"/>
                <a:gd name="connsiteX7" fmla="*/ 404812 w 559593"/>
                <a:gd name="connsiteY7" fmla="*/ 671513 h 671513"/>
                <a:gd name="connsiteX8" fmla="*/ 414337 w 559593"/>
                <a:gd name="connsiteY8" fmla="*/ 397669 h 671513"/>
                <a:gd name="connsiteX9" fmla="*/ 559593 w 559593"/>
                <a:gd name="connsiteY9" fmla="*/ 402432 h 671513"/>
                <a:gd name="connsiteX10" fmla="*/ 250030 w 559593"/>
                <a:gd name="connsiteY10" fmla="*/ 85725 h 671513"/>
                <a:gd name="connsiteX11" fmla="*/ 235744 w 559593"/>
                <a:gd name="connsiteY11" fmla="*/ 42866 h 671513"/>
                <a:gd name="connsiteX12" fmla="*/ 211931 w 559593"/>
                <a:gd name="connsiteY12" fmla="*/ 19050 h 671513"/>
                <a:gd name="connsiteX13" fmla="*/ 114300 w 559593"/>
                <a:gd name="connsiteY13" fmla="*/ 0 h 671513"/>
                <a:gd name="connsiteX14" fmla="*/ 21431 w 559593"/>
                <a:gd name="connsiteY14" fmla="*/ 47625 h 671513"/>
                <a:gd name="connsiteX0" fmla="*/ 21431 w 559593"/>
                <a:gd name="connsiteY0" fmla="*/ 52388 h 676276"/>
                <a:gd name="connsiteX1" fmla="*/ 0 w 559593"/>
                <a:gd name="connsiteY1" fmla="*/ 107157 h 676276"/>
                <a:gd name="connsiteX2" fmla="*/ 9525 w 559593"/>
                <a:gd name="connsiteY2" fmla="*/ 190501 h 676276"/>
                <a:gd name="connsiteX3" fmla="*/ 57150 w 559593"/>
                <a:gd name="connsiteY3" fmla="*/ 245270 h 676276"/>
                <a:gd name="connsiteX4" fmla="*/ 57150 w 559593"/>
                <a:gd name="connsiteY4" fmla="*/ 292895 h 676276"/>
                <a:gd name="connsiteX5" fmla="*/ 114300 w 559593"/>
                <a:gd name="connsiteY5" fmla="*/ 302420 h 676276"/>
                <a:gd name="connsiteX6" fmla="*/ 40481 w 559593"/>
                <a:gd name="connsiteY6" fmla="*/ 381001 h 676276"/>
                <a:gd name="connsiteX7" fmla="*/ 404812 w 559593"/>
                <a:gd name="connsiteY7" fmla="*/ 676276 h 676276"/>
                <a:gd name="connsiteX8" fmla="*/ 414337 w 559593"/>
                <a:gd name="connsiteY8" fmla="*/ 402432 h 676276"/>
                <a:gd name="connsiteX9" fmla="*/ 559593 w 559593"/>
                <a:gd name="connsiteY9" fmla="*/ 407195 h 676276"/>
                <a:gd name="connsiteX10" fmla="*/ 250030 w 559593"/>
                <a:gd name="connsiteY10" fmla="*/ 90488 h 676276"/>
                <a:gd name="connsiteX11" fmla="*/ 235744 w 559593"/>
                <a:gd name="connsiteY11" fmla="*/ 47629 h 676276"/>
                <a:gd name="connsiteX12" fmla="*/ 159543 w 559593"/>
                <a:gd name="connsiteY12" fmla="*/ 0 h 676276"/>
                <a:gd name="connsiteX13" fmla="*/ 114300 w 559593"/>
                <a:gd name="connsiteY13" fmla="*/ 4763 h 676276"/>
                <a:gd name="connsiteX14" fmla="*/ 21431 w 559593"/>
                <a:gd name="connsiteY14" fmla="*/ 52388 h 676276"/>
                <a:gd name="connsiteX0" fmla="*/ 21431 w 585787"/>
                <a:gd name="connsiteY0" fmla="*/ 52388 h 676276"/>
                <a:gd name="connsiteX1" fmla="*/ 0 w 585787"/>
                <a:gd name="connsiteY1" fmla="*/ 107157 h 676276"/>
                <a:gd name="connsiteX2" fmla="*/ 9525 w 585787"/>
                <a:gd name="connsiteY2" fmla="*/ 190501 h 676276"/>
                <a:gd name="connsiteX3" fmla="*/ 57150 w 585787"/>
                <a:gd name="connsiteY3" fmla="*/ 245270 h 676276"/>
                <a:gd name="connsiteX4" fmla="*/ 57150 w 585787"/>
                <a:gd name="connsiteY4" fmla="*/ 292895 h 676276"/>
                <a:gd name="connsiteX5" fmla="*/ 114300 w 585787"/>
                <a:gd name="connsiteY5" fmla="*/ 302420 h 676276"/>
                <a:gd name="connsiteX6" fmla="*/ 40481 w 585787"/>
                <a:gd name="connsiteY6" fmla="*/ 381001 h 676276"/>
                <a:gd name="connsiteX7" fmla="*/ 404812 w 585787"/>
                <a:gd name="connsiteY7" fmla="*/ 676276 h 676276"/>
                <a:gd name="connsiteX8" fmla="*/ 414337 w 585787"/>
                <a:gd name="connsiteY8" fmla="*/ 402432 h 676276"/>
                <a:gd name="connsiteX9" fmla="*/ 585787 w 585787"/>
                <a:gd name="connsiteY9" fmla="*/ 383382 h 676276"/>
                <a:gd name="connsiteX10" fmla="*/ 250030 w 585787"/>
                <a:gd name="connsiteY10" fmla="*/ 90488 h 676276"/>
                <a:gd name="connsiteX11" fmla="*/ 235744 w 585787"/>
                <a:gd name="connsiteY11" fmla="*/ 47629 h 676276"/>
                <a:gd name="connsiteX12" fmla="*/ 159543 w 585787"/>
                <a:gd name="connsiteY12" fmla="*/ 0 h 676276"/>
                <a:gd name="connsiteX13" fmla="*/ 114300 w 585787"/>
                <a:gd name="connsiteY13" fmla="*/ 4763 h 676276"/>
                <a:gd name="connsiteX14" fmla="*/ 21431 w 585787"/>
                <a:gd name="connsiteY14" fmla="*/ 52388 h 676276"/>
                <a:gd name="connsiteX0" fmla="*/ 21431 w 466725"/>
                <a:gd name="connsiteY0" fmla="*/ 52388 h 676276"/>
                <a:gd name="connsiteX1" fmla="*/ 0 w 466725"/>
                <a:gd name="connsiteY1" fmla="*/ 107157 h 676276"/>
                <a:gd name="connsiteX2" fmla="*/ 9525 w 466725"/>
                <a:gd name="connsiteY2" fmla="*/ 190501 h 676276"/>
                <a:gd name="connsiteX3" fmla="*/ 57150 w 466725"/>
                <a:gd name="connsiteY3" fmla="*/ 245270 h 676276"/>
                <a:gd name="connsiteX4" fmla="*/ 57150 w 466725"/>
                <a:gd name="connsiteY4" fmla="*/ 292895 h 676276"/>
                <a:gd name="connsiteX5" fmla="*/ 114300 w 466725"/>
                <a:gd name="connsiteY5" fmla="*/ 302420 h 676276"/>
                <a:gd name="connsiteX6" fmla="*/ 40481 w 466725"/>
                <a:gd name="connsiteY6" fmla="*/ 381001 h 676276"/>
                <a:gd name="connsiteX7" fmla="*/ 404812 w 466725"/>
                <a:gd name="connsiteY7" fmla="*/ 676276 h 676276"/>
                <a:gd name="connsiteX8" fmla="*/ 414337 w 466725"/>
                <a:gd name="connsiteY8" fmla="*/ 402432 h 676276"/>
                <a:gd name="connsiteX9" fmla="*/ 466725 w 466725"/>
                <a:gd name="connsiteY9" fmla="*/ 385763 h 676276"/>
                <a:gd name="connsiteX10" fmla="*/ 250030 w 466725"/>
                <a:gd name="connsiteY10" fmla="*/ 90488 h 676276"/>
                <a:gd name="connsiteX11" fmla="*/ 235744 w 466725"/>
                <a:gd name="connsiteY11" fmla="*/ 47629 h 676276"/>
                <a:gd name="connsiteX12" fmla="*/ 159543 w 466725"/>
                <a:gd name="connsiteY12" fmla="*/ 0 h 676276"/>
                <a:gd name="connsiteX13" fmla="*/ 114300 w 466725"/>
                <a:gd name="connsiteY13" fmla="*/ 4763 h 676276"/>
                <a:gd name="connsiteX14" fmla="*/ 21431 w 466725"/>
                <a:gd name="connsiteY14" fmla="*/ 52388 h 676276"/>
                <a:gd name="connsiteX0" fmla="*/ 21431 w 466725"/>
                <a:gd name="connsiteY0" fmla="*/ 52388 h 769145"/>
                <a:gd name="connsiteX1" fmla="*/ 0 w 466725"/>
                <a:gd name="connsiteY1" fmla="*/ 107157 h 769145"/>
                <a:gd name="connsiteX2" fmla="*/ 9525 w 466725"/>
                <a:gd name="connsiteY2" fmla="*/ 190501 h 769145"/>
                <a:gd name="connsiteX3" fmla="*/ 57150 w 466725"/>
                <a:gd name="connsiteY3" fmla="*/ 245270 h 769145"/>
                <a:gd name="connsiteX4" fmla="*/ 57150 w 466725"/>
                <a:gd name="connsiteY4" fmla="*/ 292895 h 769145"/>
                <a:gd name="connsiteX5" fmla="*/ 114300 w 466725"/>
                <a:gd name="connsiteY5" fmla="*/ 302420 h 769145"/>
                <a:gd name="connsiteX6" fmla="*/ 40481 w 466725"/>
                <a:gd name="connsiteY6" fmla="*/ 381001 h 769145"/>
                <a:gd name="connsiteX7" fmla="*/ 407194 w 466725"/>
                <a:gd name="connsiteY7" fmla="*/ 769145 h 769145"/>
                <a:gd name="connsiteX8" fmla="*/ 414337 w 466725"/>
                <a:gd name="connsiteY8" fmla="*/ 402432 h 769145"/>
                <a:gd name="connsiteX9" fmla="*/ 466725 w 466725"/>
                <a:gd name="connsiteY9" fmla="*/ 385763 h 769145"/>
                <a:gd name="connsiteX10" fmla="*/ 250030 w 466725"/>
                <a:gd name="connsiteY10" fmla="*/ 90488 h 769145"/>
                <a:gd name="connsiteX11" fmla="*/ 235744 w 466725"/>
                <a:gd name="connsiteY11" fmla="*/ 47629 h 769145"/>
                <a:gd name="connsiteX12" fmla="*/ 159543 w 466725"/>
                <a:gd name="connsiteY12" fmla="*/ 0 h 769145"/>
                <a:gd name="connsiteX13" fmla="*/ 114300 w 466725"/>
                <a:gd name="connsiteY13" fmla="*/ 4763 h 769145"/>
                <a:gd name="connsiteX14" fmla="*/ 21431 w 466725"/>
                <a:gd name="connsiteY14" fmla="*/ 52388 h 769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66725" h="769145">
                  <a:moveTo>
                    <a:pt x="21431" y="52388"/>
                  </a:moveTo>
                  <a:lnTo>
                    <a:pt x="0" y="107157"/>
                  </a:lnTo>
                  <a:lnTo>
                    <a:pt x="9525" y="190501"/>
                  </a:lnTo>
                  <a:lnTo>
                    <a:pt x="57150" y="245270"/>
                  </a:lnTo>
                  <a:lnTo>
                    <a:pt x="57150" y="292895"/>
                  </a:lnTo>
                  <a:lnTo>
                    <a:pt x="114300" y="302420"/>
                  </a:lnTo>
                  <a:lnTo>
                    <a:pt x="40481" y="381001"/>
                  </a:lnTo>
                  <a:lnTo>
                    <a:pt x="407194" y="769145"/>
                  </a:lnTo>
                  <a:lnTo>
                    <a:pt x="414337" y="402432"/>
                  </a:lnTo>
                  <a:lnTo>
                    <a:pt x="466725" y="385763"/>
                  </a:lnTo>
                  <a:lnTo>
                    <a:pt x="250030" y="90488"/>
                  </a:lnTo>
                  <a:cubicBezTo>
                    <a:pt x="250030" y="68264"/>
                    <a:pt x="235744" y="69853"/>
                    <a:pt x="235744" y="47629"/>
                  </a:cubicBezTo>
                  <a:lnTo>
                    <a:pt x="159543" y="0"/>
                  </a:lnTo>
                  <a:lnTo>
                    <a:pt x="114300" y="4763"/>
                  </a:lnTo>
                  <a:lnTo>
                    <a:pt x="21431" y="52388"/>
                  </a:lnTo>
                  <a:close/>
                </a:path>
              </a:pathLst>
            </a:custGeom>
            <a:solidFill>
              <a:srgbClr val="2F3BA2"/>
            </a:solidFill>
            <a:ln w="12700">
              <a:noFill/>
              <a:miter lim="800000"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1008000" rIns="0" bIns="45720" numCol="1" rtlCol="0" anchor="t" anchorCtr="0" compatLnSpc="1">
              <a:prstTxWarp prst="textNoShape">
                <a:avLst/>
              </a:prstTxWarp>
            </a:bodyPr>
            <a:lstStyle/>
            <a:p>
              <a:pPr lvl="0" algn="ctr" eaLnBrk="0" hangingPunct="0"/>
              <a:endParaRPr lang="ko-KR" altLang="en-US" sz="1600" spc="-100" baseline="0" dirty="0"/>
            </a:p>
          </p:txBody>
        </p:sp>
        <p:pic>
          <p:nvPicPr>
            <p:cNvPr id="35" name="그림 34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3677714" y="118465"/>
              <a:ext cx="496888" cy="496888"/>
            </a:xfrm>
            <a:prstGeom prst="rect">
              <a:avLst/>
            </a:prstGeom>
          </p:spPr>
        </p:pic>
      </p:grpSp>
      <p:sp>
        <p:nvSpPr>
          <p:cNvPr id="7" name="모서리가 둥근 직사각형 6"/>
          <p:cNvSpPr/>
          <p:nvPr userDrawn="1"/>
        </p:nvSpPr>
        <p:spPr>
          <a:xfrm>
            <a:off x="1247280" y="114300"/>
            <a:ext cx="2456737" cy="6627068"/>
          </a:xfrm>
          <a:prstGeom prst="roundRect">
            <a:avLst>
              <a:gd name="adj" fmla="val 1983"/>
            </a:avLst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>
            <a:outerShdw blurRad="114300" dist="254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eaLnBrk="0" hangingPunct="0">
              <a:spcBef>
                <a:spcPct val="20000"/>
              </a:spcBef>
              <a:buFont typeface="Arial" charset="0"/>
              <a:buChar char="•"/>
            </a:pPr>
            <a:endParaRPr lang="ko-KR" altLang="en-US" sz="2000" spc="-200" baseline="0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굴림" charset="-127"/>
            </a:endParaRPr>
          </a:p>
        </p:txBody>
      </p:sp>
      <p:sp>
        <p:nvSpPr>
          <p:cNvPr id="42" name="제목 1"/>
          <p:cNvSpPr txBox="1">
            <a:spLocks/>
          </p:cNvSpPr>
          <p:nvPr userDrawn="1"/>
        </p:nvSpPr>
        <p:spPr bwMode="auto">
          <a:xfrm>
            <a:off x="1241881" y="1194252"/>
            <a:ext cx="2234391" cy="561547"/>
          </a:xfrm>
          <a:prstGeom prst="rect">
            <a:avLst/>
          </a:prstGeom>
          <a:noFill/>
          <a:ln w="6350" cap="flat" cmpd="sng" algn="ctr">
            <a:noFill/>
            <a:prstDash val="solid"/>
            <a:miter lim="800000"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08000" tIns="0" rIns="0" bIns="0" numCol="1" rtlCol="0" anchor="ctr" anchorCtr="0" compatLnSpc="1">
            <a:prstTxWarp prst="textNoShape">
              <a:avLst/>
            </a:prstTxWarp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lang="ko-KR" altLang="en-US" sz="2000" kern="1200" spc="-100" baseline="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5400" dirty="0">
                <a:solidFill>
                  <a:srgbClr val="4C67F3"/>
                </a:solidFill>
              </a:rPr>
              <a:t>INDEX</a:t>
            </a:r>
            <a:endParaRPr lang="ko-KR" altLang="en-US" sz="5400" dirty="0">
              <a:solidFill>
                <a:srgbClr val="4C67F3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 bwMode="auto">
          <a:xfrm>
            <a:off x="1348091" y="1901893"/>
            <a:ext cx="1964262" cy="877091"/>
          </a:xfrm>
          <a:prstGeom prst="roundRect">
            <a:avLst/>
          </a:prstGeom>
          <a:solidFill>
            <a:srgbClr val="FF3B80"/>
          </a:solidFill>
          <a:ln w="9525">
            <a:noFill/>
            <a:miter lim="800000"/>
            <a:headEnd/>
            <a:tailEnd/>
          </a:ln>
        </p:spPr>
        <p:txBody>
          <a:bodyPr lIns="180000" tIns="0" rIns="180000" bIns="0" anchor="ctr"/>
          <a:lstStyle>
            <a:lvl1pPr marL="0" indent="0" algn="l">
              <a:buNone/>
              <a:defRPr sz="1800" spc="-1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1365499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41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 userDrawn="1"/>
        </p:nvSpPr>
        <p:spPr>
          <a:xfrm>
            <a:off x="-55943" y="-9212"/>
            <a:ext cx="1655595" cy="6867211"/>
          </a:xfrm>
          <a:prstGeom prst="rect">
            <a:avLst/>
          </a:prstGeom>
          <a:solidFill>
            <a:srgbClr val="4C67F3"/>
          </a:solidFill>
          <a:ln w="6350">
            <a:noFill/>
            <a:miter lim="800000"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1008000" rIns="0" bIns="45720" numCol="1" rtlCol="0" anchor="t" anchorCtr="0" compatLnSpc="1">
            <a:prstTxWarp prst="textNoShape">
              <a:avLst/>
            </a:prstTxWarp>
          </a:bodyPr>
          <a:lstStyle/>
          <a:p>
            <a:pPr lvl="0" algn="ctr" eaLnBrk="0" hangingPunct="0"/>
            <a:endParaRPr lang="ko-KR" altLang="en-US" sz="2400" spc="-100" baseline="0" dirty="0"/>
          </a:p>
        </p:txBody>
      </p:sp>
      <p:sp>
        <p:nvSpPr>
          <p:cNvPr id="26" name="이등변 삼각형 25"/>
          <p:cNvSpPr/>
          <p:nvPr userDrawn="1"/>
        </p:nvSpPr>
        <p:spPr>
          <a:xfrm rot="10800000">
            <a:off x="142518" y="4420521"/>
            <a:ext cx="1323222" cy="1366004"/>
          </a:xfrm>
          <a:custGeom>
            <a:avLst/>
            <a:gdLst>
              <a:gd name="connsiteX0" fmla="*/ 0 w 954109"/>
              <a:gd name="connsiteY0" fmla="*/ 2438326 h 2438326"/>
              <a:gd name="connsiteX1" fmla="*/ 954109 w 954109"/>
              <a:gd name="connsiteY1" fmla="*/ 0 h 2438326"/>
              <a:gd name="connsiteX2" fmla="*/ 954109 w 954109"/>
              <a:gd name="connsiteY2" fmla="*/ 2438326 h 2438326"/>
              <a:gd name="connsiteX3" fmla="*/ 0 w 954109"/>
              <a:gd name="connsiteY3" fmla="*/ 2438326 h 2438326"/>
              <a:gd name="connsiteX0" fmla="*/ 0 w 1839934"/>
              <a:gd name="connsiteY0" fmla="*/ 2438326 h 2524051"/>
              <a:gd name="connsiteX1" fmla="*/ 954109 w 1839934"/>
              <a:gd name="connsiteY1" fmla="*/ 0 h 2524051"/>
              <a:gd name="connsiteX2" fmla="*/ 1839934 w 1839934"/>
              <a:gd name="connsiteY2" fmla="*/ 2524051 h 2524051"/>
              <a:gd name="connsiteX3" fmla="*/ 0 w 1839934"/>
              <a:gd name="connsiteY3" fmla="*/ 2438326 h 2524051"/>
              <a:gd name="connsiteX0" fmla="*/ 0 w 1473221"/>
              <a:gd name="connsiteY0" fmla="*/ 2247826 h 2524051"/>
              <a:gd name="connsiteX1" fmla="*/ 587396 w 1473221"/>
              <a:gd name="connsiteY1" fmla="*/ 0 h 2524051"/>
              <a:gd name="connsiteX2" fmla="*/ 1473221 w 1473221"/>
              <a:gd name="connsiteY2" fmla="*/ 2524051 h 2524051"/>
              <a:gd name="connsiteX3" fmla="*/ 0 w 1473221"/>
              <a:gd name="connsiteY3" fmla="*/ 2247826 h 2524051"/>
              <a:gd name="connsiteX0" fmla="*/ 0 w 1611334"/>
              <a:gd name="connsiteY0" fmla="*/ 1823964 h 2524051"/>
              <a:gd name="connsiteX1" fmla="*/ 725509 w 1611334"/>
              <a:gd name="connsiteY1" fmla="*/ 0 h 2524051"/>
              <a:gd name="connsiteX2" fmla="*/ 1611334 w 1611334"/>
              <a:gd name="connsiteY2" fmla="*/ 2524051 h 2524051"/>
              <a:gd name="connsiteX3" fmla="*/ 0 w 1611334"/>
              <a:gd name="connsiteY3" fmla="*/ 1823964 h 2524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11334" h="2524051">
                <a:moveTo>
                  <a:pt x="0" y="1823964"/>
                </a:moveTo>
                <a:lnTo>
                  <a:pt x="725509" y="0"/>
                </a:lnTo>
                <a:lnTo>
                  <a:pt x="1611334" y="2524051"/>
                </a:lnTo>
                <a:lnTo>
                  <a:pt x="0" y="1823964"/>
                </a:lnTo>
                <a:close/>
              </a:path>
            </a:pathLst>
          </a:custGeom>
          <a:solidFill>
            <a:srgbClr val="4B6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0" lang="ko-KR" altLang="en-US" sz="2000" spc="-220" dirty="0">
              <a:ln w="6350" cmpd="sng">
                <a:noFill/>
                <a:prstDash val="solid"/>
              </a:ln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5" name="이등변 삼각형 24"/>
          <p:cNvSpPr/>
          <p:nvPr userDrawn="1"/>
        </p:nvSpPr>
        <p:spPr>
          <a:xfrm>
            <a:off x="6730" y="4221087"/>
            <a:ext cx="1594800" cy="2644405"/>
          </a:xfrm>
          <a:prstGeom prst="triangle">
            <a:avLst>
              <a:gd name="adj" fmla="val 100000"/>
            </a:avLst>
          </a:prstGeom>
          <a:solidFill>
            <a:srgbClr val="8B9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0" lang="ko-KR" altLang="en-US" sz="2000" spc="-220" dirty="0">
              <a:ln w="6350" cmpd="sng">
                <a:noFill/>
                <a:prstDash val="solid"/>
              </a:ln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 userDrawn="1">
            <p:ph type="sldNum" sz="quarter" idx="12"/>
          </p:nvPr>
        </p:nvSpPr>
        <p:spPr>
          <a:xfrm>
            <a:off x="1646375" y="6577461"/>
            <a:ext cx="288032" cy="288032"/>
          </a:xfrm>
          <a:solidFill>
            <a:srgbClr val="FF3B80"/>
          </a:solidFill>
          <a:ln w="6350">
            <a:noFill/>
            <a:miter lim="800000"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>
            <a:lvl1pPr algn="r">
              <a:defRPr kumimoji="1" lang="ko-KR" altLang="en-US" sz="1400" spc="-100" baseline="0" smtClean="0">
                <a:solidFill>
                  <a:schemeClr val="bg1"/>
                </a:solidFill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194A5E36-22B9-4BFC-B4E0-D2C8AE2C30E4}" type="slidenum">
              <a:rPr lang="en-US" altLang="ko-KR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dirty="0"/>
          </a:p>
        </p:txBody>
      </p:sp>
      <p:sp>
        <p:nvSpPr>
          <p:cNvPr id="34" name="모서리가 둥근 직사각형 33"/>
          <p:cNvSpPr/>
          <p:nvPr userDrawn="1"/>
        </p:nvSpPr>
        <p:spPr>
          <a:xfrm>
            <a:off x="929933" y="6577460"/>
            <a:ext cx="734270" cy="288031"/>
          </a:xfrm>
          <a:prstGeom prst="roundRect">
            <a:avLst>
              <a:gd name="adj" fmla="val 1983"/>
            </a:avLst>
          </a:prstGeom>
          <a:solidFill>
            <a:srgbClr val="FF3B80"/>
          </a:solidFill>
          <a:ln w="6350">
            <a:noFill/>
            <a:miter lim="800000"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0" rIns="91440" bIns="0" numCol="1" rtlCol="0" anchor="t" anchorCtr="0" compatLnSpc="1">
            <a:prstTxWarp prst="textNoShape">
              <a:avLst/>
            </a:prstTxWarp>
          </a:bodyPr>
          <a:lstStyle/>
          <a:p>
            <a:pPr lvl="0" algn="r" eaLnBrk="0" hangingPunct="0"/>
            <a:endParaRPr lang="ko-KR" altLang="en-US" sz="1800" spc="-100" baseline="0" dirty="0">
              <a:solidFill>
                <a:schemeClr val="bg1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 userDrawn="1">
            <p:ph type="title" hasCustomPrompt="1"/>
          </p:nvPr>
        </p:nvSpPr>
        <p:spPr>
          <a:xfrm>
            <a:off x="-72778" y="108739"/>
            <a:ext cx="1595194" cy="2862147"/>
          </a:xfrm>
          <a:noFill/>
          <a:ln w="6350">
            <a:noFill/>
            <a:miter lim="800000"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80000" tIns="1008000" rIns="0" bIns="45720" numCol="1" rtlCol="0" anchor="t" anchorCtr="0" compatLnSpc="1">
            <a:prstTxWarp prst="textNoShape">
              <a:avLst/>
            </a:prstTxWarp>
          </a:bodyPr>
          <a:lstStyle>
            <a:lvl1pPr algn="l">
              <a:defRPr kumimoji="1" lang="ko-KR" altLang="en-US" sz="2400" spc="-100" dirty="0"/>
            </a:lvl1pPr>
          </a:lstStyle>
          <a:p>
            <a:pPr lvl="0"/>
            <a:r>
              <a:rPr lang="ko-KR" altLang="en-US" dirty="0"/>
              <a:t>마스터</a:t>
            </a:r>
            <a:br>
              <a:rPr lang="en-US" altLang="ko-KR" dirty="0"/>
            </a:br>
            <a:r>
              <a:rPr lang="ko-KR" altLang="en-US" dirty="0"/>
              <a:t>제목 </a:t>
            </a:r>
            <a:br>
              <a:rPr lang="en-US" altLang="ko-KR" dirty="0"/>
            </a:br>
            <a:r>
              <a:rPr lang="ko-KR" altLang="en-US" dirty="0"/>
              <a:t>스타일 편집</a:t>
            </a:r>
          </a:p>
        </p:txBody>
      </p:sp>
      <p:sp>
        <p:nvSpPr>
          <p:cNvPr id="3" name="내용 개체 틀 2"/>
          <p:cNvSpPr>
            <a:spLocks noGrp="1"/>
          </p:cNvSpPr>
          <p:nvPr userDrawn="1">
            <p:ph idx="1"/>
          </p:nvPr>
        </p:nvSpPr>
        <p:spPr>
          <a:xfrm>
            <a:off x="1795322" y="1556792"/>
            <a:ext cx="4077458" cy="4809185"/>
          </a:xfrm>
          <a:prstGeom prst="snip1Rect">
            <a:avLst>
              <a:gd name="adj" fmla="val 10229"/>
            </a:avLst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>
            <a:outerShdw blurRad="114300" dist="254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lang="ko-KR" altLang="en-US" sz="2000" spc="-1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defRPr>
            </a:lvl1pPr>
            <a:lvl2pPr>
              <a:defRPr kumimoji="1" lang="ko-KR" altLang="en-US" spc="-1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defRPr>
            </a:lvl2pPr>
            <a:lvl3pPr>
              <a:defRPr kumimoji="1" lang="ko-KR" altLang="en-US" spc="-1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defRPr>
            </a:lvl3pPr>
            <a:lvl4pPr>
              <a:defRPr kumimoji="1" lang="ko-KR" altLang="en-US" spc="-1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defRPr>
            </a:lvl4pPr>
            <a:lvl5pPr>
              <a:defRPr kumimoji="1" lang="ko-KR" altLang="en-US" spc="-1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marL="457200" lvl="1">
              <a:spcBef>
                <a:spcPct val="0"/>
              </a:spcBef>
            </a:pPr>
            <a:r>
              <a:rPr lang="ko-KR" altLang="en-US" dirty="0"/>
              <a:t>둘째 수준</a:t>
            </a:r>
          </a:p>
          <a:p>
            <a:pPr marL="914400" lvl="2">
              <a:spcBef>
                <a:spcPct val="0"/>
              </a:spcBef>
            </a:pPr>
            <a:r>
              <a:rPr lang="ko-KR" altLang="en-US" dirty="0"/>
              <a:t>셋째 수준</a:t>
            </a:r>
          </a:p>
          <a:p>
            <a:pPr marL="1371600" lvl="3">
              <a:spcBef>
                <a:spcPct val="0"/>
              </a:spcBef>
            </a:pPr>
            <a:r>
              <a:rPr lang="ko-KR" altLang="en-US" dirty="0"/>
              <a:t>넷째 수준</a:t>
            </a:r>
          </a:p>
          <a:p>
            <a:pPr marL="1828800" lvl="4">
              <a:spcBef>
                <a:spcPct val="0"/>
              </a:spcBef>
            </a:pPr>
            <a:r>
              <a:rPr lang="ko-KR" altLang="en-US" dirty="0"/>
              <a:t>다섯째 수준</a:t>
            </a:r>
          </a:p>
        </p:txBody>
      </p:sp>
      <p:sp>
        <p:nvSpPr>
          <p:cNvPr id="5" name="바닥글 개체 틀 4"/>
          <p:cNvSpPr>
            <a:spLocks noGrp="1"/>
          </p:cNvSpPr>
          <p:nvPr userDrawn="1">
            <p:ph type="ftr" sz="quarter" idx="11"/>
          </p:nvPr>
        </p:nvSpPr>
        <p:spPr>
          <a:xfrm>
            <a:off x="7380820" y="6492875"/>
            <a:ext cx="3431990" cy="365125"/>
          </a:xfrm>
        </p:spPr>
        <p:txBody>
          <a:bodyPr/>
          <a:lstStyle>
            <a:lvl1pPr algn="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altLang="ko-KR" dirty="0"/>
              <a:t>ADPOTION.TISTORY.COM</a:t>
            </a:r>
            <a:endParaRPr lang="ko-KR" altLang="en-US" dirty="0"/>
          </a:p>
        </p:txBody>
      </p:sp>
      <p:sp>
        <p:nvSpPr>
          <p:cNvPr id="20" name="이등변 삼각형 19"/>
          <p:cNvSpPr/>
          <p:nvPr userDrawn="1"/>
        </p:nvSpPr>
        <p:spPr>
          <a:xfrm flipH="1">
            <a:off x="0" y="3139505"/>
            <a:ext cx="1594800" cy="3725988"/>
          </a:xfrm>
          <a:prstGeom prst="triangle">
            <a:avLst>
              <a:gd name="adj" fmla="val 100000"/>
            </a:avLst>
          </a:prstGeom>
          <a:solidFill>
            <a:srgbClr val="668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0" lang="ko-KR" altLang="en-US" sz="2000" spc="-220" dirty="0">
              <a:ln w="6350" cmpd="sng">
                <a:noFill/>
                <a:prstDash val="solid"/>
              </a:ln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49" name="내용 개체 틀 2"/>
          <p:cNvSpPr>
            <a:spLocks noGrp="1"/>
          </p:cNvSpPr>
          <p:nvPr>
            <p:ph idx="13"/>
          </p:nvPr>
        </p:nvSpPr>
        <p:spPr>
          <a:xfrm>
            <a:off x="6499051" y="1556792"/>
            <a:ext cx="4077458" cy="4809185"/>
          </a:xfrm>
          <a:prstGeom prst="snip1Rect">
            <a:avLst>
              <a:gd name="adj" fmla="val 10229"/>
            </a:avLst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>
            <a:outerShdw blurRad="114300" dist="254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lang="ko-KR" altLang="en-US" sz="2000" spc="-1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defRPr>
            </a:lvl1pPr>
            <a:lvl2pPr>
              <a:defRPr kumimoji="1" lang="ko-KR" altLang="en-US" spc="-1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defRPr>
            </a:lvl2pPr>
            <a:lvl3pPr>
              <a:defRPr kumimoji="1" lang="ko-KR" altLang="en-US" spc="-1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defRPr>
            </a:lvl3pPr>
            <a:lvl4pPr>
              <a:defRPr kumimoji="1" lang="ko-KR" altLang="en-US" spc="-1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defRPr>
            </a:lvl4pPr>
            <a:lvl5pPr>
              <a:defRPr kumimoji="1" lang="ko-KR" altLang="en-US" spc="-1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marL="457200" lvl="1">
              <a:spcBef>
                <a:spcPct val="0"/>
              </a:spcBef>
            </a:pPr>
            <a:r>
              <a:rPr lang="ko-KR" altLang="en-US" dirty="0"/>
              <a:t>둘째 수준</a:t>
            </a:r>
          </a:p>
          <a:p>
            <a:pPr marL="914400" lvl="2">
              <a:spcBef>
                <a:spcPct val="0"/>
              </a:spcBef>
            </a:pPr>
            <a:r>
              <a:rPr lang="ko-KR" altLang="en-US" dirty="0"/>
              <a:t>셋째 수준</a:t>
            </a:r>
          </a:p>
          <a:p>
            <a:pPr marL="1371600" lvl="3">
              <a:spcBef>
                <a:spcPct val="0"/>
              </a:spcBef>
            </a:pPr>
            <a:r>
              <a:rPr lang="ko-KR" altLang="en-US" dirty="0"/>
              <a:t>넷째 수준</a:t>
            </a:r>
          </a:p>
          <a:p>
            <a:pPr marL="1828800" lvl="4">
              <a:spcBef>
                <a:spcPct val="0"/>
              </a:spcBef>
            </a:pPr>
            <a:r>
              <a:rPr lang="ko-KR" altLang="en-US" dirty="0"/>
              <a:t>다섯째 수준</a:t>
            </a:r>
          </a:p>
        </p:txBody>
      </p:sp>
      <p:pic>
        <p:nvPicPr>
          <p:cNvPr id="21" name="그림 2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76375" y="317961"/>
            <a:ext cx="496888" cy="49688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02888" y="2514544"/>
            <a:ext cx="243861" cy="243861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23A0592D-E806-4914-A285-EC68F6BBF69D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664204" y="108739"/>
            <a:ext cx="9083320" cy="767879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bg1">
                <a:lumMod val="95000"/>
              </a:schemeClr>
            </a:gs>
            <a:gs pos="0">
              <a:schemeClr val="bg1">
                <a:lumMod val="0"/>
                <a:lumOff val="10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541894" y="274638"/>
            <a:ext cx="9754077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541894" y="1600202"/>
            <a:ext cx="9754077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541894" y="6356352"/>
            <a:ext cx="2528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D8F25F60-42D6-4ABF-8D91-062380357A57}" type="datetime1">
              <a:rPr lang="ko-KR" altLang="en-US" smtClean="0"/>
              <a:t>2018-10-05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702937" y="6356352"/>
            <a:ext cx="34319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767136" y="6356352"/>
            <a:ext cx="2528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F17345E0-5AC7-4F23-836D-448A3D32FFE3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 spc="-200" baseline="0">
          <a:solidFill>
            <a:schemeClr val="tx1">
              <a:lumMod val="65000"/>
              <a:lumOff val="35000"/>
            </a:schemeClr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 spc="-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 spc="-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 spc="-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 spc="-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 spc="-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dist"/>
            <a:r>
              <a:rPr lang="ko-KR" altLang="en-US" dirty="0"/>
              <a:t>자바</a:t>
            </a:r>
            <a:r>
              <a:rPr lang="en-US" altLang="ko-KR" dirty="0"/>
              <a:t>110</a:t>
            </a:r>
            <a:r>
              <a:rPr lang="ko-KR" altLang="en-US" dirty="0"/>
              <a:t>기 </a:t>
            </a:r>
            <a:r>
              <a:rPr lang="en-US" altLang="ko-KR" dirty="0"/>
              <a:t>5</a:t>
            </a:r>
            <a:r>
              <a:rPr lang="ko-KR" altLang="en-US" dirty="0"/>
              <a:t>조</a:t>
            </a:r>
          </a:p>
        </p:txBody>
      </p:sp>
      <p:sp>
        <p:nvSpPr>
          <p:cNvPr id="3" name="제목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z="3600" b="1" dirty="0">
                <a:latin typeface="+mj-ea"/>
                <a:ea typeface="+mj-ea"/>
              </a:rPr>
              <a:t>MODERN</a:t>
            </a:r>
            <a:br>
              <a:rPr lang="en-US" altLang="ko-KR" sz="3600" b="1" dirty="0">
                <a:latin typeface="+mj-ea"/>
                <a:ea typeface="+mj-ea"/>
              </a:rPr>
            </a:br>
            <a:r>
              <a:rPr lang="en-US" altLang="ko-KR" sz="3600" b="1" dirty="0">
                <a:latin typeface="+mj-ea"/>
                <a:ea typeface="+mj-ea"/>
              </a:rPr>
              <a:t>CLASS</a:t>
            </a:r>
            <a:endParaRPr lang="ko-KR" altLang="en-US" sz="36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396872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1"/>
          <p:cNvSpPr>
            <a:spLocks noGrp="1"/>
          </p:cNvSpPr>
          <p:nvPr>
            <p:ph type="subTitle" idx="1"/>
          </p:nvPr>
        </p:nvSpPr>
        <p:spPr>
          <a:effectLst>
            <a:outerShdw blurRad="63500" dist="12700" dir="2700000" algn="tl" rotWithShape="0">
              <a:prstClr val="black">
                <a:alpha val="49000"/>
              </a:prstClr>
            </a:outerShdw>
          </a:effectLst>
        </p:spPr>
        <p:txBody>
          <a:bodyPr lIns="144000"/>
          <a:lstStyle/>
          <a:p>
            <a:r>
              <a:rPr lang="en-US" altLang="ko-KR" sz="1600" dirty="0">
                <a:latin typeface="+mj-ea"/>
                <a:ea typeface="+mj-ea"/>
              </a:rPr>
              <a:t>MODERN</a:t>
            </a:r>
          </a:p>
          <a:p>
            <a:r>
              <a:rPr lang="en-US" altLang="ko-KR" sz="1600" dirty="0">
                <a:latin typeface="+mj-ea"/>
                <a:ea typeface="+mj-ea"/>
              </a:rPr>
              <a:t>CLASS</a:t>
            </a:r>
            <a:endParaRPr lang="ko-KR" altLang="en-US" sz="2000" dirty="0">
              <a:latin typeface="+mj-ea"/>
              <a:ea typeface="+mj-ea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3208151" y="114300"/>
            <a:ext cx="7459161" cy="6627068"/>
            <a:chOff x="3208151" y="114300"/>
            <a:chExt cx="7459161" cy="6627068"/>
          </a:xfrm>
        </p:grpSpPr>
        <p:sp>
          <p:nvSpPr>
            <p:cNvPr id="3" name="모서리가 둥근 직사각형 2"/>
            <p:cNvSpPr/>
            <p:nvPr/>
          </p:nvSpPr>
          <p:spPr>
            <a:xfrm>
              <a:off x="3208151" y="114300"/>
              <a:ext cx="7459161" cy="6627068"/>
            </a:xfrm>
            <a:prstGeom prst="roundRect">
              <a:avLst>
                <a:gd name="adj" fmla="val 1341"/>
              </a:avLst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blurRad="215900" algn="ctr" rotWithShape="0">
                <a:prstClr val="black">
                  <a:alpha val="52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342900" lvl="0" indent="-342900" eaLnBrk="0" hangingPunct="0">
                <a:spcBef>
                  <a:spcPct val="20000"/>
                </a:spcBef>
                <a:buFont typeface="Arial" charset="0"/>
                <a:buChar char="•"/>
              </a:pPr>
              <a:endParaRPr lang="ko-KR" altLang="en-US" sz="2000" spc="-200" baseline="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grpSp>
          <p:nvGrpSpPr>
            <p:cNvPr id="5" name="그룹 4"/>
            <p:cNvGrpSpPr/>
            <p:nvPr/>
          </p:nvGrpSpPr>
          <p:grpSpPr>
            <a:xfrm>
              <a:off x="3208151" y="1539815"/>
              <a:ext cx="7459161" cy="3977417"/>
              <a:chOff x="-2" y="548680"/>
              <a:chExt cx="11035557" cy="3033930"/>
            </a:xfrm>
          </p:grpSpPr>
          <p:cxnSp>
            <p:nvCxnSpPr>
              <p:cNvPr id="6" name="직선 연결선 5"/>
              <p:cNvCxnSpPr/>
              <p:nvPr/>
            </p:nvCxnSpPr>
            <p:spPr>
              <a:xfrm>
                <a:off x="0" y="548680"/>
                <a:ext cx="11035555" cy="0"/>
              </a:xfrm>
              <a:prstGeom prst="line">
                <a:avLst/>
              </a:prstGeom>
              <a:ln w="12700" cmpd="sng">
                <a:solidFill>
                  <a:schemeClr val="bg1">
                    <a:lumMod val="75000"/>
                    <a:alpha val="85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직선 연결선 6"/>
              <p:cNvCxnSpPr/>
              <p:nvPr/>
            </p:nvCxnSpPr>
            <p:spPr>
              <a:xfrm>
                <a:off x="0" y="1330607"/>
                <a:ext cx="11035555" cy="0"/>
              </a:xfrm>
              <a:prstGeom prst="line">
                <a:avLst/>
              </a:prstGeom>
              <a:ln w="12700" cmpd="sng">
                <a:solidFill>
                  <a:schemeClr val="bg1">
                    <a:lumMod val="75000"/>
                    <a:alpha val="85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직선 연결선 7"/>
              <p:cNvCxnSpPr/>
              <p:nvPr/>
            </p:nvCxnSpPr>
            <p:spPr>
              <a:xfrm>
                <a:off x="-2" y="2104490"/>
                <a:ext cx="11035555" cy="0"/>
              </a:xfrm>
              <a:prstGeom prst="line">
                <a:avLst/>
              </a:prstGeom>
              <a:ln w="12700" cmpd="sng">
                <a:solidFill>
                  <a:schemeClr val="bg1">
                    <a:lumMod val="75000"/>
                    <a:alpha val="85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직선 연결선 8"/>
              <p:cNvCxnSpPr/>
              <p:nvPr/>
            </p:nvCxnSpPr>
            <p:spPr>
              <a:xfrm>
                <a:off x="0" y="2813633"/>
                <a:ext cx="11035555" cy="0"/>
              </a:xfrm>
              <a:prstGeom prst="line">
                <a:avLst/>
              </a:prstGeom>
              <a:ln w="12700" cmpd="sng">
                <a:solidFill>
                  <a:schemeClr val="bg1">
                    <a:lumMod val="75000"/>
                    <a:alpha val="85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직선 연결선 9"/>
              <p:cNvCxnSpPr/>
              <p:nvPr/>
            </p:nvCxnSpPr>
            <p:spPr>
              <a:xfrm>
                <a:off x="-2" y="3582610"/>
                <a:ext cx="11035555" cy="0"/>
              </a:xfrm>
              <a:prstGeom prst="line">
                <a:avLst/>
              </a:prstGeom>
              <a:ln w="12700" cmpd="sng">
                <a:solidFill>
                  <a:schemeClr val="bg1">
                    <a:lumMod val="75000"/>
                    <a:alpha val="85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" name="제목 1"/>
          <p:cNvSpPr txBox="1">
            <a:spLocks/>
          </p:cNvSpPr>
          <p:nvPr/>
        </p:nvSpPr>
        <p:spPr bwMode="auto">
          <a:xfrm>
            <a:off x="3546723" y="548680"/>
            <a:ext cx="6561068" cy="5760640"/>
          </a:xfrm>
          <a:prstGeom prst="rect">
            <a:avLst/>
          </a:prstGeom>
          <a:noFill/>
          <a:ln w="6350" cap="flat" cmpd="sng" algn="ctr">
            <a:noFill/>
            <a:prstDash val="solid"/>
            <a:miter lim="800000"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08000" tIns="0" rIns="0" bIns="0" numCol="1" rtlCol="0" anchor="ctr" anchorCtr="0" compatLnSpc="1">
            <a:prstTxWarp prst="textNoShape">
              <a:avLst/>
            </a:prstTxWarp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lang="ko-KR" altLang="en-US" sz="2000" kern="1200" spc="-100" baseline="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200000"/>
              </a:lnSpc>
            </a:pPr>
            <a:endParaRPr lang="en-US" altLang="ko-KR" sz="3200" dirty="0">
              <a:solidFill>
                <a:srgbClr val="FF3B80"/>
              </a:solidFill>
            </a:endParaRPr>
          </a:p>
          <a:p>
            <a:pPr algn="l">
              <a:lnSpc>
                <a:spcPct val="200000"/>
              </a:lnSpc>
            </a:pPr>
            <a:r>
              <a:rPr lang="en-US" altLang="ko-KR" sz="3200" dirty="0">
                <a:solidFill>
                  <a:srgbClr val="FF3B80"/>
                </a:solidFill>
              </a:rPr>
              <a:t>1.</a:t>
            </a:r>
            <a:r>
              <a:rPr lang="en-US" altLang="ko-KR" sz="3200" baseline="0" dirty="0">
                <a:solidFill>
                  <a:srgbClr val="FF3B80"/>
                </a:solidFill>
              </a:rPr>
              <a:t> </a:t>
            </a:r>
            <a:r>
              <a:rPr lang="ko-KR" alt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현황</a:t>
            </a:r>
            <a:endParaRPr lang="en-US" altLang="ko-KR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l">
              <a:lnSpc>
                <a:spcPct val="200000"/>
              </a:lnSpc>
            </a:pPr>
            <a:r>
              <a:rPr lang="en-US" altLang="ko-KR" sz="3200" dirty="0">
                <a:solidFill>
                  <a:srgbClr val="FF3B80"/>
                </a:solidFill>
              </a:rPr>
              <a:t>2. </a:t>
            </a:r>
            <a:r>
              <a:rPr lang="ko-KR" alt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문제점</a:t>
            </a:r>
            <a:endParaRPr lang="en-US" altLang="ko-KR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l">
              <a:lnSpc>
                <a:spcPct val="200000"/>
              </a:lnSpc>
            </a:pPr>
            <a:r>
              <a:rPr lang="en-US" altLang="ko-KR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3. </a:t>
            </a:r>
            <a:r>
              <a:rPr lang="ko-KR" alt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해결방안</a:t>
            </a:r>
            <a:endParaRPr lang="en-US" altLang="ko-KR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l">
              <a:lnSpc>
                <a:spcPct val="200000"/>
              </a:lnSpc>
            </a:pPr>
            <a:r>
              <a:rPr lang="en-US" altLang="ko-KR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4. </a:t>
            </a:r>
            <a:r>
              <a:rPr lang="ko-KR" alt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이점</a:t>
            </a:r>
            <a:endParaRPr lang="en-US" altLang="ko-KR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l">
              <a:lnSpc>
                <a:spcPct val="200000"/>
              </a:lnSpc>
            </a:pPr>
            <a:r>
              <a:rPr lang="en-US" altLang="ko-KR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5. </a:t>
            </a:r>
            <a:r>
              <a:rPr lang="ko-KR" altLang="en-US" sz="3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차별점</a:t>
            </a:r>
            <a:endParaRPr lang="en-US" altLang="ko-KR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2004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이등변 삼각형 5"/>
          <p:cNvSpPr/>
          <p:nvPr/>
        </p:nvSpPr>
        <p:spPr>
          <a:xfrm rot="16200000">
            <a:off x="7772570" y="1254043"/>
            <a:ext cx="394458" cy="385756"/>
          </a:xfrm>
          <a:prstGeom prst="triangle">
            <a:avLst>
              <a:gd name="adj" fmla="val 100000"/>
            </a:avLst>
          </a:prstGeom>
          <a:solidFill>
            <a:srgbClr val="FF3B80"/>
          </a:solidFill>
          <a:ln w="6350">
            <a:noFill/>
            <a:miter lim="800000"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0" rIns="91440" bIns="0" numCol="1" rtlCol="0" anchor="t" anchorCtr="0" compatLnSpc="1">
            <a:prstTxWarp prst="textNoShape">
              <a:avLst/>
            </a:prstTxWarp>
          </a:bodyPr>
          <a:lstStyle/>
          <a:p>
            <a:pPr lvl="0" algn="r" eaLnBrk="0" hangingPunct="0"/>
            <a:endParaRPr lang="ko-KR" altLang="en-US" sz="1800" spc="-100" baseline="0" dirty="0">
              <a:solidFill>
                <a:schemeClr val="bg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194A5E36-22B9-4BFC-B4E0-D2C8AE2C30E4}" type="slidenum">
              <a:rPr lang="en-US" altLang="ko-KR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-33537" y="163307"/>
            <a:ext cx="1595194" cy="2862147"/>
          </a:xfrm>
        </p:spPr>
        <p:txBody>
          <a:bodyPr lIns="0"/>
          <a:lstStyle/>
          <a:p>
            <a:pPr algn="ctr"/>
            <a:r>
              <a:rPr lang="en-US" altLang="ko-KR" dirty="0"/>
              <a:t>MODERN</a:t>
            </a:r>
            <a:br>
              <a:rPr lang="en-US" altLang="ko-KR" dirty="0"/>
            </a:br>
            <a:r>
              <a:rPr lang="en-US" altLang="ko-KR" dirty="0"/>
              <a:t>C  L  A  S  </a:t>
            </a:r>
            <a:r>
              <a:rPr lang="en-US" altLang="ko-KR" dirty="0" err="1"/>
              <a:t>S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4113793" y="1212103"/>
            <a:ext cx="4077458" cy="4809185"/>
          </a:xfrm>
        </p:spPr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700" dirty="0"/>
          </a:p>
        </p:txBody>
      </p:sp>
      <p:sp>
        <p:nvSpPr>
          <p:cNvPr id="8" name="제목 1"/>
          <p:cNvSpPr txBox="1">
            <a:spLocks/>
          </p:cNvSpPr>
          <p:nvPr/>
        </p:nvSpPr>
        <p:spPr bwMode="auto">
          <a:xfrm>
            <a:off x="2106563" y="212438"/>
            <a:ext cx="9047472" cy="561547"/>
          </a:xfrm>
          <a:prstGeom prst="rect">
            <a:avLst/>
          </a:prstGeom>
          <a:noFill/>
          <a:ln w="6350" cap="flat" cmpd="sng" algn="ctr">
            <a:noFill/>
            <a:prstDash val="solid"/>
            <a:miter lim="800000"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08000" tIns="0" rIns="0" bIns="0" numCol="1" rtlCol="0" anchor="ctr" anchorCtr="0" compatLnSpc="1">
            <a:prstTxWarp prst="textNoShape">
              <a:avLst/>
            </a:prstTxWarp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lang="ko-KR" altLang="en-US" sz="2000" kern="1200" spc="-100" baseline="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현황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C73FE23-B689-423F-B715-86BABCBB00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6985" y="1526793"/>
            <a:ext cx="3691073" cy="3846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524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194A5E36-22B9-4BFC-B4E0-D2C8AE2C30E4}" type="slidenum">
              <a:rPr lang="en-US" altLang="ko-KR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-33537" y="163307"/>
            <a:ext cx="1595194" cy="2862147"/>
          </a:xfrm>
        </p:spPr>
        <p:txBody>
          <a:bodyPr lIns="0"/>
          <a:lstStyle/>
          <a:p>
            <a:pPr algn="ctr"/>
            <a:r>
              <a:rPr lang="en-US" altLang="ko-KR" dirty="0"/>
              <a:t>MODERN</a:t>
            </a:r>
            <a:br>
              <a:rPr lang="en-US" altLang="ko-KR" dirty="0"/>
            </a:br>
            <a:r>
              <a:rPr lang="en-US" altLang="ko-KR" dirty="0"/>
              <a:t>C  L  A  S  </a:t>
            </a:r>
            <a:r>
              <a:rPr lang="en-US" altLang="ko-KR" dirty="0" err="1"/>
              <a:t>S</a:t>
            </a:r>
            <a:endParaRPr lang="ko-KR" altLang="en-US" dirty="0"/>
          </a:p>
        </p:txBody>
      </p:sp>
      <p:grpSp>
        <p:nvGrpSpPr>
          <p:cNvPr id="10" name="그룹 9"/>
          <p:cNvGrpSpPr/>
          <p:nvPr/>
        </p:nvGrpSpPr>
        <p:grpSpPr>
          <a:xfrm>
            <a:off x="3546723" y="2564904"/>
            <a:ext cx="4970234" cy="2816160"/>
            <a:chOff x="2799824" y="2233300"/>
            <a:chExt cx="6409270" cy="3631525"/>
          </a:xfrm>
        </p:grpSpPr>
        <p:sp>
          <p:nvSpPr>
            <p:cNvPr id="12" name="막힌 원호 11"/>
            <p:cNvSpPr/>
            <p:nvPr/>
          </p:nvSpPr>
          <p:spPr>
            <a:xfrm rot="14527456">
              <a:off x="4596342" y="2252906"/>
              <a:ext cx="2816234" cy="2816234"/>
            </a:xfrm>
            <a:prstGeom prst="blockArc">
              <a:avLst>
                <a:gd name="adj1" fmla="val 9750066"/>
                <a:gd name="adj2" fmla="val 16821575"/>
                <a:gd name="adj3" fmla="val 12297"/>
              </a:avLst>
            </a:prstGeom>
            <a:solidFill>
              <a:srgbClr val="4C67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0" lang="ko-KR" altLang="en-US" sz="1600" spc="-220" dirty="0">
                <a:ln w="6350" cmpd="sng">
                  <a:noFill/>
                  <a:prstDash val="solid"/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13" name="막힌 원호 12"/>
            <p:cNvSpPr/>
            <p:nvPr/>
          </p:nvSpPr>
          <p:spPr>
            <a:xfrm>
              <a:off x="4583270" y="2233300"/>
              <a:ext cx="2816234" cy="2816234"/>
            </a:xfrm>
            <a:prstGeom prst="blockArc">
              <a:avLst>
                <a:gd name="adj1" fmla="val 9900400"/>
                <a:gd name="adj2" fmla="val 16099696"/>
                <a:gd name="adj3" fmla="val 14821"/>
              </a:avLst>
            </a:prstGeom>
            <a:solidFill>
              <a:srgbClr val="4A6E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0" lang="ko-KR" altLang="en-US" sz="1600" spc="-220" dirty="0">
                <a:ln w="6350" cmpd="sng">
                  <a:noFill/>
                  <a:prstDash val="solid"/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242958" y="2922766"/>
              <a:ext cx="1496855" cy="14287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600" b="1" spc="-300" dirty="0">
                  <a:solidFill>
                    <a:srgbClr val="FF3B80"/>
                  </a:solidFill>
                  <a:ea typeface="맑은 고딕" panose="020B0503020000020004" pitchFamily="50" charset="-127"/>
                </a:rPr>
                <a:t>!</a:t>
              </a:r>
              <a:endParaRPr lang="ko-KR" altLang="en-US" sz="6600" b="1" spc="-300" dirty="0">
                <a:solidFill>
                  <a:srgbClr val="FF3B80"/>
                </a:solidFill>
                <a:ea typeface="맑은 고딕" panose="020B0503020000020004" pitchFamily="50" charset="-127"/>
              </a:endParaRPr>
            </a:p>
          </p:txBody>
        </p:sp>
        <p:sp>
          <p:nvSpPr>
            <p:cNvPr id="15" name="막힌 원호 14"/>
            <p:cNvSpPr/>
            <p:nvPr/>
          </p:nvSpPr>
          <p:spPr>
            <a:xfrm rot="6300000">
              <a:off x="4583270" y="2233300"/>
              <a:ext cx="2816234" cy="2816234"/>
            </a:xfrm>
            <a:prstGeom prst="blockArc">
              <a:avLst>
                <a:gd name="adj1" fmla="val 9900400"/>
                <a:gd name="adj2" fmla="val 17903772"/>
                <a:gd name="adj3" fmla="val 8816"/>
              </a:avLst>
            </a:prstGeom>
            <a:solidFill>
              <a:srgbClr val="668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0" lang="ko-KR" altLang="en-US" sz="1600" spc="-220" dirty="0">
                <a:ln w="6350" cmpd="sng">
                  <a:noFill/>
                  <a:prstDash val="solid"/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endParaRPr>
            </a:p>
          </p:txBody>
        </p:sp>
        <p:cxnSp>
          <p:nvCxnSpPr>
            <p:cNvPr id="16" name="직선 연결선 15"/>
            <p:cNvCxnSpPr/>
            <p:nvPr/>
          </p:nvCxnSpPr>
          <p:spPr>
            <a:xfrm>
              <a:off x="6660146" y="4739433"/>
              <a:ext cx="619881" cy="659415"/>
            </a:xfrm>
            <a:prstGeom prst="line">
              <a:avLst/>
            </a:prstGeom>
            <a:ln w="34925">
              <a:gradFill flip="none" rotWithShape="1">
                <a:gsLst>
                  <a:gs pos="19000">
                    <a:schemeClr val="bg1"/>
                  </a:gs>
                  <a:gs pos="0">
                    <a:schemeClr val="bg1"/>
                  </a:gs>
                  <a:gs pos="2200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2700000" scaled="1"/>
                <a:tileRect/>
              </a:gra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모서리가 둥근 직사각형 16"/>
            <p:cNvSpPr/>
            <p:nvPr/>
          </p:nvSpPr>
          <p:spPr>
            <a:xfrm>
              <a:off x="6970086" y="4932871"/>
              <a:ext cx="1761213" cy="931954"/>
            </a:xfrm>
            <a:prstGeom prst="roundRect">
              <a:avLst>
                <a:gd name="adj" fmla="val 10146"/>
              </a:avLst>
            </a:prstGeom>
            <a:solidFill>
              <a:srgbClr val="FF3B80"/>
            </a:solidFill>
            <a:ln w="9525">
              <a:noFill/>
              <a:miter lim="800000"/>
              <a:headEnd/>
              <a:tailEnd/>
            </a:ln>
            <a:effectLst>
              <a:outerShdw blurRad="63500" dist="12700" dir="2700000" algn="tl" rotWithShape="0">
                <a:prstClr val="black">
                  <a:alpha val="49000"/>
                </a:prstClr>
              </a:outerShdw>
            </a:effec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algn="ctr" eaLnBrk="0" hangingPunct="0">
                <a:spcBef>
                  <a:spcPct val="20000"/>
                </a:spcBef>
                <a:buFont typeface="Arial" charset="0"/>
                <a:buNone/>
              </a:pPr>
              <a:r>
                <a:rPr lang="ko-KR" altLang="en-US" sz="1600" spc="-100" dirty="0">
                  <a:solidFill>
                    <a:schemeClr val="bg1"/>
                  </a:solidFill>
                  <a:ea typeface="맑은 고딕" panose="020B0503020000020004" pitchFamily="50" charset="-127"/>
                </a:rPr>
                <a:t>비용</a:t>
              </a:r>
              <a:endParaRPr lang="en-US" altLang="ko-KR" sz="1600" spc="-100" dirty="0">
                <a:solidFill>
                  <a:schemeClr val="bg1"/>
                </a:solidFill>
                <a:ea typeface="맑은 고딕" panose="020B0503020000020004" pitchFamily="50" charset="-127"/>
              </a:endParaRPr>
            </a:p>
          </p:txBody>
        </p:sp>
        <p:cxnSp>
          <p:nvCxnSpPr>
            <p:cNvPr id="18" name="직선 연결선 17"/>
            <p:cNvCxnSpPr/>
            <p:nvPr/>
          </p:nvCxnSpPr>
          <p:spPr>
            <a:xfrm flipV="1">
              <a:off x="7193994" y="2856048"/>
              <a:ext cx="797412" cy="320465"/>
            </a:xfrm>
            <a:prstGeom prst="line">
              <a:avLst/>
            </a:prstGeom>
            <a:ln w="34925">
              <a:gradFill flip="none" rotWithShape="1">
                <a:gsLst>
                  <a:gs pos="19000">
                    <a:schemeClr val="bg1"/>
                  </a:gs>
                  <a:gs pos="0">
                    <a:schemeClr val="bg1"/>
                  </a:gs>
                  <a:gs pos="2200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2700000" scaled="1"/>
                <a:tileRect/>
              </a:gra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모서리가 둥근 직사각형 18"/>
            <p:cNvSpPr/>
            <p:nvPr/>
          </p:nvSpPr>
          <p:spPr>
            <a:xfrm>
              <a:off x="7554221" y="2233300"/>
              <a:ext cx="1654873" cy="931954"/>
            </a:xfrm>
            <a:prstGeom prst="roundRect">
              <a:avLst>
                <a:gd name="adj" fmla="val 10146"/>
              </a:avLst>
            </a:prstGeom>
            <a:solidFill>
              <a:srgbClr val="FF3B80"/>
            </a:solidFill>
            <a:ln w="9525">
              <a:noFill/>
              <a:miter lim="800000"/>
              <a:headEnd/>
              <a:tailEnd/>
            </a:ln>
            <a:effectLst>
              <a:outerShdw blurRad="63500" dist="12700" dir="2700000" algn="tl" rotWithShape="0">
                <a:prstClr val="black">
                  <a:alpha val="49000"/>
                </a:prstClr>
              </a:outerShdw>
            </a:effec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algn="ctr" eaLnBrk="0" hangingPunct="0">
                <a:spcBef>
                  <a:spcPct val="20000"/>
                </a:spcBef>
                <a:buFont typeface="Arial" charset="0"/>
                <a:buNone/>
              </a:pPr>
              <a:r>
                <a:rPr lang="ko-KR" altLang="en-US" sz="1600" spc="-100" dirty="0">
                  <a:solidFill>
                    <a:schemeClr val="bg1"/>
                  </a:solidFill>
                  <a:ea typeface="맑은 고딕" panose="020B0503020000020004" pitchFamily="50" charset="-127"/>
                </a:rPr>
                <a:t>애매한 시간</a:t>
              </a:r>
              <a:endParaRPr lang="en-US" altLang="ko-KR" sz="1600" spc="-100" dirty="0">
                <a:solidFill>
                  <a:schemeClr val="bg1"/>
                </a:solidFill>
                <a:ea typeface="맑은 고딕" panose="020B0503020000020004" pitchFamily="50" charset="-127"/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 flipH="1">
              <a:off x="4101361" y="3321299"/>
              <a:ext cx="619600" cy="27188"/>
            </a:xfrm>
            <a:prstGeom prst="line">
              <a:avLst/>
            </a:prstGeom>
            <a:ln w="34925">
              <a:gradFill flip="none" rotWithShape="1">
                <a:gsLst>
                  <a:gs pos="19000">
                    <a:schemeClr val="bg1"/>
                  </a:gs>
                  <a:gs pos="0">
                    <a:schemeClr val="bg1"/>
                  </a:gs>
                  <a:gs pos="2200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0" scaled="0"/>
                <a:tileRect/>
              </a:gra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모서리가 둥근 직사각형 20"/>
            <p:cNvSpPr/>
            <p:nvPr/>
          </p:nvSpPr>
          <p:spPr>
            <a:xfrm>
              <a:off x="2799824" y="2875552"/>
              <a:ext cx="1479372" cy="918682"/>
            </a:xfrm>
            <a:prstGeom prst="roundRect">
              <a:avLst>
                <a:gd name="adj" fmla="val 4504"/>
              </a:avLst>
            </a:prstGeom>
            <a:solidFill>
              <a:srgbClr val="FF3B80"/>
            </a:solidFill>
            <a:ln w="9525">
              <a:noFill/>
              <a:miter lim="800000"/>
              <a:headEnd/>
              <a:tailEnd/>
            </a:ln>
            <a:effectLst>
              <a:outerShdw blurRad="63500" dist="12700" dir="2700000" algn="tl" rotWithShape="0">
                <a:prstClr val="black">
                  <a:alpha val="49000"/>
                </a:prstClr>
              </a:outerShdw>
            </a:effec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algn="ctr" eaLnBrk="0" hangingPunct="0">
                <a:spcBef>
                  <a:spcPct val="20000"/>
                </a:spcBef>
                <a:buFont typeface="Arial" charset="0"/>
                <a:buNone/>
              </a:pPr>
              <a:r>
                <a:rPr lang="ko-KR" altLang="en-US" sz="1600" spc="-100" dirty="0">
                  <a:solidFill>
                    <a:schemeClr val="bg1"/>
                  </a:solidFill>
                  <a:ea typeface="맑은 고딕" panose="020B0503020000020004" pitchFamily="50" charset="-127"/>
                </a:rPr>
                <a:t>낮은 접근성</a:t>
              </a:r>
              <a:endParaRPr lang="en-US" altLang="ko-KR" sz="1600" spc="-100" dirty="0">
                <a:solidFill>
                  <a:schemeClr val="bg1"/>
                </a:solidFill>
                <a:ea typeface="맑은 고딕" panose="020B0503020000020004" pitchFamily="50" charset="-127"/>
              </a:endParaRPr>
            </a:p>
          </p:txBody>
        </p:sp>
      </p:grpSp>
      <p:sp>
        <p:nvSpPr>
          <p:cNvPr id="24" name="제목 1">
            <a:extLst>
              <a:ext uri="{FF2B5EF4-FFF2-40B4-BE49-F238E27FC236}">
                <a16:creationId xmlns:a16="http://schemas.microsoft.com/office/drawing/2014/main" id="{BB86610F-68AE-42C3-B1B7-3162DE78CE90}"/>
              </a:ext>
            </a:extLst>
          </p:cNvPr>
          <p:cNvSpPr txBox="1">
            <a:spLocks/>
          </p:cNvSpPr>
          <p:nvPr/>
        </p:nvSpPr>
        <p:spPr bwMode="auto">
          <a:xfrm>
            <a:off x="2106563" y="212438"/>
            <a:ext cx="9047472" cy="561547"/>
          </a:xfrm>
          <a:prstGeom prst="rect">
            <a:avLst/>
          </a:prstGeom>
          <a:noFill/>
          <a:ln w="6350" cap="flat" cmpd="sng" algn="ctr">
            <a:noFill/>
            <a:prstDash val="solid"/>
            <a:miter lim="800000"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08000" tIns="0" rIns="0" bIns="0" numCol="1" rtlCol="0" anchor="ctr" anchorCtr="0" compatLnSpc="1">
            <a:prstTxWarp prst="textNoShape">
              <a:avLst/>
            </a:prstTxWarp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lang="ko-KR" altLang="en-US" sz="2000" kern="1200" spc="-100" baseline="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문제점</a:t>
            </a:r>
          </a:p>
        </p:txBody>
      </p:sp>
    </p:spTree>
    <p:extLst>
      <p:ext uri="{BB962C8B-B14F-4D97-AF65-F5344CB8AC3E}">
        <p14:creationId xmlns:p14="http://schemas.microsoft.com/office/powerpoint/2010/main" val="14493020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194A5E36-22B9-4BFC-B4E0-D2C8AE2C30E4}" type="slidenum">
              <a:rPr lang="en-US" altLang="ko-KR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-33537" y="163307"/>
            <a:ext cx="1595194" cy="2862147"/>
          </a:xfrm>
        </p:spPr>
        <p:txBody>
          <a:bodyPr lIns="0"/>
          <a:lstStyle/>
          <a:p>
            <a:pPr algn="ctr"/>
            <a:r>
              <a:rPr lang="en-US" altLang="ko-KR" dirty="0"/>
              <a:t>MODERN</a:t>
            </a:r>
            <a:br>
              <a:rPr lang="en-US" altLang="ko-KR" dirty="0"/>
            </a:br>
            <a:r>
              <a:rPr lang="en-US" altLang="ko-KR" dirty="0"/>
              <a:t>C  L  A  S  </a:t>
            </a:r>
            <a:r>
              <a:rPr lang="en-US" altLang="ko-KR" dirty="0" err="1"/>
              <a:t>S</a:t>
            </a:r>
            <a:endParaRPr lang="ko-KR" altLang="en-US" dirty="0"/>
          </a:p>
        </p:txBody>
      </p:sp>
      <p:sp>
        <p:nvSpPr>
          <p:cNvPr id="24" name="제목 1">
            <a:extLst>
              <a:ext uri="{FF2B5EF4-FFF2-40B4-BE49-F238E27FC236}">
                <a16:creationId xmlns:a16="http://schemas.microsoft.com/office/drawing/2014/main" id="{1E9F1F17-309D-4535-9843-EE696ACBAE12}"/>
              </a:ext>
            </a:extLst>
          </p:cNvPr>
          <p:cNvSpPr txBox="1">
            <a:spLocks/>
          </p:cNvSpPr>
          <p:nvPr/>
        </p:nvSpPr>
        <p:spPr bwMode="auto">
          <a:xfrm>
            <a:off x="2106563" y="212438"/>
            <a:ext cx="9047472" cy="561547"/>
          </a:xfrm>
          <a:prstGeom prst="rect">
            <a:avLst/>
          </a:prstGeom>
          <a:noFill/>
          <a:ln w="6350" cap="flat" cmpd="sng" algn="ctr">
            <a:noFill/>
            <a:prstDash val="solid"/>
            <a:miter lim="800000"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08000" tIns="0" rIns="0" bIns="0" numCol="1" rtlCol="0" anchor="ctr" anchorCtr="0" compatLnSpc="1">
            <a:prstTxWarp prst="textNoShape">
              <a:avLst/>
            </a:prstTxWarp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lang="ko-KR" altLang="en-US" sz="2000" kern="1200" spc="-100" baseline="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해결방안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FCFBE574-197A-4F85-ADA0-E5705CBDC255}"/>
              </a:ext>
            </a:extLst>
          </p:cNvPr>
          <p:cNvGrpSpPr/>
          <p:nvPr/>
        </p:nvGrpSpPr>
        <p:grpSpPr>
          <a:xfrm>
            <a:off x="2403119" y="2204864"/>
            <a:ext cx="7143688" cy="523220"/>
            <a:chOff x="2403119" y="1484784"/>
            <a:chExt cx="7143688" cy="523220"/>
          </a:xfrm>
        </p:grpSpPr>
        <p:grpSp>
          <p:nvGrpSpPr>
            <p:cNvPr id="10" name="그룹 9"/>
            <p:cNvGrpSpPr/>
            <p:nvPr/>
          </p:nvGrpSpPr>
          <p:grpSpPr>
            <a:xfrm>
              <a:off x="2403119" y="1534143"/>
              <a:ext cx="423524" cy="424502"/>
              <a:chOff x="4583270" y="2233299"/>
              <a:chExt cx="2829306" cy="2835841"/>
            </a:xfrm>
          </p:grpSpPr>
          <p:sp>
            <p:nvSpPr>
              <p:cNvPr id="12" name="막힌 원호 11"/>
              <p:cNvSpPr/>
              <p:nvPr/>
            </p:nvSpPr>
            <p:spPr>
              <a:xfrm rot="14527456">
                <a:off x="4596342" y="2252906"/>
                <a:ext cx="2816234" cy="2816234"/>
              </a:xfrm>
              <a:prstGeom prst="blockArc">
                <a:avLst>
                  <a:gd name="adj1" fmla="val 9750066"/>
                  <a:gd name="adj2" fmla="val 16821575"/>
                  <a:gd name="adj3" fmla="val 12297"/>
                </a:avLst>
              </a:prstGeom>
              <a:solidFill>
                <a:srgbClr val="4C67F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0" lang="ko-KR" altLang="en-US" sz="1600" spc="-220" dirty="0">
                  <a:ln w="6350" cmpd="sng">
                    <a:noFill/>
                    <a:prstDash val="solid"/>
                  </a:ln>
                  <a:solidFill>
                    <a:schemeClr val="bg1">
                      <a:lumMod val="85000"/>
                    </a:schemeClr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13" name="막힌 원호 12"/>
              <p:cNvSpPr/>
              <p:nvPr/>
            </p:nvSpPr>
            <p:spPr>
              <a:xfrm>
                <a:off x="4583270" y="2233300"/>
                <a:ext cx="2816234" cy="2816234"/>
              </a:xfrm>
              <a:prstGeom prst="blockArc">
                <a:avLst>
                  <a:gd name="adj1" fmla="val 9900400"/>
                  <a:gd name="adj2" fmla="val 16099696"/>
                  <a:gd name="adj3" fmla="val 14821"/>
                </a:avLst>
              </a:prstGeom>
              <a:solidFill>
                <a:srgbClr val="4A6E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0" lang="ko-KR" altLang="en-US" sz="1600" spc="-220" dirty="0">
                  <a:ln w="6350" cmpd="sng">
                    <a:noFill/>
                    <a:prstDash val="solid"/>
                  </a:ln>
                  <a:solidFill>
                    <a:schemeClr val="bg1">
                      <a:lumMod val="85000"/>
                    </a:schemeClr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15" name="막힌 원호 14"/>
              <p:cNvSpPr/>
              <p:nvPr/>
            </p:nvSpPr>
            <p:spPr>
              <a:xfrm rot="6300000">
                <a:off x="4583270" y="2233300"/>
                <a:ext cx="2816233" cy="2816232"/>
              </a:xfrm>
              <a:prstGeom prst="blockArc">
                <a:avLst>
                  <a:gd name="adj1" fmla="val 9900400"/>
                  <a:gd name="adj2" fmla="val 17903772"/>
                  <a:gd name="adj3" fmla="val 8816"/>
                </a:avLst>
              </a:prstGeom>
              <a:solidFill>
                <a:srgbClr val="6686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0" lang="ko-KR" altLang="en-US" sz="1600" spc="-220" dirty="0">
                  <a:ln w="6350" cmpd="sng">
                    <a:noFill/>
                    <a:prstDash val="solid"/>
                  </a:ln>
                  <a:solidFill>
                    <a:schemeClr val="bg1">
                      <a:lumMod val="85000"/>
                    </a:schemeClr>
                  </a:solidFill>
                  <a:latin typeface="+mj-ea"/>
                  <a:ea typeface="+mj-ea"/>
                </a:endParaRPr>
              </a:p>
            </p:txBody>
          </p:sp>
        </p:grp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1E9DE42-4D0A-4471-A1D5-B2FAA1083A2B}"/>
                </a:ext>
              </a:extLst>
            </p:cNvPr>
            <p:cNvSpPr txBox="1"/>
            <p:nvPr/>
          </p:nvSpPr>
          <p:spPr>
            <a:xfrm>
              <a:off x="2826643" y="1484784"/>
              <a:ext cx="672016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  <a:cs typeface="함초롬돋움" panose="020B0604000101010101" pitchFamily="50" charset="-127"/>
                </a:rPr>
                <a:t>강사 〮 </a:t>
              </a:r>
              <a:r>
                <a:rPr lang="ko-KR" altLang="en-US" sz="28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  <a:cs typeface="함초롬돋움" panose="020B0604000101010101" pitchFamily="50" charset="-127"/>
                </a:rPr>
                <a:t>튜터의</a:t>
              </a:r>
              <a:r>
                <a:rPr lang="ko-KR" alt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  <a:cs typeface="함초롬돋움" panose="020B0604000101010101" pitchFamily="50" charset="-127"/>
                </a:rPr>
                <a:t> 신뢰도</a:t>
              </a: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39CECFDE-AA41-48F1-9770-984AE323E9F4}"/>
              </a:ext>
            </a:extLst>
          </p:cNvPr>
          <p:cNvGrpSpPr/>
          <p:nvPr/>
        </p:nvGrpSpPr>
        <p:grpSpPr>
          <a:xfrm>
            <a:off x="2390696" y="4234175"/>
            <a:ext cx="7143688" cy="523220"/>
            <a:chOff x="2403119" y="1484784"/>
            <a:chExt cx="7143688" cy="523220"/>
          </a:xfrm>
        </p:grpSpPr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B35C7CCD-E17F-4BE2-B8F7-F58FDC4A7890}"/>
                </a:ext>
              </a:extLst>
            </p:cNvPr>
            <p:cNvGrpSpPr/>
            <p:nvPr/>
          </p:nvGrpSpPr>
          <p:grpSpPr>
            <a:xfrm>
              <a:off x="2403119" y="1534143"/>
              <a:ext cx="423524" cy="424502"/>
              <a:chOff x="4583270" y="2233300"/>
              <a:chExt cx="2829306" cy="2835840"/>
            </a:xfrm>
          </p:grpSpPr>
          <p:sp>
            <p:nvSpPr>
              <p:cNvPr id="28" name="막힌 원호 27">
                <a:extLst>
                  <a:ext uri="{FF2B5EF4-FFF2-40B4-BE49-F238E27FC236}">
                    <a16:creationId xmlns:a16="http://schemas.microsoft.com/office/drawing/2014/main" id="{295CDD53-F2DA-4058-BA0E-BC1EF03FEF58}"/>
                  </a:ext>
                </a:extLst>
              </p:cNvPr>
              <p:cNvSpPr/>
              <p:nvPr/>
            </p:nvSpPr>
            <p:spPr>
              <a:xfrm rot="14527456">
                <a:off x="4596342" y="2252906"/>
                <a:ext cx="2816234" cy="2816234"/>
              </a:xfrm>
              <a:prstGeom prst="blockArc">
                <a:avLst>
                  <a:gd name="adj1" fmla="val 9750066"/>
                  <a:gd name="adj2" fmla="val 16821575"/>
                  <a:gd name="adj3" fmla="val 12297"/>
                </a:avLst>
              </a:prstGeom>
              <a:solidFill>
                <a:srgbClr val="4C67F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0" lang="ko-KR" altLang="en-US" sz="1600" spc="-220" dirty="0">
                  <a:ln w="6350" cmpd="sng">
                    <a:noFill/>
                    <a:prstDash val="solid"/>
                  </a:ln>
                  <a:solidFill>
                    <a:schemeClr val="bg1">
                      <a:lumMod val="85000"/>
                    </a:schemeClr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29" name="막힌 원호 28">
                <a:extLst>
                  <a:ext uri="{FF2B5EF4-FFF2-40B4-BE49-F238E27FC236}">
                    <a16:creationId xmlns:a16="http://schemas.microsoft.com/office/drawing/2014/main" id="{0B6CCF77-3B6B-42D0-9F5B-AFF73311C49D}"/>
                  </a:ext>
                </a:extLst>
              </p:cNvPr>
              <p:cNvSpPr/>
              <p:nvPr/>
            </p:nvSpPr>
            <p:spPr>
              <a:xfrm>
                <a:off x="4583270" y="2233300"/>
                <a:ext cx="2816234" cy="2816234"/>
              </a:xfrm>
              <a:prstGeom prst="blockArc">
                <a:avLst>
                  <a:gd name="adj1" fmla="val 9900400"/>
                  <a:gd name="adj2" fmla="val 16099696"/>
                  <a:gd name="adj3" fmla="val 14821"/>
                </a:avLst>
              </a:prstGeom>
              <a:solidFill>
                <a:srgbClr val="4A6E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0" lang="ko-KR" altLang="en-US" sz="1600" spc="-220" dirty="0">
                  <a:ln w="6350" cmpd="sng">
                    <a:noFill/>
                    <a:prstDash val="solid"/>
                  </a:ln>
                  <a:solidFill>
                    <a:schemeClr val="bg1">
                      <a:lumMod val="85000"/>
                    </a:schemeClr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30" name="막힌 원호 29">
                <a:extLst>
                  <a:ext uri="{FF2B5EF4-FFF2-40B4-BE49-F238E27FC236}">
                    <a16:creationId xmlns:a16="http://schemas.microsoft.com/office/drawing/2014/main" id="{3BC00DAC-099E-40C8-915A-643FD1C6C73A}"/>
                  </a:ext>
                </a:extLst>
              </p:cNvPr>
              <p:cNvSpPr/>
              <p:nvPr/>
            </p:nvSpPr>
            <p:spPr>
              <a:xfrm rot="6300000">
                <a:off x="4583270" y="2233300"/>
                <a:ext cx="2816234" cy="2816234"/>
              </a:xfrm>
              <a:prstGeom prst="blockArc">
                <a:avLst>
                  <a:gd name="adj1" fmla="val 9900400"/>
                  <a:gd name="adj2" fmla="val 17903772"/>
                  <a:gd name="adj3" fmla="val 8816"/>
                </a:avLst>
              </a:prstGeom>
              <a:solidFill>
                <a:srgbClr val="6686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0" lang="ko-KR" altLang="en-US" sz="1600" spc="-220" dirty="0">
                  <a:ln w="6350" cmpd="sng">
                    <a:noFill/>
                    <a:prstDash val="solid"/>
                  </a:ln>
                  <a:solidFill>
                    <a:schemeClr val="bg1">
                      <a:lumMod val="85000"/>
                    </a:schemeClr>
                  </a:solidFill>
                  <a:latin typeface="+mj-ea"/>
                  <a:ea typeface="+mj-ea"/>
                </a:endParaRPr>
              </a:p>
            </p:txBody>
          </p:sp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6C886D9-BAE4-4A67-A2E0-9322C0103758}"/>
                </a:ext>
              </a:extLst>
            </p:cNvPr>
            <p:cNvSpPr txBox="1"/>
            <p:nvPr/>
          </p:nvSpPr>
          <p:spPr>
            <a:xfrm>
              <a:off x="2826643" y="1484784"/>
              <a:ext cx="672016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  <a:cs typeface="함초롬돋움" panose="020B0604000101010101" pitchFamily="50" charset="-127"/>
                </a:rPr>
                <a:t>비용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154115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이등변 삼각형 5"/>
          <p:cNvSpPr/>
          <p:nvPr/>
        </p:nvSpPr>
        <p:spPr>
          <a:xfrm rot="16200000">
            <a:off x="4236170" y="1711199"/>
            <a:ext cx="338841" cy="259724"/>
          </a:xfrm>
          <a:prstGeom prst="triangle">
            <a:avLst>
              <a:gd name="adj" fmla="val 100000"/>
            </a:avLst>
          </a:prstGeom>
          <a:solidFill>
            <a:srgbClr val="FF3B80"/>
          </a:solidFill>
          <a:ln w="6350">
            <a:noFill/>
            <a:miter lim="800000"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0" rIns="91440" bIns="0" numCol="1" rtlCol="0" anchor="t" anchorCtr="0" compatLnSpc="1">
            <a:prstTxWarp prst="textNoShape">
              <a:avLst/>
            </a:prstTxWarp>
          </a:bodyPr>
          <a:lstStyle/>
          <a:p>
            <a:pPr lvl="0" algn="r" eaLnBrk="0" hangingPunct="0"/>
            <a:endParaRPr lang="ko-KR" altLang="en-US" sz="1800" spc="-100" baseline="0" dirty="0">
              <a:solidFill>
                <a:schemeClr val="bg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194A5E36-22B9-4BFC-B4E0-D2C8AE2C30E4}" type="slidenum">
              <a:rPr lang="en-US" altLang="ko-KR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-33537" y="163307"/>
            <a:ext cx="1595194" cy="2862147"/>
          </a:xfrm>
        </p:spPr>
        <p:txBody>
          <a:bodyPr lIns="0"/>
          <a:lstStyle/>
          <a:p>
            <a:pPr algn="ctr"/>
            <a:r>
              <a:rPr lang="en-US" altLang="ko-KR" dirty="0"/>
              <a:t>MODERN</a:t>
            </a:r>
            <a:br>
              <a:rPr lang="en-US" altLang="ko-KR" dirty="0"/>
            </a:br>
            <a:r>
              <a:rPr lang="en-US" altLang="ko-KR" dirty="0"/>
              <a:t>C  L  A  S  </a:t>
            </a:r>
            <a:r>
              <a:rPr lang="en-US" altLang="ko-KR" dirty="0" err="1"/>
              <a:t>S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1818531" y="1602142"/>
            <a:ext cx="2745298" cy="413111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ko-KR" sz="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ko-KR" sz="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ko-KR" altLang="en-US" sz="2400" b="1" spc="300" dirty="0">
                <a:latin typeface="궁서체" panose="02030609000101010101" pitchFamily="17" charset="-127"/>
                <a:ea typeface="궁서체" panose="02030609000101010101" pitchFamily="17" charset="-127"/>
              </a:rPr>
              <a:t>시간활용</a:t>
            </a: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2B267AD4-171D-4B70-B4EA-DF0E82E2BE74}"/>
              </a:ext>
            </a:extLst>
          </p:cNvPr>
          <p:cNvSpPr txBox="1">
            <a:spLocks/>
          </p:cNvSpPr>
          <p:nvPr/>
        </p:nvSpPr>
        <p:spPr bwMode="auto">
          <a:xfrm>
            <a:off x="2106563" y="212438"/>
            <a:ext cx="9047472" cy="561547"/>
          </a:xfrm>
          <a:prstGeom prst="rect">
            <a:avLst/>
          </a:prstGeom>
          <a:noFill/>
          <a:ln w="6350" cap="flat" cmpd="sng" algn="ctr">
            <a:noFill/>
            <a:prstDash val="solid"/>
            <a:miter lim="800000"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08000" tIns="0" rIns="0" bIns="0" numCol="1" rtlCol="0" anchor="ctr" anchorCtr="0" compatLnSpc="1">
            <a:prstTxWarp prst="textNoShape">
              <a:avLst/>
            </a:prstTxWarp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lang="ko-KR" altLang="en-US" sz="2000" kern="1200" spc="-100" baseline="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이점</a:t>
            </a:r>
          </a:p>
        </p:txBody>
      </p:sp>
      <p:sp>
        <p:nvSpPr>
          <p:cNvPr id="12" name="이등변 삼각형 11">
            <a:extLst>
              <a:ext uri="{FF2B5EF4-FFF2-40B4-BE49-F238E27FC236}">
                <a16:creationId xmlns:a16="http://schemas.microsoft.com/office/drawing/2014/main" id="{7A2EE444-AF6C-49EF-ABC8-6F0C39D6259F}"/>
              </a:ext>
            </a:extLst>
          </p:cNvPr>
          <p:cNvSpPr/>
          <p:nvPr/>
        </p:nvSpPr>
        <p:spPr>
          <a:xfrm rot="16200000">
            <a:off x="7291937" y="1697744"/>
            <a:ext cx="338841" cy="259724"/>
          </a:xfrm>
          <a:prstGeom prst="triangle">
            <a:avLst>
              <a:gd name="adj" fmla="val 100000"/>
            </a:avLst>
          </a:prstGeom>
          <a:solidFill>
            <a:srgbClr val="FF3B80"/>
          </a:solidFill>
          <a:ln w="6350">
            <a:noFill/>
            <a:miter lim="800000"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0" rIns="91440" bIns="0" numCol="1" rtlCol="0" anchor="t" anchorCtr="0" compatLnSpc="1">
            <a:prstTxWarp prst="textNoShape">
              <a:avLst/>
            </a:prstTxWarp>
          </a:bodyPr>
          <a:lstStyle/>
          <a:p>
            <a:pPr lvl="0" algn="r" eaLnBrk="0" hangingPunct="0"/>
            <a:endParaRPr lang="ko-KR" altLang="en-US" sz="1800" spc="-100" baseline="0" dirty="0">
              <a:solidFill>
                <a:schemeClr val="bg1"/>
              </a:solidFill>
            </a:endParaRPr>
          </a:p>
        </p:txBody>
      </p:sp>
      <p:sp>
        <p:nvSpPr>
          <p:cNvPr id="13" name="내용 개체 틀 3">
            <a:extLst>
              <a:ext uri="{FF2B5EF4-FFF2-40B4-BE49-F238E27FC236}">
                <a16:creationId xmlns:a16="http://schemas.microsoft.com/office/drawing/2014/main" id="{B4821FDC-EADF-4856-8A66-147B0CCAAA86}"/>
              </a:ext>
            </a:extLst>
          </p:cNvPr>
          <p:cNvSpPr txBox="1">
            <a:spLocks/>
          </p:cNvSpPr>
          <p:nvPr/>
        </p:nvSpPr>
        <p:spPr bwMode="auto">
          <a:xfrm>
            <a:off x="4874298" y="1588687"/>
            <a:ext cx="2745298" cy="4131114"/>
          </a:xfrm>
          <a:prstGeom prst="snip1Rect">
            <a:avLst>
              <a:gd name="adj" fmla="val 10229"/>
            </a:avLst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>
            <a:outerShdw blurRad="114300" dist="254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kumimoji="1" lang="ko-KR" altLang="en-US" sz="2000" kern="1200" spc="-1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umimoji="1" lang="ko-KR" altLang="en-US" sz="2800" kern="1200" spc="-1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kumimoji="1" lang="ko-KR" altLang="en-US" sz="2400" kern="1200" spc="-1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umimoji="1" lang="ko-KR" altLang="en-US" sz="2000" kern="1200" spc="-1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lang="ko-KR" altLang="en-US" sz="2000" kern="1200" spc="-1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endParaRPr lang="ko-KR" altLang="en-US" dirty="0"/>
          </a:p>
          <a:p>
            <a:pPr marL="0" indent="0">
              <a:buFont typeface="Arial" charset="0"/>
              <a:buNone/>
            </a:pPr>
            <a:endParaRPr lang="ko-KR" altLang="en-US" dirty="0"/>
          </a:p>
          <a:p>
            <a:pPr marL="0" indent="0">
              <a:buFont typeface="Arial" charset="0"/>
              <a:buNone/>
            </a:pPr>
            <a:endParaRPr lang="ko-KR" altLang="en-US" dirty="0"/>
          </a:p>
          <a:p>
            <a:pPr marL="0" indent="0">
              <a:buFont typeface="Arial" charset="0"/>
              <a:buNone/>
            </a:pPr>
            <a:endParaRPr lang="ko-KR" altLang="en-US" dirty="0"/>
          </a:p>
          <a:p>
            <a:pPr marL="0" indent="0">
              <a:buFont typeface="Arial" charset="0"/>
              <a:buNone/>
            </a:pPr>
            <a:endParaRPr lang="ko-KR" altLang="en-US" dirty="0"/>
          </a:p>
          <a:p>
            <a:pPr marL="0" indent="0">
              <a:lnSpc>
                <a:spcPct val="150000"/>
              </a:lnSpc>
              <a:buFont typeface="Arial" charset="0"/>
              <a:buNone/>
            </a:pPr>
            <a:endParaRPr lang="ko-KR" altLang="en-US" dirty="0"/>
          </a:p>
          <a:p>
            <a:pPr marL="0" indent="0">
              <a:lnSpc>
                <a:spcPct val="150000"/>
              </a:lnSpc>
              <a:buFont typeface="Arial" charset="0"/>
              <a:buNone/>
            </a:pPr>
            <a:endParaRPr lang="en-US" altLang="ko-KR" sz="700" dirty="0"/>
          </a:p>
          <a:p>
            <a:pPr marL="0" indent="0">
              <a:lnSpc>
                <a:spcPct val="150000"/>
              </a:lnSpc>
              <a:buFont typeface="Arial" charset="0"/>
              <a:buNone/>
            </a:pPr>
            <a:endParaRPr lang="ko-KR" altLang="en-US" sz="700" dirty="0"/>
          </a:p>
          <a:p>
            <a:pPr marL="0" indent="0" algn="ctr">
              <a:lnSpc>
                <a:spcPct val="150000"/>
              </a:lnSpc>
              <a:buFont typeface="Arial" charset="0"/>
              <a:buNone/>
            </a:pPr>
            <a:r>
              <a:rPr lang="ko-KR" altLang="en-US" sz="2400" b="1" dirty="0">
                <a:latin typeface="궁서체" panose="02030609000101010101" pitchFamily="17" charset="-127"/>
                <a:ea typeface="궁서체" panose="02030609000101010101" pitchFamily="17" charset="-127"/>
              </a:rPr>
              <a:t>취미 〮 재능공유</a:t>
            </a:r>
            <a:endParaRPr lang="en-US" altLang="ko-KR" sz="2800" b="1" dirty="0">
              <a:latin typeface="궁서체" panose="02030609000101010101" pitchFamily="17" charset="-127"/>
              <a:ea typeface="궁서체" panose="02030609000101010101" pitchFamily="17" charset="-127"/>
            </a:endParaRPr>
          </a:p>
          <a:p>
            <a:pPr marL="0" indent="0">
              <a:buFont typeface="Arial" charset="0"/>
              <a:buNone/>
            </a:pPr>
            <a:r>
              <a:rPr lang="ko-KR" altLang="en-US" sz="1200" dirty="0"/>
              <a:t> </a:t>
            </a:r>
          </a:p>
        </p:txBody>
      </p:sp>
      <p:sp>
        <p:nvSpPr>
          <p:cNvPr id="15" name="이등변 삼각형 14">
            <a:extLst>
              <a:ext uri="{FF2B5EF4-FFF2-40B4-BE49-F238E27FC236}">
                <a16:creationId xmlns:a16="http://schemas.microsoft.com/office/drawing/2014/main" id="{7B19488E-85C8-41FA-80AF-259235DF3863}"/>
              </a:ext>
            </a:extLst>
          </p:cNvPr>
          <p:cNvSpPr/>
          <p:nvPr/>
        </p:nvSpPr>
        <p:spPr>
          <a:xfrm rot="16200000">
            <a:off x="10272257" y="1711199"/>
            <a:ext cx="338841" cy="259724"/>
          </a:xfrm>
          <a:prstGeom prst="triangle">
            <a:avLst>
              <a:gd name="adj" fmla="val 100000"/>
            </a:avLst>
          </a:prstGeom>
          <a:solidFill>
            <a:srgbClr val="FF3B80"/>
          </a:solidFill>
          <a:ln w="6350">
            <a:noFill/>
            <a:miter lim="800000"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0" rIns="91440" bIns="0" numCol="1" rtlCol="0" anchor="t" anchorCtr="0" compatLnSpc="1">
            <a:prstTxWarp prst="textNoShape">
              <a:avLst/>
            </a:prstTxWarp>
          </a:bodyPr>
          <a:lstStyle/>
          <a:p>
            <a:pPr lvl="0" algn="r" eaLnBrk="0" hangingPunct="0"/>
            <a:endParaRPr lang="ko-KR" altLang="en-US" sz="1800" spc="-100" baseline="0" dirty="0">
              <a:solidFill>
                <a:schemeClr val="bg1"/>
              </a:solidFill>
            </a:endParaRPr>
          </a:p>
        </p:txBody>
      </p:sp>
      <p:sp>
        <p:nvSpPr>
          <p:cNvPr id="16" name="내용 개체 틀 3">
            <a:extLst>
              <a:ext uri="{FF2B5EF4-FFF2-40B4-BE49-F238E27FC236}">
                <a16:creationId xmlns:a16="http://schemas.microsoft.com/office/drawing/2014/main" id="{CAEC3F1A-BAFB-4635-B18A-7FC8BA7FE39B}"/>
              </a:ext>
            </a:extLst>
          </p:cNvPr>
          <p:cNvSpPr txBox="1">
            <a:spLocks/>
          </p:cNvSpPr>
          <p:nvPr/>
        </p:nvSpPr>
        <p:spPr bwMode="auto">
          <a:xfrm>
            <a:off x="7854618" y="1602142"/>
            <a:ext cx="2745298" cy="4131114"/>
          </a:xfrm>
          <a:prstGeom prst="snip1Rect">
            <a:avLst>
              <a:gd name="adj" fmla="val 10229"/>
            </a:avLst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>
            <a:outerShdw blurRad="114300" dist="254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kumimoji="1" lang="ko-KR" altLang="en-US" sz="2000" kern="1200" spc="-1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umimoji="1" lang="ko-KR" altLang="en-US" sz="2800" kern="1200" spc="-1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kumimoji="1" lang="ko-KR" altLang="en-US" sz="2400" kern="1200" spc="-1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umimoji="1" lang="ko-KR" altLang="en-US" sz="2000" kern="1200" spc="-1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lang="ko-KR" altLang="en-US" sz="2000" kern="1200" spc="-1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endParaRPr lang="ko-KR" altLang="en-US" dirty="0"/>
          </a:p>
          <a:p>
            <a:pPr marL="0" indent="0">
              <a:buFont typeface="Arial" charset="0"/>
              <a:buNone/>
            </a:pPr>
            <a:endParaRPr lang="ko-KR" altLang="en-US" dirty="0"/>
          </a:p>
          <a:p>
            <a:pPr marL="0" indent="0">
              <a:buFont typeface="Arial" charset="0"/>
              <a:buNone/>
            </a:pPr>
            <a:endParaRPr lang="ko-KR" altLang="en-US" dirty="0"/>
          </a:p>
          <a:p>
            <a:pPr marL="0" indent="0">
              <a:buFont typeface="Arial" charset="0"/>
              <a:buNone/>
            </a:pPr>
            <a:endParaRPr lang="ko-KR" altLang="en-US" dirty="0"/>
          </a:p>
          <a:p>
            <a:pPr marL="0" indent="0">
              <a:buFont typeface="Arial" charset="0"/>
              <a:buNone/>
            </a:pPr>
            <a:endParaRPr lang="ko-KR" altLang="en-US" dirty="0"/>
          </a:p>
          <a:p>
            <a:pPr marL="0" indent="0">
              <a:lnSpc>
                <a:spcPct val="150000"/>
              </a:lnSpc>
              <a:buFont typeface="Arial" charset="0"/>
              <a:buNone/>
            </a:pPr>
            <a:endParaRPr lang="ko-KR" altLang="en-US" dirty="0"/>
          </a:p>
          <a:p>
            <a:pPr marL="0" indent="0">
              <a:lnSpc>
                <a:spcPct val="150000"/>
              </a:lnSpc>
              <a:buFont typeface="Arial" charset="0"/>
              <a:buNone/>
            </a:pPr>
            <a:endParaRPr lang="en-US" altLang="ko-KR" sz="700" dirty="0"/>
          </a:p>
          <a:p>
            <a:pPr marL="0" indent="0">
              <a:lnSpc>
                <a:spcPct val="150000"/>
              </a:lnSpc>
              <a:buFont typeface="Arial" charset="0"/>
              <a:buNone/>
            </a:pPr>
            <a:endParaRPr lang="ko-KR" altLang="en-US" sz="700" dirty="0"/>
          </a:p>
          <a:p>
            <a:pPr marL="0" indent="0" algn="ctr">
              <a:lnSpc>
                <a:spcPct val="150000"/>
              </a:lnSpc>
              <a:buFont typeface="Arial" charset="0"/>
              <a:buNone/>
            </a:pPr>
            <a:r>
              <a:rPr lang="ko-KR" altLang="en-US" sz="2400" b="1" dirty="0">
                <a:latin typeface="궁서체" panose="02030609000101010101" pitchFamily="17" charset="-127"/>
                <a:ea typeface="궁서체" panose="02030609000101010101" pitchFamily="17" charset="-127"/>
              </a:rPr>
              <a:t>삶의 질 향상</a:t>
            </a:r>
            <a:endParaRPr lang="en-US" altLang="ko-KR" sz="2400" b="1" dirty="0">
              <a:latin typeface="궁서체" panose="02030609000101010101" pitchFamily="17" charset="-127"/>
              <a:ea typeface="궁서체" panose="02030609000101010101" pitchFamily="17" charset="-127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704E0F04-C913-403C-8C8F-AF2878D3D5C7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1919142" y="1769157"/>
            <a:ext cx="2520000" cy="234000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8C83F483-FF4E-4F44-8718-E9D33583855B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4986947" y="1769157"/>
            <a:ext cx="2520000" cy="2340000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D1C84827-2327-4A2C-93C8-61AD1DCE54B8}"/>
              </a:ext>
            </a:extLst>
          </p:cNvPr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7967267" y="1769157"/>
            <a:ext cx="2520000" cy="23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0450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194A5E36-22B9-4BFC-B4E0-D2C8AE2C30E4}" type="slidenum">
              <a:rPr lang="en-US" altLang="ko-KR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-33537" y="163307"/>
            <a:ext cx="1595194" cy="2862147"/>
          </a:xfrm>
        </p:spPr>
        <p:txBody>
          <a:bodyPr lIns="0"/>
          <a:lstStyle/>
          <a:p>
            <a:pPr algn="ctr"/>
            <a:r>
              <a:rPr lang="en-US" altLang="ko-KR" dirty="0"/>
              <a:t>MODERN</a:t>
            </a:r>
            <a:br>
              <a:rPr lang="en-US" altLang="ko-KR" dirty="0"/>
            </a:br>
            <a:r>
              <a:rPr lang="en-US" altLang="ko-KR" dirty="0"/>
              <a:t>C  L  A  S  </a:t>
            </a:r>
            <a:r>
              <a:rPr lang="en-US" altLang="ko-KR" dirty="0" err="1"/>
              <a:t>S</a:t>
            </a:r>
            <a:endParaRPr lang="ko-KR" altLang="en-US" dirty="0"/>
          </a:p>
        </p:txBody>
      </p:sp>
      <p:sp>
        <p:nvSpPr>
          <p:cNvPr id="24" name="제목 1">
            <a:extLst>
              <a:ext uri="{FF2B5EF4-FFF2-40B4-BE49-F238E27FC236}">
                <a16:creationId xmlns:a16="http://schemas.microsoft.com/office/drawing/2014/main" id="{1E9F1F17-309D-4535-9843-EE696ACBAE12}"/>
              </a:ext>
            </a:extLst>
          </p:cNvPr>
          <p:cNvSpPr txBox="1">
            <a:spLocks/>
          </p:cNvSpPr>
          <p:nvPr/>
        </p:nvSpPr>
        <p:spPr bwMode="auto">
          <a:xfrm>
            <a:off x="2106563" y="212438"/>
            <a:ext cx="9047472" cy="561547"/>
          </a:xfrm>
          <a:prstGeom prst="rect">
            <a:avLst/>
          </a:prstGeom>
          <a:noFill/>
          <a:ln w="6350" cap="flat" cmpd="sng" algn="ctr">
            <a:noFill/>
            <a:prstDash val="solid"/>
            <a:miter lim="800000"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08000" tIns="0" rIns="0" bIns="0" numCol="1" rtlCol="0" anchor="ctr" anchorCtr="0" compatLnSpc="1">
            <a:prstTxWarp prst="textNoShape">
              <a:avLst/>
            </a:prstTxWarp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lang="ko-KR" altLang="en-US" sz="2000" kern="1200" spc="-100" baseline="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5. </a:t>
            </a:r>
            <a:r>
              <a:rPr lang="ko-KR" altLang="en-US" sz="28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차별점</a:t>
            </a:r>
            <a:endParaRPr lang="ko-KR" altLang="en-US" sz="280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FCFBE574-197A-4F85-ADA0-E5705CBDC255}"/>
              </a:ext>
            </a:extLst>
          </p:cNvPr>
          <p:cNvGrpSpPr/>
          <p:nvPr/>
        </p:nvGrpSpPr>
        <p:grpSpPr>
          <a:xfrm>
            <a:off x="2403119" y="1393612"/>
            <a:ext cx="7143688" cy="523220"/>
            <a:chOff x="2403119" y="1484784"/>
            <a:chExt cx="7143688" cy="523220"/>
          </a:xfrm>
        </p:grpSpPr>
        <p:grpSp>
          <p:nvGrpSpPr>
            <p:cNvPr id="10" name="그룹 9"/>
            <p:cNvGrpSpPr/>
            <p:nvPr/>
          </p:nvGrpSpPr>
          <p:grpSpPr>
            <a:xfrm>
              <a:off x="2403119" y="1534143"/>
              <a:ext cx="423524" cy="424502"/>
              <a:chOff x="4583270" y="2233299"/>
              <a:chExt cx="2829306" cy="2835841"/>
            </a:xfrm>
          </p:grpSpPr>
          <p:sp>
            <p:nvSpPr>
              <p:cNvPr id="12" name="막힌 원호 11"/>
              <p:cNvSpPr/>
              <p:nvPr/>
            </p:nvSpPr>
            <p:spPr>
              <a:xfrm rot="14527456">
                <a:off x="4596342" y="2252906"/>
                <a:ext cx="2816234" cy="2816234"/>
              </a:xfrm>
              <a:prstGeom prst="blockArc">
                <a:avLst>
                  <a:gd name="adj1" fmla="val 9750066"/>
                  <a:gd name="adj2" fmla="val 16821575"/>
                  <a:gd name="adj3" fmla="val 12297"/>
                </a:avLst>
              </a:prstGeom>
              <a:solidFill>
                <a:srgbClr val="4C67F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0" lang="ko-KR" altLang="en-US" sz="1600" spc="-220" dirty="0">
                  <a:ln w="6350" cmpd="sng">
                    <a:noFill/>
                    <a:prstDash val="solid"/>
                  </a:ln>
                  <a:solidFill>
                    <a:schemeClr val="bg1">
                      <a:lumMod val="85000"/>
                    </a:schemeClr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13" name="막힌 원호 12"/>
              <p:cNvSpPr/>
              <p:nvPr/>
            </p:nvSpPr>
            <p:spPr>
              <a:xfrm>
                <a:off x="4583270" y="2233300"/>
                <a:ext cx="2816234" cy="2816234"/>
              </a:xfrm>
              <a:prstGeom prst="blockArc">
                <a:avLst>
                  <a:gd name="adj1" fmla="val 9900400"/>
                  <a:gd name="adj2" fmla="val 16099696"/>
                  <a:gd name="adj3" fmla="val 14821"/>
                </a:avLst>
              </a:prstGeom>
              <a:solidFill>
                <a:srgbClr val="4A6E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0" lang="ko-KR" altLang="en-US" sz="1600" spc="-220" dirty="0">
                  <a:ln w="6350" cmpd="sng">
                    <a:noFill/>
                    <a:prstDash val="solid"/>
                  </a:ln>
                  <a:solidFill>
                    <a:schemeClr val="bg1">
                      <a:lumMod val="85000"/>
                    </a:schemeClr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15" name="막힌 원호 14"/>
              <p:cNvSpPr/>
              <p:nvPr/>
            </p:nvSpPr>
            <p:spPr>
              <a:xfrm rot="6300000">
                <a:off x="4583270" y="2233300"/>
                <a:ext cx="2816233" cy="2816232"/>
              </a:xfrm>
              <a:prstGeom prst="blockArc">
                <a:avLst>
                  <a:gd name="adj1" fmla="val 9900400"/>
                  <a:gd name="adj2" fmla="val 17903772"/>
                  <a:gd name="adj3" fmla="val 8816"/>
                </a:avLst>
              </a:prstGeom>
              <a:solidFill>
                <a:srgbClr val="6686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0" lang="ko-KR" altLang="en-US" sz="1600" spc="-220" dirty="0">
                  <a:ln w="6350" cmpd="sng">
                    <a:noFill/>
                    <a:prstDash val="solid"/>
                  </a:ln>
                  <a:solidFill>
                    <a:schemeClr val="bg1">
                      <a:lumMod val="85000"/>
                    </a:schemeClr>
                  </a:solidFill>
                  <a:latin typeface="+mj-ea"/>
                  <a:ea typeface="+mj-ea"/>
                </a:endParaRPr>
              </a:p>
            </p:txBody>
          </p:sp>
        </p:grp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1E9DE42-4D0A-4471-A1D5-B2FAA1083A2B}"/>
                </a:ext>
              </a:extLst>
            </p:cNvPr>
            <p:cNvSpPr txBox="1"/>
            <p:nvPr/>
          </p:nvSpPr>
          <p:spPr>
            <a:xfrm>
              <a:off x="2826643" y="1484784"/>
              <a:ext cx="672016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  <a:cs typeface="함초롬돋움" panose="020B0604000101010101" pitchFamily="50" charset="-127"/>
                </a:rPr>
                <a:t>카드뉴스형 후기 지원</a:t>
              </a: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29D45ACF-1399-435B-A10B-2C43817B0249}"/>
              </a:ext>
            </a:extLst>
          </p:cNvPr>
          <p:cNvGrpSpPr/>
          <p:nvPr/>
        </p:nvGrpSpPr>
        <p:grpSpPr>
          <a:xfrm>
            <a:off x="9002074" y="5484138"/>
            <a:ext cx="423524" cy="424502"/>
            <a:chOff x="4583270" y="2233300"/>
            <a:chExt cx="2829306" cy="2835840"/>
          </a:xfrm>
        </p:grpSpPr>
        <p:sp>
          <p:nvSpPr>
            <p:cNvPr id="34" name="막힌 원호 33">
              <a:extLst>
                <a:ext uri="{FF2B5EF4-FFF2-40B4-BE49-F238E27FC236}">
                  <a16:creationId xmlns:a16="http://schemas.microsoft.com/office/drawing/2014/main" id="{4993D485-D113-4885-9E3A-34145F09D68E}"/>
                </a:ext>
              </a:extLst>
            </p:cNvPr>
            <p:cNvSpPr/>
            <p:nvPr/>
          </p:nvSpPr>
          <p:spPr>
            <a:xfrm rot="14527456">
              <a:off x="4596342" y="2252906"/>
              <a:ext cx="2816234" cy="2816234"/>
            </a:xfrm>
            <a:prstGeom prst="blockArc">
              <a:avLst>
                <a:gd name="adj1" fmla="val 9750066"/>
                <a:gd name="adj2" fmla="val 16821575"/>
                <a:gd name="adj3" fmla="val 12297"/>
              </a:avLst>
            </a:prstGeom>
            <a:solidFill>
              <a:srgbClr val="4C67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0" lang="ko-KR" altLang="en-US" sz="1600" spc="-220" dirty="0">
                <a:ln w="6350" cmpd="sng">
                  <a:noFill/>
                  <a:prstDash val="solid"/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35" name="막힌 원호 34">
              <a:extLst>
                <a:ext uri="{FF2B5EF4-FFF2-40B4-BE49-F238E27FC236}">
                  <a16:creationId xmlns:a16="http://schemas.microsoft.com/office/drawing/2014/main" id="{B2A088C5-1136-43FD-80EF-399E7D9ECCC2}"/>
                </a:ext>
              </a:extLst>
            </p:cNvPr>
            <p:cNvSpPr/>
            <p:nvPr/>
          </p:nvSpPr>
          <p:spPr>
            <a:xfrm>
              <a:off x="4583270" y="2233300"/>
              <a:ext cx="2816234" cy="2816234"/>
            </a:xfrm>
            <a:prstGeom prst="blockArc">
              <a:avLst>
                <a:gd name="adj1" fmla="val 9900400"/>
                <a:gd name="adj2" fmla="val 16099696"/>
                <a:gd name="adj3" fmla="val 14821"/>
              </a:avLst>
            </a:prstGeom>
            <a:solidFill>
              <a:srgbClr val="4A6E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0" lang="ko-KR" altLang="en-US" sz="1600" spc="-220" dirty="0">
                <a:ln w="6350" cmpd="sng">
                  <a:noFill/>
                  <a:prstDash val="solid"/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36" name="막힌 원호 35">
              <a:extLst>
                <a:ext uri="{FF2B5EF4-FFF2-40B4-BE49-F238E27FC236}">
                  <a16:creationId xmlns:a16="http://schemas.microsoft.com/office/drawing/2014/main" id="{1A4E1F72-D1DA-4850-863A-846A12B02A59}"/>
                </a:ext>
              </a:extLst>
            </p:cNvPr>
            <p:cNvSpPr/>
            <p:nvPr/>
          </p:nvSpPr>
          <p:spPr>
            <a:xfrm rot="6300000">
              <a:off x="4583270" y="2233300"/>
              <a:ext cx="2816234" cy="2816234"/>
            </a:xfrm>
            <a:prstGeom prst="blockArc">
              <a:avLst>
                <a:gd name="adj1" fmla="val 9900400"/>
                <a:gd name="adj2" fmla="val 17903772"/>
                <a:gd name="adj3" fmla="val 8816"/>
              </a:avLst>
            </a:prstGeom>
            <a:solidFill>
              <a:srgbClr val="668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0" lang="ko-KR" altLang="en-US" sz="1600" spc="-220" dirty="0">
                <a:ln w="6350" cmpd="sng">
                  <a:noFill/>
                  <a:prstDash val="solid"/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endParaRP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B3FB378F-B6A1-4BA2-9F33-E13FE33FC61F}"/>
              </a:ext>
            </a:extLst>
          </p:cNvPr>
          <p:cNvSpPr txBox="1"/>
          <p:nvPr/>
        </p:nvSpPr>
        <p:spPr>
          <a:xfrm>
            <a:off x="5820311" y="5445224"/>
            <a:ext cx="37030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  <a:cs typeface="함초롬돋움" panose="020B0604000101010101" pitchFamily="50" charset="-127"/>
              </a:rPr>
              <a:t>다양한 체험활동 지원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6E349B9-D547-4E4F-92AC-5AF5110753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2856" y="2402975"/>
            <a:ext cx="2520000" cy="2520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91884EF-9EC4-44B1-BDD7-9AF9997294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7874" y="2402975"/>
            <a:ext cx="2520000" cy="2520000"/>
          </a:xfrm>
          <a:prstGeom prst="rect">
            <a:avLst/>
          </a:prstGeom>
        </p:spPr>
      </p:pic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ACD0BA2F-38C4-48BB-9E92-603B561ED0F0}"/>
              </a:ext>
            </a:extLst>
          </p:cNvPr>
          <p:cNvCxnSpPr>
            <a:cxnSpLocks/>
          </p:cNvCxnSpPr>
          <p:nvPr/>
        </p:nvCxnSpPr>
        <p:spPr>
          <a:xfrm flipH="1">
            <a:off x="9232205" y="4807089"/>
            <a:ext cx="1" cy="690255"/>
          </a:xfrm>
          <a:prstGeom prst="line">
            <a:avLst/>
          </a:prstGeom>
          <a:ln w="34925">
            <a:gradFill flip="none" rotWithShape="1">
              <a:gsLst>
                <a:gs pos="19000">
                  <a:schemeClr val="bg1"/>
                </a:gs>
                <a:gs pos="0">
                  <a:schemeClr val="bg1"/>
                </a:gs>
                <a:gs pos="2200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85000"/>
                    <a:lumOff val="15000"/>
                  </a:schemeClr>
                </a:gs>
              </a:gsLst>
              <a:lin ang="2700000" scaled="1"/>
              <a:tileRect/>
            </a:gra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A8915AEB-3F1D-448D-9DB7-4FEF943D7FF3}"/>
              </a:ext>
            </a:extLst>
          </p:cNvPr>
          <p:cNvCxnSpPr>
            <a:cxnSpLocks/>
          </p:cNvCxnSpPr>
          <p:nvPr/>
        </p:nvCxnSpPr>
        <p:spPr>
          <a:xfrm>
            <a:off x="2591194" y="1864538"/>
            <a:ext cx="0" cy="533516"/>
          </a:xfrm>
          <a:prstGeom prst="line">
            <a:avLst/>
          </a:prstGeom>
          <a:ln w="34925">
            <a:gradFill flip="none" rotWithShape="1">
              <a:gsLst>
                <a:gs pos="19000">
                  <a:schemeClr val="bg1"/>
                </a:gs>
                <a:gs pos="0">
                  <a:schemeClr val="bg1"/>
                </a:gs>
                <a:gs pos="2200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85000"/>
                    <a:lumOff val="15000"/>
                  </a:schemeClr>
                </a:gs>
              </a:gsLst>
              <a:lin ang="2700000" scaled="1"/>
              <a:tileRect/>
            </a:gra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ëì´ì²´íì ëí ì´ë¯¸ì§ ê²ìê²°ê³¼">
            <a:extLst>
              <a:ext uri="{FF2B5EF4-FFF2-40B4-BE49-F238E27FC236}">
                <a16:creationId xmlns:a16="http://schemas.microsoft.com/office/drawing/2014/main" id="{E1D90642-22FB-4061-AC0A-0560A7979D20}"/>
              </a:ext>
            </a:extLst>
          </p:cNvPr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4831" y="2416974"/>
            <a:ext cx="2520001" cy="2492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4815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dist"/>
            <a:r>
              <a:rPr lang="ko-KR" altLang="en-US" dirty="0"/>
              <a:t>자바</a:t>
            </a:r>
            <a:r>
              <a:rPr lang="en-US" altLang="ko-KR" dirty="0"/>
              <a:t>110</a:t>
            </a:r>
            <a:r>
              <a:rPr lang="ko-KR" altLang="en-US" dirty="0"/>
              <a:t>기 </a:t>
            </a:r>
            <a:r>
              <a:rPr lang="en-US" altLang="ko-KR" dirty="0"/>
              <a:t>5</a:t>
            </a:r>
            <a:r>
              <a:rPr lang="ko-KR" altLang="en-US" dirty="0"/>
              <a:t>조</a:t>
            </a:r>
          </a:p>
        </p:txBody>
      </p:sp>
      <p:sp>
        <p:nvSpPr>
          <p:cNvPr id="3" name="제목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22876799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1">
      <a:majorFont>
        <a:latin typeface="KoPub돋움체 Bold"/>
        <a:ea typeface="KoPub돋움체 Bold"/>
        <a:cs typeface=""/>
      </a:majorFont>
      <a:minorFont>
        <a:latin typeface="KoPub돋움체 Medium"/>
        <a:ea typeface="KoPub돋움체 Mediu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100000">
              <a:schemeClr val="tx2">
                <a:lumMod val="75000"/>
              </a:schemeClr>
            </a:gs>
            <a:gs pos="0">
              <a:schemeClr val="tx2">
                <a:lumMod val="60000"/>
                <a:lumOff val="40000"/>
              </a:schemeClr>
            </a:gs>
          </a:gsLst>
          <a:lin ang="2700000" scaled="1"/>
          <a:tileRect/>
        </a:gradFill>
        <a:ln>
          <a:noFill/>
        </a:ln>
      </a:spPr>
      <a:bodyPr rtlCol="0" anchor="ctr"/>
      <a:lstStyle>
        <a:defPPr algn="ctr">
          <a:defRPr kumimoji="0" sz="2000" spc="-220" dirty="0">
            <a:ln w="6350" cmpd="sng">
              <a:noFill/>
              <a:prstDash val="solid"/>
            </a:ln>
            <a:solidFill>
              <a:schemeClr val="bg1">
                <a:lumMod val="85000"/>
              </a:schemeClr>
            </a:solidFill>
            <a:latin typeface="+mj-ea"/>
            <a:ea typeface="+mj-ea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8347</TotalTime>
  <Words>173</Words>
  <Application>Microsoft Office PowerPoint</Application>
  <PresentationFormat>사용자 지정</PresentationFormat>
  <Paragraphs>85</Paragraphs>
  <Slides>8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7" baseType="lpstr">
      <vt:lpstr>함초롬돋움</vt:lpstr>
      <vt:lpstr>궁서체</vt:lpstr>
      <vt:lpstr>KoPub돋움체 Medium</vt:lpstr>
      <vt:lpstr>KoPub돋움체 Bold</vt:lpstr>
      <vt:lpstr>굴림</vt:lpstr>
      <vt:lpstr>휴먼모음T</vt:lpstr>
      <vt:lpstr>Arial</vt:lpstr>
      <vt:lpstr>맑은 고딕</vt:lpstr>
      <vt:lpstr>Office 테마</vt:lpstr>
      <vt:lpstr>MODERN CLASS</vt:lpstr>
      <vt:lpstr>PowerPoint 프레젠테이션</vt:lpstr>
      <vt:lpstr>MODERN C  L  A  S  S</vt:lpstr>
      <vt:lpstr>MODERN C  L  A  S  S</vt:lpstr>
      <vt:lpstr>MODERN C  L  A  S  S</vt:lpstr>
      <vt:lpstr>MODERN C  L  A  S  S</vt:lpstr>
      <vt:lpstr>MODERN C  L  A  S  S</vt:lpstr>
      <vt:lpstr>감사합니다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표지</dc:title>
  <dc:creator>애드포션;Choi Won Seok</dc:creator>
  <cp:keywords>Adpotion.tistory.com</cp:keywords>
  <cp:lastModifiedBy>캐리 윤</cp:lastModifiedBy>
  <cp:revision>699</cp:revision>
  <cp:lastPrinted>2012-11-28T08:43:34Z</cp:lastPrinted>
  <dcterms:created xsi:type="dcterms:W3CDTF">2011-05-12T13:17:36Z</dcterms:created>
  <dcterms:modified xsi:type="dcterms:W3CDTF">2018-10-05T00:35:46Z</dcterms:modified>
</cp:coreProperties>
</file>