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0A160-F398-910F-A488-145544819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26C311-3CE3-DD95-E1E0-875DE3631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51FFD5-A721-7107-6502-8CE3A9CA1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212393-8285-D2EA-6490-33461FECE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79E429-9B50-CE78-CBCD-AA39E83B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89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73810-472C-70D0-094C-9414B4E96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06AFA8-DF4F-2D4B-8CC2-5EE7D21ED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F92AEB-37EF-624E-B0C8-45A35C38E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F77094-EFAB-2D35-CFFA-75426462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4DE5F0-89BF-9554-7970-56B9B14B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D31C27-D8CD-62CA-30A3-D05DC5996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6E5101-C7CF-0D4D-EB1E-A6394A850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FFBAC-3DBC-CC42-2AC6-1E46CD71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40EB99-4339-B25D-2643-ACB50C11F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752CC8-9990-4D9D-BD69-82BE8B68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61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54115-9E2B-65AC-63F5-CBE33C35E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3313E-EF03-8842-7733-DECD2F16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61084B-8703-41B3-3FBF-2D6D42F3D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9F929-EDBB-D5CB-9F52-4F342985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44115D-5158-69AB-7602-8279F050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5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63ED2-79D7-0AB1-0A83-2DDF1C84C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453102-69AB-7062-D092-1B534C9B3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CC2558-2354-EF9C-B9A5-BC641111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283A5C-4B9F-48AD-7BC5-69AFCCF3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8A7207-40F6-EAFD-448C-B0B011BD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95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1080F-E225-CF56-1129-2714447FD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CC2A1-667A-4487-F73A-C18854154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1CE441-F315-5212-77BE-10B1390F0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0BB5F8-218D-B023-96E0-E6295DDD6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CA3C76-39A8-55CE-86F9-163A5663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7A758-7733-5116-794B-C02A0080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77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F2E02-8C45-B01F-F3A5-76CDAD75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6B3465-00FD-E78D-6177-48BFF0EF1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AF4A17-1496-5B99-AED8-E92AECE25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27575B-65CF-DABD-D379-237F3458E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438697-FA48-5E37-0819-D10AC1CAF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47F0F6-9412-93A7-E110-B5A1AEA0D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93B83E-3848-F2A7-7F52-D7BC57841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8E772F-8DBB-252F-4C9B-0C1AC6F7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6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85657-6A8F-1921-EA79-F75312AF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9C5CD0-72D8-999D-7FD9-62D803210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78FA1E-C1CC-7163-0E28-C1A15ACC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6E7CC2-4FDE-96EF-9836-1739AA7C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90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218C55-5FE7-83C6-C7BD-6A99CFA35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B3EBD9-781C-7448-C737-215BFDD0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5EBAAD-FF3F-3770-682F-87B9BEA6A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21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F0487-E575-31B6-5EEF-4BAF994B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533365-4A82-6C3D-D88A-E45580F5A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61B3A8-9EEB-FF78-720F-ABEFC4A54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7F24DC-E849-4016-5ECE-BA273D9C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D8F346-F24E-64B0-E0A3-23BFB8B06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8CBC65-F9B8-9B85-AF1C-39A0EAD8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65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938A2-54C2-237D-1A3C-AC2F98A2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1D6885-3963-B890-0190-087D2CCACD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8EDA25-5CA4-0F1A-FF18-7B0F16B47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C39CC7-0024-3EB1-9A01-E60F0ECB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C257C-B0BF-4458-BCB4-AD4358D12A42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0E3667-B64A-A378-6709-20E4B885A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2A6FCA-9BC3-1406-F6B1-555B993E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52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7FD12C-67BC-8F0F-9C80-1BE0E7A0F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BF8C10-BF64-9072-A8BE-0555C35B7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3CC2A-7ED2-B0C1-2024-E178DF26D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8C257C-B0BF-4458-BCB4-AD4358D12A42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8AEEAF-DA38-4ED7-D552-19F4DB5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F7AB6C-5A99-70C7-5BF7-2177B60BE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4ACF90-2ED0-4C0F-854C-82CC26AC1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513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68C90EC-7B6D-F919-94E7-5C75946E5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12"/>
            <a:ext cx="12192000" cy="68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09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7D0870-139B-BD86-C6E4-97355AB74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56C6170-0D1B-D453-F45E-DEBD80E90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34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00962-D87C-4A75-73C9-A4DBA39A4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E7C8D21-337B-8DF2-C840-E415D6378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97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3789A-3A27-DC7E-B5C7-A967FE6E2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03231A0-911D-6B16-0C0F-935968843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26"/>
            <a:ext cx="12192000" cy="684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58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7E31F-9A5E-944C-862C-C2D6E517A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09E628E-8E3F-7724-F2F7-1D6487AE8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164"/>
            <a:ext cx="12192000" cy="668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58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18F83-DE41-0F14-8385-A8C74E56B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DCD946C-2294-BE4B-2E55-F2073346A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449"/>
            <a:ext cx="12192000" cy="68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46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C4630-D352-1CFB-DE7B-9573D4744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8134B6C-A727-203D-4E5F-FBF78EB94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" y="0"/>
            <a:ext cx="12174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7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CC56F-56CA-CF28-7B29-2EB2DC95D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2E3F00-BA4A-4EA7-A28B-3C99361FA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61"/>
            <a:ext cx="12192000" cy="682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53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472DC-51F2-89CC-A077-7B6A4AE1D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9B782F4-E9CC-FD6B-BF77-B014CCFAE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278"/>
            <a:ext cx="12192000" cy="675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33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CBAE5-EFCD-3465-80CF-4EC71EBEB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134902E-A1FD-3396-C3C6-692F938E9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87"/>
            <a:ext cx="12192000" cy="683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329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D684A-3BF8-D5CC-2C2D-FD358E465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3C4EBB-110B-6EAE-7C1D-4D449551E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81"/>
            <a:ext cx="12192000" cy="682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00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2624D-EF21-4322-6B11-0EF95A25F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79C4853-ADEB-BF75-C701-5B6FE7D4F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04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송창우/21700383</dc:creator>
  <cp:lastModifiedBy>송창우/21700383</cp:lastModifiedBy>
  <cp:revision>4</cp:revision>
  <dcterms:created xsi:type="dcterms:W3CDTF">2025-03-29T02:26:14Z</dcterms:created>
  <dcterms:modified xsi:type="dcterms:W3CDTF">2025-04-01T02:22:10Z</dcterms:modified>
</cp:coreProperties>
</file>