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A160-F398-910F-A488-14554481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6C311-3CE3-DD95-E1E0-875DE363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1FFD5-A721-7107-6502-8CE3A9CA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12393-8285-D2EA-6490-33461FEC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9E429-9B50-CE78-CBCD-AA39E83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3810-472C-70D0-094C-9414B4E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6AFA8-DF4F-2D4B-8CC2-5EE7D21E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2AEB-37EF-624E-B0C8-45A35C38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77094-EFAB-2D35-CFFA-7542646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DE5F0-89BF-9554-7970-56B9B14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31C27-D8CD-62CA-30A3-D05DC5996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E5101-C7CF-0D4D-EB1E-A6394A85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FFBAC-3DBC-CC42-2AC6-1E46CD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0EB99-4339-B25D-2643-ACB50C11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52CC8-9990-4D9D-BD69-82BE8B6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4115-9E2B-65AC-63F5-CBE33C35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313E-EF03-8842-7733-DECD2F16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084B-8703-41B3-3FBF-2D6D42F3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F929-EDBB-D5CB-9F52-4F34298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115D-5158-69AB-7602-8279F05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63ED2-79D7-0AB1-0A83-2DDF1C84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53102-69AB-7062-D092-1B534C9B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C2558-2354-EF9C-B9A5-BC641111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83A5C-4B9F-48AD-7BC5-69AFCCF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A7207-40F6-EAFD-448C-B0B011B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080F-E225-CF56-1129-2714447F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CC2A1-667A-4487-F73A-C1885415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CE441-F315-5212-77BE-10B1390F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BB5F8-218D-B023-96E0-E6295DDD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A3C76-39A8-55CE-86F9-163A5663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7A758-7733-5116-794B-C02A008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F2E02-8C45-B01F-F3A5-76CDAD7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3465-00FD-E78D-6177-48BFF0EF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4A17-1496-5B99-AED8-E92AECE2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575B-65CF-DABD-D379-237F3458E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438697-FA48-5E37-0819-D10AC1CA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7F0F6-9412-93A7-E110-B5A1AEA0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93B83E-3848-F2A7-7F52-D7BC5784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E772F-8DBB-252F-4C9B-0C1AC6F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5657-6A8F-1921-EA79-F75312AF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C5CD0-72D8-999D-7FD9-62D80321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8FA1E-C1CC-7163-0E28-C1A15AC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E7CC2-4FDE-96EF-9836-1739AA7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0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18C55-5FE7-83C6-C7BD-6A99CFA3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3EBD9-781C-7448-C737-215BFDD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EBAAD-FF3F-3770-682F-87B9BEA6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0487-E575-31B6-5EEF-4BAF994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3365-4A82-6C3D-D88A-E45580F5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1B3A8-9EEB-FF78-720F-ABEFC4A5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F24DC-E849-4016-5ECE-BA273D9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8F346-F24E-64B0-E0A3-23BFB8B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CBC65-F9B8-9B85-AF1C-39A0EAD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38A2-54C2-237D-1A3C-AC2F98A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D6885-3963-B890-0190-087D2CCAC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DA25-5CA4-0F1A-FF18-7B0F16B4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39CC7-0024-3EB1-9A01-E60F0ECB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E3667-B64A-A378-6709-20E4B885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A6FCA-9BC3-1406-F6B1-555B993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FD12C-67BC-8F0F-9C80-1BE0E7A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F8C10-BF64-9072-A8BE-0555C35B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3CC2A-7ED2-B0C1-2024-E178DF26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C257C-B0BF-4458-BCB4-AD4358D12A42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AEEAF-DA38-4ED7-D552-19F4DB5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7AB6C-5A99-70C7-5BF7-2177B60B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56C170-C79A-E617-DC82-D2AD9E698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5"/>
            <a:ext cx="12192000" cy="68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73E4-EFC3-38B3-2E26-9EE1ECAF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CA10D4-D2CA-6BA1-BB1C-2FAE542F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2"/>
            <a:ext cx="12192000" cy="68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5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61976-A40E-FA22-6120-BEFCBE20B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8F195E-3371-29F5-9385-C26D126B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8"/>
            <a:ext cx="12192000" cy="68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F8E18-99F1-E359-1C76-FF45A3B85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1B8F34-47FB-261D-77BF-5138E019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2"/>
            <a:ext cx="12192000" cy="68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76504-900E-3912-E1FA-E512391F8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A68413-E469-D9CE-D16D-847603F7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83"/>
            <a:ext cx="12192000" cy="67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5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D0D5E-DA00-A9EF-CB2D-B4F30FA12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A00E40-8249-2EF6-43ED-AA35BE71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" y="0"/>
            <a:ext cx="12155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4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A5FF1-C4D2-6C72-FCCD-0A9E4497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442C3B-5536-9553-6A48-44448B4C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6"/>
            <a:ext cx="12192000" cy="68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7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047E1-BBB0-5ADD-9BA9-10F4D302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5F81BA-8FDD-35E4-4D5E-65B90D6A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"/>
            <a:ext cx="12192000" cy="68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5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253EF-DF8C-5804-1551-4DA836FA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9B2A5AB-60FB-0AA1-EC04-164B5CCC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9"/>
            <a:ext cx="12192000" cy="68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F71FC-D6B8-DC7D-A0C0-4E5126E9B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FDC971-0B90-E180-E677-3B832F8F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80"/>
            <a:ext cx="12192000" cy="679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1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6A904-C75C-33C6-5FF4-8321FD639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4B2C83-B031-0379-3BEC-2D2A6258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75"/>
            <a:ext cx="12192000" cy="68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6</cp:revision>
  <dcterms:created xsi:type="dcterms:W3CDTF">2025-03-29T02:26:14Z</dcterms:created>
  <dcterms:modified xsi:type="dcterms:W3CDTF">2025-04-02T02:57:35Z</dcterms:modified>
</cp:coreProperties>
</file>