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A160-F398-910F-A488-14554481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6C311-3CE3-DD95-E1E0-875DE363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1FFD5-A721-7107-6502-8CE3A9CA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12393-8285-D2EA-6490-33461FEC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9E429-9B50-CE78-CBCD-AA39E83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3810-472C-70D0-094C-9414B4E9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6AFA8-DF4F-2D4B-8CC2-5EE7D21E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2AEB-37EF-624E-B0C8-45A35C38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77094-EFAB-2D35-CFFA-75426462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DE5F0-89BF-9554-7970-56B9B14B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D31C27-D8CD-62CA-30A3-D05DC5996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E5101-C7CF-0D4D-EB1E-A6394A85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FFBAC-3DBC-CC42-2AC6-1E46CD7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0EB99-4339-B25D-2643-ACB50C11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52CC8-9990-4D9D-BD69-82BE8B68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54115-9E2B-65AC-63F5-CBE33C35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3313E-EF03-8842-7733-DECD2F16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084B-8703-41B3-3FBF-2D6D42F3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9F929-EDBB-D5CB-9F52-4F34298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4115D-5158-69AB-7602-8279F05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63ED2-79D7-0AB1-0A83-2DDF1C84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53102-69AB-7062-D092-1B534C9B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C2558-2354-EF9C-B9A5-BC641111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83A5C-4B9F-48AD-7BC5-69AFCCF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A7207-40F6-EAFD-448C-B0B011B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1080F-E225-CF56-1129-2714447F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CC2A1-667A-4487-F73A-C18854154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CE441-F315-5212-77BE-10B1390F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BB5F8-218D-B023-96E0-E6295DDD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A3C76-39A8-55CE-86F9-163A5663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7A758-7733-5116-794B-C02A0080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F2E02-8C45-B01F-F3A5-76CDAD7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B3465-00FD-E78D-6177-48BFF0EF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F4A17-1496-5B99-AED8-E92AECE2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7575B-65CF-DABD-D379-237F3458E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438697-FA48-5E37-0819-D10AC1CA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7F0F6-9412-93A7-E110-B5A1AEA0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93B83E-3848-F2A7-7F52-D7BC5784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E772F-8DBB-252F-4C9B-0C1AC6F7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5657-6A8F-1921-EA79-F75312AF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C5CD0-72D8-999D-7FD9-62D80321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8FA1E-C1CC-7163-0E28-C1A15AC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E7CC2-4FDE-96EF-9836-1739AA7C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0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18C55-5FE7-83C6-C7BD-6A99CFA3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3EBD9-781C-7448-C737-215BFDD0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EBAAD-FF3F-3770-682F-87B9BEA6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2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0487-E575-31B6-5EEF-4BAF994B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33365-4A82-6C3D-D88A-E45580F5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1B3A8-9EEB-FF78-720F-ABEFC4A54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F24DC-E849-4016-5ECE-BA273D9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8F346-F24E-64B0-E0A3-23BFB8B0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CBC65-F9B8-9B85-AF1C-39A0EAD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5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38A2-54C2-237D-1A3C-AC2F98A2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D6885-3963-B890-0190-087D2CCAC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DA25-5CA4-0F1A-FF18-7B0F16B4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C39CC7-0024-3EB1-9A01-E60F0ECB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E3667-B64A-A378-6709-20E4B885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A6FCA-9BC3-1406-F6B1-555B993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FD12C-67BC-8F0F-9C80-1BE0E7A0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F8C10-BF64-9072-A8BE-0555C35B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3CC2A-7ED2-B0C1-2024-E178DF26D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AEEAF-DA38-4ED7-D552-19F4DB5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7AB6C-5A99-70C7-5BF7-2177B60B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8C90EC-7B6D-F919-94E7-5C75946E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2"/>
            <a:ext cx="12192000" cy="6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7E31F-9A5E-944C-862C-C2D6E517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9E628E-8E3F-7724-F2F7-1D6487AE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64"/>
            <a:ext cx="12192000" cy="66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18F83-DE41-0F14-8385-A8C74E56B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CD946C-2294-BE4B-2E55-F2073346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49"/>
            <a:ext cx="12192000" cy="68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4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C4630-D352-1CFB-DE7B-9573D474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134B6C-A727-203D-4E5F-FBF78EB9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0"/>
            <a:ext cx="12174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7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C56F-56CA-CF28-7B29-2EB2DC95D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2E3F00-BA4A-4EA7-A28B-3C99361F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1"/>
            <a:ext cx="12192000" cy="682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72DC-51F2-89CC-A077-7B6A4AE1D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B782F4-E9CC-FD6B-BF77-B014CCFAE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78"/>
            <a:ext cx="12192000" cy="67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3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CBAE5-EFCD-3465-80CF-4EC71EBEB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34902E-A1FD-3396-C3C6-692F938E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7"/>
            <a:ext cx="12192000" cy="68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D684A-3BF8-D5CC-2C2D-FD358E465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3C4EBB-110B-6EAE-7C1D-4D449551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1"/>
            <a:ext cx="12192000" cy="68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0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2624D-EF21-4322-6B11-0EF95A25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0222E3-73DC-DCBB-13D7-344875CA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9"/>
            <a:ext cx="12192000" cy="68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2</cp:revision>
  <dcterms:created xsi:type="dcterms:W3CDTF">2025-03-29T02:26:14Z</dcterms:created>
  <dcterms:modified xsi:type="dcterms:W3CDTF">2025-03-31T03:33:30Z</dcterms:modified>
</cp:coreProperties>
</file>