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0A160-F398-910F-A488-145544819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26C311-3CE3-DD95-E1E0-875DE3631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51FFD5-A721-7107-6502-8CE3A9CA1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57C-B0BF-4458-BCB4-AD4358D12A42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212393-8285-D2EA-6490-33461FECE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79E429-9B50-CE78-CBCD-AA39E83B2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CF90-2ED0-4C0F-854C-82CC26AC1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89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073810-472C-70D0-094C-9414B4E96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06AFA8-DF4F-2D4B-8CC2-5EE7D21ED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F92AEB-37EF-624E-B0C8-45A35C38E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57C-B0BF-4458-BCB4-AD4358D12A42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F77094-EFAB-2D35-CFFA-75426462F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4DE5F0-89BF-9554-7970-56B9B14B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CF90-2ED0-4C0F-854C-82CC26AC1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0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D31C27-D8CD-62CA-30A3-D05DC59969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6E5101-C7CF-0D4D-EB1E-A6394A850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FFBAC-3DBC-CC42-2AC6-1E46CD71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57C-B0BF-4458-BCB4-AD4358D12A42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40EB99-4339-B25D-2643-ACB50C11F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752CC8-9990-4D9D-BD69-82BE8B68F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CF90-2ED0-4C0F-854C-82CC26AC1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611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54115-9E2B-65AC-63F5-CBE33C35E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3313E-EF03-8842-7733-DECD2F16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61084B-8703-41B3-3FBF-2D6D42F3D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57C-B0BF-4458-BCB4-AD4358D12A42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99F929-EDBB-D5CB-9F52-4F3429851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44115D-5158-69AB-7602-8279F0507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CF90-2ED0-4C0F-854C-82CC26AC1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59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63ED2-79D7-0AB1-0A83-2DDF1C84C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453102-69AB-7062-D092-1B534C9B3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CC2558-2354-EF9C-B9A5-BC641111E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57C-B0BF-4458-BCB4-AD4358D12A42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283A5C-4B9F-48AD-7BC5-69AFCCF3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8A7207-40F6-EAFD-448C-B0B011BD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CF90-2ED0-4C0F-854C-82CC26AC1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958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41080F-E225-CF56-1129-2714447FD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DCC2A1-667A-4487-F73A-C188541546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1CE441-F315-5212-77BE-10B1390F0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0BB5F8-218D-B023-96E0-E6295DDD6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57C-B0BF-4458-BCB4-AD4358D12A42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CA3C76-39A8-55CE-86F9-163A5663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7A758-7733-5116-794B-C02A00809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CF90-2ED0-4C0F-854C-82CC26AC1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77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F2E02-8C45-B01F-F3A5-76CDAD751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6B3465-00FD-E78D-6177-48BFF0EF1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AF4A17-1496-5B99-AED8-E92AECE25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27575B-65CF-DABD-D379-237F3458EE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438697-FA48-5E37-0819-D10AC1CAF4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47F0F6-9412-93A7-E110-B5A1AEA0D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57C-B0BF-4458-BCB4-AD4358D12A42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93B83E-3848-F2A7-7F52-D7BC57841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8E772F-8DBB-252F-4C9B-0C1AC6F73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CF90-2ED0-4C0F-854C-82CC26AC1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6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A85657-6A8F-1921-EA79-F75312AFA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9C5CD0-72D8-999D-7FD9-62D803210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57C-B0BF-4458-BCB4-AD4358D12A42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78FA1E-C1CC-7163-0E28-C1A15ACC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6E7CC2-4FDE-96EF-9836-1739AA7CB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CF90-2ED0-4C0F-854C-82CC26AC1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902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218C55-5FE7-83C6-C7BD-6A99CFA35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57C-B0BF-4458-BCB4-AD4358D12A42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B3EBD9-781C-7448-C737-215BFDD0F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5EBAAD-FF3F-3770-682F-87B9BEA6A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CF90-2ED0-4C0F-854C-82CC26AC1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121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F0487-E575-31B6-5EEF-4BAF994BF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533365-4A82-6C3D-D88A-E45580F5A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61B3A8-9EEB-FF78-720F-ABEFC4A54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7F24DC-E849-4016-5ECE-BA273D9C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57C-B0BF-4458-BCB4-AD4358D12A42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D8F346-F24E-64B0-E0A3-23BFB8B06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8CBC65-F9B8-9B85-AF1C-39A0EAD8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CF90-2ED0-4C0F-854C-82CC26AC1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652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938A2-54C2-237D-1A3C-AC2F98A26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1D6885-3963-B890-0190-087D2CCACD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8EDA25-5CA4-0F1A-FF18-7B0F16B47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C39CC7-0024-3EB1-9A01-E60F0ECBF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57C-B0BF-4458-BCB4-AD4358D12A42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0E3667-B64A-A378-6709-20E4B885A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2A6FCA-9BC3-1406-F6B1-555B993E4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CF90-2ED0-4C0F-854C-82CC26AC1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52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7FD12C-67BC-8F0F-9C80-1BE0E7A0F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BF8C10-BF64-9072-A8BE-0555C35B7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3CC2A-7ED2-B0C1-2024-E178DF26D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8C257C-B0BF-4458-BCB4-AD4358D12A42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8AEEAF-DA38-4ED7-D552-19F4DB5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F7AB6C-5A99-70C7-5BF7-2177B60BE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4ACF90-2ED0-4C0F-854C-82CC26AC1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513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C37261E-B673-764A-D5CB-606197721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241"/>
            <a:ext cx="12192000" cy="677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09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BAA31B-CE11-DF85-EDA9-3A5852B64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8176493-8EE8-79FE-3E1E-95147398F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92"/>
            <a:ext cx="12192000" cy="682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973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4D97C8-C669-3282-9F40-05F2D1922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7477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3A1B72-5988-F1DE-2E81-AAAFFF463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B5CEB7E-C24C-98E2-0A01-AA62A475A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01"/>
            <a:ext cx="12192000" cy="681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306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4D31D6-287E-C081-62FF-8211F5289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9144E01-EB90-361D-E44F-A7095AF4A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3" y="0"/>
            <a:ext cx="121172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139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1E3D8-D3E6-F399-C527-4A82EABB7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1E7B75F-8100-E60E-EBAF-BD538613A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30"/>
            <a:ext cx="12192000" cy="681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382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CFE235-AEC6-8DC6-6118-89A464572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914F145-6E86-088F-FB56-9215DD3CB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48"/>
            <a:ext cx="12192000" cy="683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099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69867-3E4A-4B3A-483D-5615019E2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FBADF56-3AA7-58CD-C3E7-A0713D195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57"/>
            <a:ext cx="12192000" cy="679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39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E14896-8D41-A736-1805-C0E25E1E0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2648A0D-F102-B6AD-0ABD-4CCEDD067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18"/>
            <a:ext cx="12192000" cy="681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754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AA978-041E-E29E-478E-8F6BB8461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8D2DA13-9684-DC65-388A-6C223D202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794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E3CB52-ECCA-8B0E-CBCA-335491FE9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B80D7A2-AB2A-0F85-51FC-3527E58C2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49"/>
            <a:ext cx="12192000" cy="684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691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와이드스크린</PresentationFormat>
  <Paragraphs>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송창우/21700383</dc:creator>
  <cp:lastModifiedBy>송창우/21700383</cp:lastModifiedBy>
  <cp:revision>7</cp:revision>
  <dcterms:created xsi:type="dcterms:W3CDTF">2025-03-29T02:26:14Z</dcterms:created>
  <dcterms:modified xsi:type="dcterms:W3CDTF">2025-04-08T04:32:58Z</dcterms:modified>
</cp:coreProperties>
</file>