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781A5-02AE-17BC-88E0-A16625102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9D4EA-CBF6-85CC-956A-306A7A4B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CA783-6EFD-262F-ED9B-CC9EDE8C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2DC7A-9AFC-A1BD-9B07-0357BC3A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5E0D-0B32-813B-87B3-D4AA346D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4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96A5F-FDD8-5C7F-A69E-44F1A7A7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525BB-6274-3543-89AD-1F951719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3BD66-95B8-BD90-B37B-5B3F65A1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5F74E-F05B-72BC-F977-685733B8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0427F-D17A-7539-69CB-42DD050B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2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49224-2B56-1098-0D40-8975503E9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2414C-DF6B-94FB-D9DC-372B0833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AEB77-3E3B-6BAE-C6DB-D2D9E719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CFFDB-66AB-51C4-3327-32136A5C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37D04-DC49-F9CA-C8D5-C6EB072A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5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FFE5-1E9F-7129-B283-44089285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8D884-EEF7-2DC0-0D4D-E7C8C714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8B065-4A82-8E89-4D87-42E051A5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47E14-DD2D-975D-44FE-E65DF744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67926-D5D7-A6AF-0978-E813900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2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8B2AC-05BD-D3CC-DB50-2267E93E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7F1EB-AF03-5812-6EF8-C0A4F393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8BC8A-928E-E6FC-1B07-7210B74F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63F4C-6B3E-80B5-78D2-6F818115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AFADA-9B57-A9D4-9B38-B1E4A2ED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B9568-F19E-0278-E7A9-45615BC2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E0C78-5326-2855-D255-F1CD98C2F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B38DD-9D85-465F-3AA8-212C2D10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2732D-6151-829D-FCED-3E5FFDF9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2888D-779E-D25C-FEC1-40B20883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A8B19-19A3-299E-5C06-5512814F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C22D-1079-2C03-438D-01AE4C69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E7B16B-D156-BAA6-18D0-9320CF5B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E374A-5E9E-BCAE-CCC5-201B4C2A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4E5339-380A-1DEC-A3FB-39F2C08B9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24D385-C817-4C0F-49B5-1C3D2CD2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A3247-B024-88E7-D821-6CBA645A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88DC29-B26D-8638-168F-FE8183B0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9519D9-54D3-0593-AF43-CF25291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0DAFE-6065-22F9-6207-BE268EAE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CB8B3-0F47-591B-AC52-CDB33D11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3A677A-8983-FF4C-63FF-B320D5BB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834A13-5359-1F32-A248-1C8B0E4E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88044-AE0C-5401-0A7A-ADDA2B61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29D281-925F-950A-1C75-EB64939C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CE9ED-5FC6-5944-AC40-550145B1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46C9-E296-14AC-2099-FD6FC064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2023D-3205-7578-59EF-C4EA223F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95640-13DD-BDA8-B3C6-216E1361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C98DB-D768-E9EA-9266-C239C798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09F1F-DA55-9A65-4C3B-9AFA3EC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B6290-DF6D-5A06-7432-148C644D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9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BA30-4AD1-4150-7E23-EC4FC82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75660-2494-943B-B6B9-8BA5EA041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74354-BD9E-A0FB-D834-FED94B42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9FDD7-83E8-05C7-27C0-431D9C58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DCB9A-298E-90BB-FC28-0802491C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0C55-A4D7-8068-96A2-E9114804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7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D5655A-1DE1-A545-5B18-11D5D6CC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4D81C-31D3-D539-8738-04AA951A9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AF670-2514-4816-0AA6-6AA645B7C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12AF2-55F6-40DC-9339-EB95D9E06A74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21306-71F9-5FEB-D471-D247ED8C3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A6C68-A890-0DE1-223A-4D440EAE5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A4A620-D75C-4017-9B60-7207D7748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6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20B51F97-C358-3699-9AE1-1511D5BF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93009-ECB5-735D-C0E5-1ADD05A2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3C3BD1B-E7B5-146A-4ED9-57921B3D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6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1A4E2-4CF8-5DB1-8A95-8A1D84C59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8826C21-052F-4D8C-DA31-F394E9CA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A7B11-51F3-3DAB-70AE-1ECFD201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E2193B5-84BD-0F32-39A5-62FE7AD61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11</cp:revision>
  <dcterms:created xsi:type="dcterms:W3CDTF">2024-11-30T01:31:48Z</dcterms:created>
  <dcterms:modified xsi:type="dcterms:W3CDTF">2024-12-02T03:12:31Z</dcterms:modified>
</cp:coreProperties>
</file>