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9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D3015-72F3-E038-F9A1-6F94B1E23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CED1C8-1454-9A23-361C-49E9EAB73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A3424-A4A6-62EF-5BDD-706FBDBC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57222-5DBD-88F6-8787-1AAE1CC7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AB17B3-C915-6D9B-057C-101C8812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9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66ECD-C4E9-D98C-81EC-D0201F24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73173E-6A14-D8E7-A067-CD538D030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7CD0A-E795-6B1F-A9A3-0AFD6548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E5B32-9444-C899-3F61-AD37F273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647FC-A219-0A85-9A8F-DD0B4E6A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91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A1E0F7-D2E4-1142-088C-EA5F06E45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D072DE-F0B6-A6CF-EA43-3164E3296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BADA7F-E85E-837A-6D0D-5F1F9BD6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E7ACE7-6F43-C501-265B-0E61C0AB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8F009-201A-5481-8884-3B44D8D8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93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841D4-9266-8D91-BEF0-9ECCA287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7FA28-C782-1596-EF09-3BF2E760C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A86BE-A708-2960-4A35-8F89D0A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6A5045-9EEC-5263-ABBE-3962F3E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2D0B4C-1112-5070-D1D3-94DE101F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00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DA537-1FF9-0C45-7731-B86819FD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F4984-8763-7C2E-6485-27FAA56FC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89FB47-F9AA-8DAA-680B-E24926B3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DBF57-B11B-7CD0-88B7-97DEDD7D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14BEB-A6BB-732F-B45B-01C4EB70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41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2149B-5F8E-C97F-BDAB-DF16778F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49555-5EDE-2F25-791C-4177E2D19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2D898F-7768-815D-FE47-A2E096306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192FD4-B655-7417-516C-6FAE4B580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9B0DA2-CE8B-75B5-F5A1-45C30A33A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182BA8-857F-78A6-143F-B7B84AD4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4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00072-A3A5-7204-D1FE-20C6D0771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14B3D6-E03F-119E-7A9C-5CDB2B44A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3701E1-CCD5-22B7-FBB6-0410C42EB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24948-53D1-5989-5142-36B829C2E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F8661C-6FE0-B3DF-9A5D-F99E2C9A6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FCA2FD-6B88-306F-6864-9BD21D0A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24F65D-CD62-8B6D-318A-E4EBEF0E5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99C302-63A4-ADDB-6779-726903DE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5F832-CD4E-5303-9197-2B7291645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0E6D24-9D86-7EDA-8E43-7B88A22C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A6BFB4-0206-C760-F94E-E7EECAD1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2F23CB-3C2E-88CE-1F79-E67B93E7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89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7CA27C-F568-398C-AF03-C86A7545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BBCCEA-A53C-1822-4B24-B3A1BAB4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5C2ED3-B61B-C1E5-323C-51776774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39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DC973-E545-3E3B-8685-6BFE302C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182F8-3084-A670-5B09-C353D2924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AFBE5D-378A-92FD-C564-0BD931CE5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5B3DE-1735-65C3-B728-0FFB0CE5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ABE92A-3D5A-154A-AB60-C658D0CC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4F66C-B78F-4024-E80F-967865BF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8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6FA6D-58BA-77D7-FFCF-FCFACB8F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F92B15-3E30-6A16-6287-15B2D1A71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BE1A8-3EAB-5162-7B05-BF2C27258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1C844-1DD0-4FF9-64D4-8CEE0D37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C56ED8-0A1C-60AF-78FB-CABEBE3A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384453-0BCA-8DAE-8758-3C23DA9A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59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49089A-6D49-C472-2BD5-F52EA3A4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6402A7-10C3-2A44-03DD-1CD84EEFB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C0DA0E-938D-F2F9-9A7F-CDFD6CD95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F3F9BC-9F54-4D12-81E0-692ADF43C305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8355FA-E2BC-5F1A-D0B4-C88D537C5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A8593-7BF6-648C-94C1-8BF6E7150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91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09176B-2C20-3308-AE52-A02516D9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30"/>
            <a:ext cx="12192000" cy="683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5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D5FA6-26B7-3C42-9271-9F24F7C8A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95A8775-AE5B-3E9E-A344-D496A0BBA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98"/>
            <a:ext cx="12192000" cy="681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7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1BDCF-910D-8E43-1D8C-38D7B6912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32DADAE-4210-841B-F23A-9DAE797A1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6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9BEAE-27EF-DFB2-8CFF-12825D65F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B9A17FA-5B6C-F170-8354-41746173C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"/>
            <a:ext cx="12192000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9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송창우/21700383</dc:creator>
  <cp:lastModifiedBy>송창우/21700383</cp:lastModifiedBy>
  <cp:revision>26</cp:revision>
  <dcterms:created xsi:type="dcterms:W3CDTF">2024-12-05T00:06:20Z</dcterms:created>
  <dcterms:modified xsi:type="dcterms:W3CDTF">2024-12-12T04:56:53Z</dcterms:modified>
</cp:coreProperties>
</file>