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270BF-6876-09B5-7DF3-D22BD695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64"/>
          <a:stretch/>
        </p:blipFill>
        <p:spPr>
          <a:xfrm>
            <a:off x="0" y="775341"/>
            <a:ext cx="9218130" cy="5232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ECB9C-BA4D-E194-4CC0-6148BE8F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4112"/>
            <a:ext cx="9435651" cy="319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1FF3A-329A-EC01-E849-9810BD6B66E8}"/>
              </a:ext>
            </a:extLst>
          </p:cNvPr>
          <p:cNvSpPr txBox="1"/>
          <p:nvPr/>
        </p:nvSpPr>
        <p:spPr>
          <a:xfrm>
            <a:off x="102954" y="252121"/>
            <a:ext cx="3036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get_argv_input.py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30872-DDB1-827C-D657-AE71EDE8A7CF}"/>
              </a:ext>
            </a:extLst>
          </p:cNvPr>
          <p:cNvSpPr txBox="1"/>
          <p:nvPr/>
        </p:nvSpPr>
        <p:spPr>
          <a:xfrm>
            <a:off x="102954" y="1821781"/>
            <a:ext cx="338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get_argv_input_2.py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21</cp:revision>
  <dcterms:created xsi:type="dcterms:W3CDTF">2024-12-05T00:06:20Z</dcterms:created>
  <dcterms:modified xsi:type="dcterms:W3CDTF">2024-12-11T02:53:14Z</dcterms:modified>
</cp:coreProperties>
</file>