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3015-72F3-E038-F9A1-6F94B1E2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D1C8-1454-9A23-361C-49E9EAB7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3424-A4A6-62EF-5BDD-706FBDB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7222-5DBD-88F6-8787-1AAE1C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17B3-C915-6D9B-057C-101C881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6ECD-C4E9-D98C-81EC-D0201F2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3173E-6A14-D8E7-A067-CD538D03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7CD0A-E795-6B1F-A9A3-0AFD654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E5B32-9444-C899-3F61-AD37F2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47FC-A219-0A85-9A8F-DD0B4E6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1E0F7-D2E4-1142-088C-EA5F06E4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072DE-F0B6-A6CF-EA43-3164E329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ADA7F-E85E-837A-6D0D-5F1F9BD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ACE7-6F43-C501-265B-0E61C0A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F009-201A-5481-8884-3B44D8D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41D4-9266-8D91-BEF0-9ECCA287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A28-C782-1596-EF09-3BF2E76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86BE-A708-2960-4A35-8F89D0A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5045-9EEC-5263-ABBE-3962F3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D0B4C-1112-5070-D1D3-94DE101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A537-1FF9-0C45-7731-B86819F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F4984-8763-7C2E-6485-27FAA56F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B47-F9AA-8DAA-680B-E24926B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DBF57-B11B-7CD0-88B7-97DEDD7D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4BEB-A6BB-732F-B45B-01C4EB7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149B-5F8E-C97F-BDAB-DF16778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49555-5EDE-2F25-791C-4177E2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898F-7768-815D-FE47-A2E0963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2FD4-B655-7417-516C-6FAE4B5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B0DA2-CE8B-75B5-F5A1-45C30A3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82BA8-857F-78A6-143F-B7B84AD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0072-A3A5-7204-D1FE-20C6D07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4B3D6-E03F-119E-7A9C-5CDB2B44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01E1-CCD5-22B7-FBB6-0410C42E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4948-53D1-5989-5142-36B829C2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8661C-6FE0-B3DF-9A5D-F99E2C9A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CA2FD-6B88-306F-6864-9BD21D0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4F65D-CD62-8B6D-318A-E4EBEF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9C302-63A4-ADDB-6779-726903D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F832-CD4E-5303-9197-2B72916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E6D24-9D86-7EDA-8E43-7B88A22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BFB4-0206-C760-F94E-E7EECA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F23CB-3C2E-88CE-1F79-E67B93E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CA27C-F568-398C-AF03-C86A754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BCCEA-A53C-1822-4B24-B3A1BAB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C2ED3-B61B-C1E5-323C-5177677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C973-E545-3E3B-8685-6BFE302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182F8-3084-A670-5B09-C353D29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BE5D-378A-92FD-C564-0BD931CE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5B3DE-1735-65C3-B728-0FFB0CE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BE92A-3D5A-154A-AB60-C658D0C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F66C-B78F-4024-E80F-967865B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FA6D-58BA-77D7-FFCF-FCFACB8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92B15-3E30-6A16-6287-15B2D1A7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E1A8-3EAB-5162-7B05-BF2C2725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C844-1DD0-4FF9-64D4-8CEE0D3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56ED8-0A1C-60AF-78FB-CABEBE3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84453-0BCA-8DAE-8758-3C23DA9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9089A-6D49-C472-2BD5-F52EA3A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02A7-10C3-2A44-03DD-1CD84EEF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DA0E-938D-F2F9-9A7F-CDFD6CD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9BC-9F54-4D12-81E0-692ADF43C30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55FA-E2BC-5F1A-D0B4-C88D537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8593-7BF6-648C-94C1-8BF6E715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18188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18186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18184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E063EC-BDD0-DAEE-2C5A-2E4D1045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" y="0"/>
            <a:ext cx="12162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9EA01-7C0E-2CD3-88F7-277F55890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EBDCC4-28FE-FCEE-D137-E3D3B8CF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6536" cy="5144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F448D9-2304-8176-1ADC-BD3D79A1D3F4}"/>
              </a:ext>
            </a:extLst>
          </p:cNvPr>
          <p:cNvSpPr txBox="1"/>
          <p:nvPr/>
        </p:nvSpPr>
        <p:spPr>
          <a:xfrm>
            <a:off x="0" y="56941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effectLst/>
                <a:latin typeface="NotoSansKR"/>
                <a:hlinkClick r:id="rId3"/>
              </a:rPr>
              <a:t>https://school.programmers.co.kr/learn/courses/30/lessons/181882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16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F1CAC-D888-3165-7AAE-F61ED507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D1595B-106C-52FB-3477-AC1BE2B6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9"/>
            <a:ext cx="6782747" cy="6849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5D5CD7-1637-8695-9901-E2EF02BDE4BF}"/>
              </a:ext>
            </a:extLst>
          </p:cNvPr>
          <p:cNvSpPr txBox="1"/>
          <p:nvPr/>
        </p:nvSpPr>
        <p:spPr>
          <a:xfrm>
            <a:off x="6782747" y="0"/>
            <a:ext cx="5409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sng" dirty="0">
                <a:effectLst/>
                <a:latin typeface="NotoSansKR"/>
                <a:hlinkClick r:id="rId3"/>
              </a:rPr>
              <a:t>https://school.programmers.co.kr/learn/courses/30/lessons/181867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0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408A5-D60F-224A-0E46-556C91F65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A8FBFB-5AF4-2D7F-776E-DFB93E54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11326" cy="6039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12BD2-7806-5D03-EFD1-A1401D834860}"/>
              </a:ext>
            </a:extLst>
          </p:cNvPr>
          <p:cNvSpPr txBox="1"/>
          <p:nvPr/>
        </p:nvSpPr>
        <p:spPr>
          <a:xfrm>
            <a:off x="0" y="61169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none" strike="noStrike" dirty="0">
                <a:effectLst/>
                <a:latin typeface="NotoSansKR"/>
                <a:hlinkClick r:id="rId3"/>
              </a:rPr>
              <a:t>https://school.programmers.co.kr/learn/courses/30/lessons/181842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87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57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12</cp:revision>
  <dcterms:created xsi:type="dcterms:W3CDTF">2024-12-05T00:06:20Z</dcterms:created>
  <dcterms:modified xsi:type="dcterms:W3CDTF">2024-12-06T04:42:04Z</dcterms:modified>
</cp:coreProperties>
</file>