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99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DD3015-72F3-E038-F9A1-6F94B1E23F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ACED1C8-1454-9A23-361C-49E9EAB73E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4A3424-A4A6-62EF-5BDD-706FBDBC4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3F9BC-9F54-4D12-81E0-692ADF43C305}" type="datetimeFigureOut">
              <a:rPr lang="ko-KR" altLang="en-US" smtClean="0"/>
              <a:t>2024-12-10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C57222-5DBD-88F6-8787-1AAE1CC71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AB17B3-C915-6D9B-057C-101C8812F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4094A-FDF5-432E-BEEA-85A1F8E805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7996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F66ECD-C4E9-D98C-81EC-D0201F246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373173E-6A14-D8E7-A067-CD538D030F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27CD0A-E795-6B1F-A9A3-0AFD65484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3F9BC-9F54-4D12-81E0-692ADF43C305}" type="datetimeFigureOut">
              <a:rPr lang="ko-KR" altLang="en-US" smtClean="0"/>
              <a:t>2024-12-10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DE5B32-9444-C899-3F61-AD37F2738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E647FC-A219-0A85-9A8F-DD0B4E6AF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4094A-FDF5-432E-BEEA-85A1F8E805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2918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BA1E0F7-D2E4-1142-088C-EA5F06E453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6D072DE-F0B6-A6CF-EA43-3164E3296B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BADA7F-E85E-837A-6D0D-5F1F9BD61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3F9BC-9F54-4D12-81E0-692ADF43C305}" type="datetimeFigureOut">
              <a:rPr lang="ko-KR" altLang="en-US" smtClean="0"/>
              <a:t>2024-12-10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E7ACE7-6F43-C501-265B-0E61C0AB9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F8F009-201A-5481-8884-3B44D8D83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4094A-FDF5-432E-BEEA-85A1F8E805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7938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9841D4-9266-8D91-BEF0-9ECCA2876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37FA28-C782-1596-EF09-3BF2E760CF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4A86BE-A708-2960-4A35-8F89D0A1F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3F9BC-9F54-4D12-81E0-692ADF43C305}" type="datetimeFigureOut">
              <a:rPr lang="ko-KR" altLang="en-US" smtClean="0"/>
              <a:t>2024-12-10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6A5045-9EEC-5263-ABBE-3962F3EA5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2D0B4C-1112-5070-D1D3-94DE101F6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4094A-FDF5-432E-BEEA-85A1F8E805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6002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1DA537-1FF9-0C45-7731-B86819FD5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BF4984-8763-7C2E-6485-27FAA56FC7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89FB47-F9AA-8DAA-680B-E24926B35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3F9BC-9F54-4D12-81E0-692ADF43C305}" type="datetimeFigureOut">
              <a:rPr lang="ko-KR" altLang="en-US" smtClean="0"/>
              <a:t>2024-12-10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4DBF57-B11B-7CD0-88B7-97DEDD7D4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114BEB-A6BB-732F-B45B-01C4EB706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4094A-FDF5-432E-BEEA-85A1F8E805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4418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22149B-5F8E-C97F-BDAB-DF16778F7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449555-5EDE-2F25-791C-4177E2D19A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E2D898F-7768-815D-FE47-A2E096306D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0192FD4-B655-7417-516C-6FAE4B580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3F9BC-9F54-4D12-81E0-692ADF43C305}" type="datetimeFigureOut">
              <a:rPr lang="ko-KR" altLang="en-US" smtClean="0"/>
              <a:t>2024-12-10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89B0DA2-CE8B-75B5-F5A1-45C30A33A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7182BA8-857F-78A6-143F-B7B84AD47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4094A-FDF5-432E-BEEA-85A1F8E805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241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000072-A3A5-7204-D1FE-20C6D0771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814B3D6-E03F-119E-7A9C-5CDB2B44A6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73701E1-CCD5-22B7-FBB6-0410C42EBB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F024948-53D1-5989-5142-36B829C2EE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CF8661C-6FE0-B3DF-9A5D-F99E2C9A63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0FCA2FD-6B88-306F-6864-9BD21D0AB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3F9BC-9F54-4D12-81E0-692ADF43C305}" type="datetimeFigureOut">
              <a:rPr lang="ko-KR" altLang="en-US" smtClean="0"/>
              <a:t>2024-12-10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724F65D-CD62-8B6D-318A-E4EBEF0E5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999C302-63A4-ADDB-6779-726903DE8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4094A-FDF5-432E-BEEA-85A1F8E805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99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C5F832-CD4E-5303-9197-2B7291645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60E6D24-9D86-7EDA-8E43-7B88A22CD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3F9BC-9F54-4D12-81E0-692ADF43C305}" type="datetimeFigureOut">
              <a:rPr lang="ko-KR" altLang="en-US" smtClean="0"/>
              <a:t>2024-12-10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2A6BFB4-0206-C760-F94E-E7EECAD15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C2F23CB-3C2E-88CE-1F79-E67B93E7B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4094A-FDF5-432E-BEEA-85A1F8E805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3897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27CA27C-F568-398C-AF03-C86A7545F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3F9BC-9F54-4D12-81E0-692ADF43C305}" type="datetimeFigureOut">
              <a:rPr lang="ko-KR" altLang="en-US" smtClean="0"/>
              <a:t>2024-12-10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9BBCCEA-A53C-1822-4B24-B3A1BAB4F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35C2ED3-B61B-C1E5-323C-517767744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4094A-FDF5-432E-BEEA-85A1F8E805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5390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EDC973-E545-3E3B-8685-6BFE302C0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5182F8-3084-A670-5B09-C353D29241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AAFBE5D-378A-92FD-C564-0BD931CE58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BE5B3DE-1735-65C3-B728-0FFB0CE59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3F9BC-9F54-4D12-81E0-692ADF43C305}" type="datetimeFigureOut">
              <a:rPr lang="ko-KR" altLang="en-US" smtClean="0"/>
              <a:t>2024-12-10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EABE92A-3D5A-154A-AB60-C658D0CC5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74F66C-B78F-4024-E80F-967865BF5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4094A-FDF5-432E-BEEA-85A1F8E805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988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D6FA6D-58BA-77D7-FFCF-FCFACB8F2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DF92B15-3E30-6A16-6287-15B2D1A71C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3BBE1A8-3EAB-5162-7B05-BF2C272580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171C844-1DD0-4FF9-64D4-8CEE0D376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3F9BC-9F54-4D12-81E0-692ADF43C305}" type="datetimeFigureOut">
              <a:rPr lang="ko-KR" altLang="en-US" smtClean="0"/>
              <a:t>2024-12-10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FC56ED8-0A1C-60AF-78FB-CABEBE3A0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384453-0BCA-8DAE-8758-3C23DA9AE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4094A-FDF5-432E-BEEA-85A1F8E805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8598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F49089A-6D49-C472-2BD5-F52EA3A47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36402A7-10C3-2A44-03DD-1CD84EEFB4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C0DA0E-938D-F2F9-9A7F-CDFD6CD95C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6F3F9BC-9F54-4D12-81E0-692ADF43C305}" type="datetimeFigureOut">
              <a:rPr lang="ko-KR" altLang="en-US" smtClean="0"/>
              <a:t>2024-12-10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8355FA-E2BC-5F1A-D0B4-C88D537C5D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9A8593-7BF6-648C-94C1-8BF6E71509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954094A-FDF5-432E-BEEA-85A1F8E805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0913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D9CC73B-6E64-AE44-B5C0-DD5666F9CE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059"/>
            <a:ext cx="12192000" cy="6823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251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ED0919-1763-5AEE-89F0-6BD8ABEE63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CEC8AFC6-2462-C39B-5181-E737820969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75"/>
            <a:ext cx="12192000" cy="685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7358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410</TotalTime>
  <Words>0</Words>
  <Application>Microsoft Office PowerPoint</Application>
  <PresentationFormat>와이드스크린</PresentationFormat>
  <Paragraphs>0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송창우/21700383</dc:creator>
  <cp:lastModifiedBy>송창우/21700383</cp:lastModifiedBy>
  <cp:revision>17</cp:revision>
  <dcterms:created xsi:type="dcterms:W3CDTF">2024-12-05T00:06:20Z</dcterms:created>
  <dcterms:modified xsi:type="dcterms:W3CDTF">2024-12-10T04:01:29Z</dcterms:modified>
</cp:coreProperties>
</file>