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26688CF-CBC4-84C5-1385-3907B202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C872-C83A-F030-9131-B43BC571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974DF7D-32F6-239E-5164-DB7D7CFC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58F36-7060-35A1-623F-B268FE7E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601967-9C9F-7B65-5E13-2F2519F89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79757-97CA-8006-321A-59B87764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C79E30-4CDF-BEC1-4589-A25A8757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"/>
            <a:ext cx="12192000" cy="6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F9C8E-18B6-7808-879F-1D278E28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E98E21-85C4-C824-3235-EB0CDB33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84" y="0"/>
            <a:ext cx="792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5B4B-40D0-6A79-D050-0B96A5589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6A1C12-4FD3-1CAE-9412-AF1B2D8A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0"/>
            <a:ext cx="12192000" cy="68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6</cp:revision>
  <dcterms:created xsi:type="dcterms:W3CDTF">2024-12-05T00:06:20Z</dcterms:created>
  <dcterms:modified xsi:type="dcterms:W3CDTF">2024-12-05T04:56:17Z</dcterms:modified>
</cp:coreProperties>
</file>