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BF9310-34C7-CA6B-9117-97B51DAFB0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406414-5883-51B4-478A-A9CEE580DE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D3EE14-2958-E02F-5C89-6EFE76475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BAB97-27EA-4CBA-A850-EBABC53A0DA8}" type="datetimeFigureOut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978638-304A-8BEE-6E52-D0FAA88AA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77CA10-1207-8D0A-B862-24DC5B536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A3E2E-64FE-4183-969F-52E76D72D5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025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BD6E6F-DD2A-5003-26E6-45561F45D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56C1467-AE29-475B-2F8E-4BDE1EF2E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F5DE3E-DE4F-B8A0-5B9C-5F1C38208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BAB97-27EA-4CBA-A850-EBABC53A0DA8}" type="datetimeFigureOut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84973D-9563-C734-C955-C2EE0A116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87D5A2-72D7-3D4D-26A2-1384E6AF7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A3E2E-64FE-4183-969F-52E76D72D5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62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385E8F7-56AE-995B-6559-DB16625D56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62ED69-BF9B-DD4A-9F4E-6482AF4DA2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5EE49B-2595-5833-3BAE-F203DD578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BAB97-27EA-4CBA-A850-EBABC53A0DA8}" type="datetimeFigureOut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29D138-D098-DC67-43CC-C1F4BE027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DFBE59-CC79-B4D1-154E-9F24C411C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A3E2E-64FE-4183-969F-52E76D72D5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4301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0F05EA-1F51-AFE8-EE75-AA62DBAC3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A0680A-E5C4-D896-F2AF-AFD0A0426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952C32-6932-D1CF-FC18-F6AD53DC7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BAB97-27EA-4CBA-A850-EBABC53A0DA8}" type="datetimeFigureOut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4DA5C1-C8EE-377B-3908-4899CAD06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006942-0F20-7B76-F5B0-EA87FBD8F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A3E2E-64FE-4183-969F-52E76D72D5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000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CB70B6-289F-8590-BFC4-6104C58C3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85C40E-D42E-D7B2-1342-1F812A32E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57B361-F2C7-15B8-6E3D-DAE46CAE7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BAB97-27EA-4CBA-A850-EBABC53A0DA8}" type="datetimeFigureOut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41DE7F-F739-CAA5-B9A0-08C560C18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0B0D07-6112-8505-B4F5-0A8EB26E4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A3E2E-64FE-4183-969F-52E76D72D5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737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79418E-4674-1482-5F79-FF22DC755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56DF6C-2DDA-7A6E-49EA-C2AC39539B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BD8317-D2BF-57B1-5F12-32B8F42D63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FCF5A9-4042-2A16-58F6-B60D15673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BAB97-27EA-4CBA-A850-EBABC53A0DA8}" type="datetimeFigureOut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F55E70-55FE-5C7B-FE74-57E0F8A80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E04AC0-7F07-3DF6-1BDA-44FB5CAE4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A3E2E-64FE-4183-969F-52E76D72D5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5332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C77775-22CE-8553-3EB8-BE839A695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81D6EA-8BDA-192C-1A59-D660E7605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57FED5-077F-CD97-5EFB-927FCCB000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F233B92-8688-893F-B9A5-C504BA0AA5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F04333D-0578-4277-AADB-737B0FA3BA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3FF3FD6-4A91-0487-83DB-F1CD338B3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BAB97-27EA-4CBA-A850-EBABC53A0DA8}" type="datetimeFigureOut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3646B6F-1841-6352-37FB-BFB6E82BC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795E465-FFC4-E576-53AC-860E7C40B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A3E2E-64FE-4183-969F-52E76D72D5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1427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ECB174-C01D-3C9E-647A-9002DF162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D539C68-092D-515D-90D4-00ADDB183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BAB97-27EA-4CBA-A850-EBABC53A0DA8}" type="datetimeFigureOut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35553CB-2404-8695-9B6E-26886F321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DE6D670-7838-E274-C3E2-850742269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A3E2E-64FE-4183-969F-52E76D72D5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998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5E82A91-41F0-AE78-4E06-3F148BCF4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BAB97-27EA-4CBA-A850-EBABC53A0DA8}" type="datetimeFigureOut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40CAEB1-E8D9-B8C6-D298-CD6B47194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B0B46D-888B-192C-0701-049856BBF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A3E2E-64FE-4183-969F-52E76D72D5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595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02CCD-AD0F-987D-7816-A8B831E3A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585A1E-B41E-EED5-34F5-6CF96E5EA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1278F4-C0A3-6816-C542-62E29AA2DD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A11BD9-D611-E769-C318-697F8160B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BAB97-27EA-4CBA-A850-EBABC53A0DA8}" type="datetimeFigureOut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821907-8875-C41F-2080-CD801F9D8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648496-C3FA-7E3D-B09B-27E25628A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A3E2E-64FE-4183-969F-52E76D72D5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7947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824D02-E8DC-1DDA-0C4C-B87689FEE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8CCC212-9C5F-FF9A-994B-02E1313F12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8A89D0-50A7-320A-7DC6-C463003B65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DED33C-3E6C-A343-CA9E-9426CB869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BAB97-27EA-4CBA-A850-EBABC53A0DA8}" type="datetimeFigureOut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94AD85-960B-D810-B6E9-2089A611C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BE9749-7095-DA20-ABBF-3CC82019A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A3E2E-64FE-4183-969F-52E76D72D5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359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A9976EA-7D52-887A-E458-C63313AA5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942772-7887-A5AF-FBAF-98D1D604AD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2EC8DB-FED1-509E-B909-2D898732CA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F5BAB97-27EA-4CBA-A850-EBABC53A0DA8}" type="datetimeFigureOut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D61194-9D77-D669-871B-FD51E86C6A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AEF33D-A9B1-EB9F-A3C8-D616EDF2F2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2A3E2E-64FE-4183-969F-52E76D72D5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4175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스크린샷, 소프트웨어, 웹 페이지이(가) 표시된 사진&#10;&#10;자동 생성된 설명">
            <a:extLst>
              <a:ext uri="{FF2B5EF4-FFF2-40B4-BE49-F238E27FC236}">
                <a16:creationId xmlns:a16="http://schemas.microsoft.com/office/drawing/2014/main" id="{61B09B24-14CA-FB5A-3F4C-894279C61B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875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226215-3121-257D-3761-DBD4CCDD78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69E94773-EFE6-CA89-7A7D-48797857E2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432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0</Words>
  <Application>Microsoft Office PowerPoint</Application>
  <PresentationFormat>와이드스크린</PresentationFormat>
  <Paragraphs>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송창우/21700383</dc:creator>
  <cp:lastModifiedBy>송창우/21700383</cp:lastModifiedBy>
  <cp:revision>3</cp:revision>
  <dcterms:created xsi:type="dcterms:W3CDTF">2024-12-04T02:24:47Z</dcterms:created>
  <dcterms:modified xsi:type="dcterms:W3CDTF">2024-12-04T04:16:53Z</dcterms:modified>
</cp:coreProperties>
</file>