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ABCDB-6B6E-CADB-AAF4-11030FA6A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6DA3F2-43FD-792F-4E18-EA1E1C16E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383B2-6BB5-53D1-60CE-B8884356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73C2C-487B-B368-B192-6C4A5327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D5836-DE01-BDF4-764F-B6F36F87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3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6B352-E9EF-94A9-E716-0FDC0C3A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33DDCA-7892-F456-5875-A54FF2276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0340A-C65D-BCB4-3382-5E0E09EB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7406D-5AC6-D8A2-214D-97B16CBB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C3FC8-18D5-2F4A-DA16-18706028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35A168-7190-4A84-D1A3-005A18890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B6BBD4-C7A3-1524-5659-35FF09A79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EA879-740C-EBB5-F18A-D2D8EB8C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942FA-FE77-35DC-6E3F-46BB12CD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D047C-398D-CD28-819A-A8905B6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8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9203F-5C30-8B4B-AE1E-5FAA7F64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3F520-5B55-0ECA-933E-FD2364343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F2B3E-3A78-4E22-A3B6-0D78B882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12C36-2B77-42E0-BC0F-025B6A3F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68DB7-B00D-C1A5-38A6-71AEA9BB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02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CB349-FE49-D8D5-864A-4E160456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2E67B3-88FE-545F-5AB4-9C8E86A4A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86806-F709-12FB-606F-7CDBC753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8DDC0-6173-2CB3-015A-0CAB7B77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AD214-E577-A936-E755-A3C95115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80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290A0-B71D-B39C-4AB7-49E5856B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6603C-ACC3-6A79-4367-1DB7574F5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4FBBFE-3A8F-D40A-6D7E-52CCC4104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09400-F6EE-640D-6D2E-99895210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CEE15-22F8-E3EB-1BF6-3AC46DCF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F92242-7A81-A393-A7F2-567DBCB4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3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B3169-3ECC-D74A-5629-DB289436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BF209B-2D1E-CB60-10A7-B5325D217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B78D7E-29F3-1036-6C6F-ED73B9CEC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5FF4E6-99FE-78ED-8485-92378A627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65D2A5-F40C-866E-B9A2-0B7033682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DCD142-D71B-8096-050E-06831CE8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3C8DFC-A0A3-947D-8EB0-0504E56B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13F5B9-8D5A-5B4D-DCF4-AE8DBD14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95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19750-4A50-9915-A66F-980C0CA5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36D0BE-0D1C-1510-3665-64EAB4A9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996C49-FBB4-2F6D-DC7F-2D74600D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23C7A1-B75A-0B6C-1F65-614A31F6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7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153C4E-3A33-BF9C-25C1-72382C63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08A1AC-BA9A-E429-2003-2D94FC1A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0DA9A8-AC4E-F7FD-0305-5459A450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5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4924-B8EF-ECB8-EB14-A4FA9AEF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5A75D-C0B2-79E1-E06F-BEF4C1343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AA025A-5E7D-B41B-D426-858AF22FA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CAF3E-F1B8-07AF-0790-4B5021F5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0B1FE-CC73-F193-719A-226E4C4A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CD79D-2FAC-AA4C-08BF-AE0FC26A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1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AA14E-E83D-3563-0177-FEED4B23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6DB9C7-1518-16CC-7E38-73767F662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A21CE9-BE7E-E468-FBFA-209496648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6A98B2-CC85-86BB-9A3D-6529AA0B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A94C04-FBE0-8C96-624D-7A4B67AF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4D3A94-61C7-514C-C58E-960DE195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1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411EA-3E0F-4878-C98C-5CEFE271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7CDE6C-EB44-215A-9AF4-6FC1F5AD7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ED826-0871-CD35-4051-6C6DE7AF6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B21332-4686-423F-92D7-61D4E2345061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E5845-AD11-3D81-AD5D-053458502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66B70-7EB5-75F9-D547-FFD58CF94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9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E0886F-E339-BEB8-71C3-F25AED400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45"/>
            <a:ext cx="12192000" cy="682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3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2FD89-B61F-91C1-EFDE-F2E95F9F4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069941D2-AA6B-179B-9555-9DB32424C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9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송창우/21700383</dc:creator>
  <cp:lastModifiedBy>송창우/21700383</cp:lastModifiedBy>
  <cp:revision>6</cp:revision>
  <dcterms:created xsi:type="dcterms:W3CDTF">2024-12-14T00:19:22Z</dcterms:created>
  <dcterms:modified xsi:type="dcterms:W3CDTF">2024-12-18T03:18:41Z</dcterms:modified>
</cp:coreProperties>
</file>