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D4B9F-5295-31FD-86F4-462B37A5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EA5C4-E6D4-338C-DB94-D044B0E52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BA072-B185-CFC1-6AD5-83DD2DEC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A3856-29BC-F72A-8BC9-82FB93D1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EC5DB-F72C-C26F-9E1E-FA719DCE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6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E3007-977F-E2A4-CDA7-D7E0F2DB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B7A0A9-54F9-B7CE-07F7-9455E3D22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6D048-E286-542B-743E-BF98E909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9496C-CC60-4155-372C-6ABA9A0D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860F5-1774-C49C-8237-4508C357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2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4EF2AE-186D-E458-CC61-30BC2A9D7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66E475-4275-72B9-ED10-17ED2C0C3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81B0D-8D77-4248-3DAC-1557FBC1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0FABA-323B-EAC1-3829-E0DF457A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84AD1-A9FD-6D31-780D-288CCBF0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04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47521-0E02-F95C-B3D8-E8489021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95174-EC8E-907F-88C1-6D6D290F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89EA5-4628-0D65-CBE3-78F0987C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53CC0-3878-E8CD-7EF6-82BC41A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06719-EB14-87B0-D3E7-7CB623A0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4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6964E-9777-69D5-822E-83AE75FE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EEAF80-AE87-46E7-4C7F-F30E2383C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FFC67-872C-8C4E-907B-C010AD78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8C6E-D971-57EE-6316-1F0CA749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99357-F4D2-DE53-83F2-14B6ED12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1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9DCFF-8D47-AF43-6D6D-D2504A52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B6FFF-A746-2270-7E3F-170FBB18F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2B3E97-F49A-3C85-7249-99C262C41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9FE0C-E6D2-F927-55E6-66C73924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94F1A6-BA82-8EFB-4B15-A1F76360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A98194-3D02-44D6-249B-0A0B161E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7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03B96-44C5-BEE2-C3A7-F90E3A2E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DD21B-9E30-F61A-1061-52586AF3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DE33A-8A6F-6DCD-35F0-6CA47ED6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7064E-545D-D5D6-DD06-14D50904B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496DBA-9DC0-F8A4-D703-7756F99DC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67F9DC-6D82-8A21-790A-6A7895D1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1AFA50-8CFD-CBD3-5FDC-6D520B72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F70759-0E54-C6D2-B2A3-D05ACA8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0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D9AC-25E1-5076-CBE5-2827659F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033B84-96DD-D1AC-7EAC-D0A628BD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F94A63-FD98-C630-6ACF-6CAFFCB0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DD8D30-FC3B-C190-60DB-2BF897C3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9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E84EDF-5E5B-A404-24FF-2362B90C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708E2E-150A-2FEB-8A15-F5D358C1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96C40B-B7F2-F918-21C4-954CE518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7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6957C-7941-85B3-EEFB-40EA64AE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54420-3BCF-9408-339A-0DA071A1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23428-D0F5-3D06-F386-95A341F79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22DA8B-EB69-A9D1-C197-A2C926D2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F3E50-F3C1-71B9-4374-233D0924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D2C90-AF5F-96DE-E1D4-E9B44EEB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0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008EF-1504-5A69-FE1E-10A27C50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C65D48-360D-7BE8-6948-6E93DA7B3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6CC838-408C-CB79-3722-DB707A720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EA9A3F-0D3B-B4C5-F535-DB3BC40C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A939C-78AE-D655-CA0C-3FDFD493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ABA7E-4CD7-33AF-E3CB-617B7A49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433B49-35F6-C2E5-1935-5EEEE1DE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03739-6CFB-D020-2BC6-E7F4D739A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09FA9-A922-B6AD-F3AC-65A7D94F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0E4E62-7339-447C-B198-386F0CCF52FF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95928-A845-995F-DE03-5D01BA4BF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302B3-1010-D6D8-8F7B-2C78323F1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3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AEF806B-1B2C-3BB3-0464-8FDB5B6DA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8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63A65-9064-1588-6456-F782AD113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웹 페이지이(가) 표시된 사진&#10;&#10;자동 생성된 설명">
            <a:extLst>
              <a:ext uri="{FF2B5EF4-FFF2-40B4-BE49-F238E27FC236}">
                <a16:creationId xmlns:a16="http://schemas.microsoft.com/office/drawing/2014/main" id="{96000106-B159-381F-560F-7001E570B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1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21DAA-6336-5074-11E7-80E831A7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102BA8D-F5A3-B84D-C6D6-317AC9D2F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4</cp:revision>
  <dcterms:created xsi:type="dcterms:W3CDTF">2024-12-19T04:49:30Z</dcterms:created>
  <dcterms:modified xsi:type="dcterms:W3CDTF">2024-12-20T04:07:52Z</dcterms:modified>
</cp:coreProperties>
</file>