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</p:sldIdLst>
  <p:sldSz cx="10972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82296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2038"/>
            <a:ext cx="82296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65125"/>
            <a:ext cx="236601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65125"/>
            <a:ext cx="696087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0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709739"/>
            <a:ext cx="946404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589464"/>
            <a:ext cx="946404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7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825625"/>
            <a:ext cx="46634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65126"/>
            <a:ext cx="94640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681163"/>
            <a:ext cx="464200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505075"/>
            <a:ext cx="46420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681163"/>
            <a:ext cx="4664869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505075"/>
            <a:ext cx="466486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7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87426"/>
            <a:ext cx="555498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2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57200"/>
            <a:ext cx="3539013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87426"/>
            <a:ext cx="555498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2057400"/>
            <a:ext cx="3539013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65126"/>
            <a:ext cx="946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825625"/>
            <a:ext cx="9464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BD444-2A48-4A87-9945-A6DB0B87AF7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356351"/>
            <a:ext cx="2468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D5C9-40CC-48D1-BF08-BB3A094DC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1E8775-822E-4E64-AEDC-8A75411722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10512" r="2133" b="10110"/>
          <a:stretch/>
        </p:blipFill>
        <p:spPr>
          <a:xfrm>
            <a:off x="2859867" y="121211"/>
            <a:ext cx="7638800" cy="4819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E09632-F2E5-49C4-8592-DD164A82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948" y="5052983"/>
            <a:ext cx="2743200" cy="15306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6186E-DDEC-4EC4-84C9-1E9B0F130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6" y="225063"/>
            <a:ext cx="2743200" cy="15411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B82AC12-A492-4B39-80AB-F7273B6590BC}"/>
              </a:ext>
            </a:extLst>
          </p:cNvPr>
          <p:cNvSpPr/>
          <p:nvPr/>
        </p:nvSpPr>
        <p:spPr>
          <a:xfrm>
            <a:off x="8494003" y="5017842"/>
            <a:ext cx="2457368" cy="1547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D0F1F-4BD9-44DD-A331-EB0E532C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" y="1830260"/>
            <a:ext cx="2743200" cy="15342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6A8C50-8756-4848-85AE-42CFCBB15979}"/>
              </a:ext>
            </a:extLst>
          </p:cNvPr>
          <p:cNvSpPr txBox="1"/>
          <p:nvPr/>
        </p:nvSpPr>
        <p:spPr>
          <a:xfrm>
            <a:off x="8720602" y="5019184"/>
            <a:ext cx="2609863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3" dirty="0"/>
              <a:t>Eastern forests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0388A-8FEF-440C-A6C8-AE8B1985892D}"/>
              </a:ext>
            </a:extLst>
          </p:cNvPr>
          <p:cNvSpPr txBox="1"/>
          <p:nvPr/>
        </p:nvSpPr>
        <p:spPr>
          <a:xfrm>
            <a:off x="8720597" y="5355531"/>
            <a:ext cx="2307064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3" dirty="0"/>
              <a:t>N. Great Plains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A36224-07E8-4826-8E97-DB00473504D4}"/>
              </a:ext>
            </a:extLst>
          </p:cNvPr>
          <p:cNvSpPr txBox="1"/>
          <p:nvPr/>
        </p:nvSpPr>
        <p:spPr>
          <a:xfrm>
            <a:off x="8720600" y="5540473"/>
            <a:ext cx="2211053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3" dirty="0"/>
              <a:t>S. Great Plains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80A5D2-9920-442F-88C0-9181A3805E51}"/>
              </a:ext>
            </a:extLst>
          </p:cNvPr>
          <p:cNvSpPr txBox="1"/>
          <p:nvPr/>
        </p:nvSpPr>
        <p:spPr>
          <a:xfrm>
            <a:off x="8720599" y="5180940"/>
            <a:ext cx="2609863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3" dirty="0"/>
              <a:t>Mediterranean California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85CC04-1404-4247-9494-F5EED28E057E}"/>
              </a:ext>
            </a:extLst>
          </p:cNvPr>
          <p:cNvSpPr txBox="1"/>
          <p:nvPr/>
        </p:nvSpPr>
        <p:spPr>
          <a:xfrm>
            <a:off x="8720602" y="5704043"/>
            <a:ext cx="2609863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3" dirty="0"/>
              <a:t>Western Deserts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EF2378-92FF-4614-97A2-DC9A006E68D6}"/>
              </a:ext>
            </a:extLst>
          </p:cNvPr>
          <p:cNvSpPr txBox="1"/>
          <p:nvPr/>
        </p:nvSpPr>
        <p:spPr>
          <a:xfrm>
            <a:off x="8720602" y="5869877"/>
            <a:ext cx="2609863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3" dirty="0"/>
              <a:t>Western Mountains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98041E-CE0A-4EFA-AB73-9696AB844D2C}"/>
              </a:ext>
            </a:extLst>
          </p:cNvPr>
          <p:cNvSpPr/>
          <p:nvPr/>
        </p:nvSpPr>
        <p:spPr>
          <a:xfrm>
            <a:off x="8545980" y="5107686"/>
            <a:ext cx="234948" cy="137159"/>
          </a:xfrm>
          <a:prstGeom prst="rect">
            <a:avLst/>
          </a:prstGeom>
          <a:solidFill>
            <a:srgbClr val="29D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1F7A52-04E0-4E8E-AFE5-23CA42822528}"/>
              </a:ext>
            </a:extLst>
          </p:cNvPr>
          <p:cNvSpPr/>
          <p:nvPr/>
        </p:nvSpPr>
        <p:spPr>
          <a:xfrm>
            <a:off x="8545980" y="5280557"/>
            <a:ext cx="234948" cy="137159"/>
          </a:xfrm>
          <a:prstGeom prst="rect">
            <a:avLst/>
          </a:prstGeom>
          <a:solidFill>
            <a:srgbClr val="F9F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ED4ECB-AB5B-45F0-995B-EDBF44BD2374}"/>
              </a:ext>
            </a:extLst>
          </p:cNvPr>
          <p:cNvSpPr/>
          <p:nvPr/>
        </p:nvSpPr>
        <p:spPr>
          <a:xfrm>
            <a:off x="8545980" y="5447989"/>
            <a:ext cx="234948" cy="13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05AE03-8AA2-45C4-818E-1B31A3B8FFC1}"/>
              </a:ext>
            </a:extLst>
          </p:cNvPr>
          <p:cNvSpPr/>
          <p:nvPr/>
        </p:nvSpPr>
        <p:spPr>
          <a:xfrm>
            <a:off x="8545980" y="5627211"/>
            <a:ext cx="234948" cy="137159"/>
          </a:xfrm>
          <a:prstGeom prst="rect">
            <a:avLst/>
          </a:prstGeom>
          <a:solidFill>
            <a:srgbClr val="EDC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847077-3860-4859-95D0-EECC0EE6CC86}"/>
              </a:ext>
            </a:extLst>
          </p:cNvPr>
          <p:cNvSpPr/>
          <p:nvPr/>
        </p:nvSpPr>
        <p:spPr>
          <a:xfrm>
            <a:off x="8545980" y="5790025"/>
            <a:ext cx="234948" cy="137159"/>
          </a:xfrm>
          <a:prstGeom prst="rect">
            <a:avLst/>
          </a:prstGeom>
          <a:solidFill>
            <a:srgbClr val="F48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B3B168-0C2C-4747-B003-1E8E28D8F717}"/>
              </a:ext>
            </a:extLst>
          </p:cNvPr>
          <p:cNvSpPr/>
          <p:nvPr/>
        </p:nvSpPr>
        <p:spPr>
          <a:xfrm>
            <a:off x="8545980" y="5956543"/>
            <a:ext cx="234948" cy="1371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8F969F-9803-454F-BB59-CF7EAD1ABDE6}"/>
              </a:ext>
            </a:extLst>
          </p:cNvPr>
          <p:cNvSpPr txBox="1"/>
          <p:nvPr/>
        </p:nvSpPr>
        <p:spPr>
          <a:xfrm>
            <a:off x="8720598" y="6052555"/>
            <a:ext cx="2609863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3" dirty="0"/>
              <a:t>Regions not included in study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0FB089-B15C-4F13-81B7-C0D677B04AC6}"/>
              </a:ext>
            </a:extLst>
          </p:cNvPr>
          <p:cNvSpPr/>
          <p:nvPr/>
        </p:nvSpPr>
        <p:spPr>
          <a:xfrm>
            <a:off x="8545980" y="6126880"/>
            <a:ext cx="234948" cy="137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4FC9A5-15E8-4802-B97A-69B7F7A81AB0}"/>
              </a:ext>
            </a:extLst>
          </p:cNvPr>
          <p:cNvSpPr txBox="1"/>
          <p:nvPr/>
        </p:nvSpPr>
        <p:spPr>
          <a:xfrm>
            <a:off x="8720598" y="6262321"/>
            <a:ext cx="2609863" cy="30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3" dirty="0"/>
              <a:t>Non-perennial USGS gage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2C9368-06FF-4097-B826-F31D2C9C8D7B}"/>
              </a:ext>
            </a:extLst>
          </p:cNvPr>
          <p:cNvSpPr/>
          <p:nvPr/>
        </p:nvSpPr>
        <p:spPr>
          <a:xfrm>
            <a:off x="8618297" y="6367345"/>
            <a:ext cx="99322" cy="993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63D3DDE-7AD0-499F-9325-B0E0E54C0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3" y="5052983"/>
            <a:ext cx="2743200" cy="15369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5D6AE46-5083-413F-AF73-6187F720C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9868" y="5054711"/>
            <a:ext cx="2743200" cy="15479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CD728C3-D7BB-4CB0-BCB4-4AD54DFE9B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0" y="3440964"/>
            <a:ext cx="2743200" cy="15355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BEC668F-AF66-4ABD-9542-D6751A97D150}"/>
              </a:ext>
            </a:extLst>
          </p:cNvPr>
          <p:cNvSpPr/>
          <p:nvPr/>
        </p:nvSpPr>
        <p:spPr>
          <a:xfrm>
            <a:off x="2841006" y="4294271"/>
            <a:ext cx="2743200" cy="6822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98350D-CA68-43F5-AF33-EC6183752D57}"/>
              </a:ext>
            </a:extLst>
          </p:cNvPr>
          <p:cNvCxnSpPr/>
          <p:nvPr/>
        </p:nvCxnSpPr>
        <p:spPr>
          <a:xfrm>
            <a:off x="2892493" y="4423914"/>
            <a:ext cx="161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C0B0C2-13DB-4D7D-B66B-CF50C71C56A6}"/>
              </a:ext>
            </a:extLst>
          </p:cNvPr>
          <p:cNvCxnSpPr/>
          <p:nvPr/>
        </p:nvCxnSpPr>
        <p:spPr>
          <a:xfrm>
            <a:off x="2892493" y="4625372"/>
            <a:ext cx="161926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DAA729-E607-49A4-A9C5-0BF0F004FFDC}"/>
              </a:ext>
            </a:extLst>
          </p:cNvPr>
          <p:cNvCxnSpPr/>
          <p:nvPr/>
        </p:nvCxnSpPr>
        <p:spPr>
          <a:xfrm>
            <a:off x="2892493" y="4823970"/>
            <a:ext cx="1619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29BE31-84DE-450F-972D-F19341C8069F}"/>
              </a:ext>
            </a:extLst>
          </p:cNvPr>
          <p:cNvSpPr txBox="1"/>
          <p:nvPr/>
        </p:nvSpPr>
        <p:spPr>
          <a:xfrm>
            <a:off x="2993407" y="4477185"/>
            <a:ext cx="1967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Precipitation (P)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3746D3-96BD-4896-A15A-A2BEB110047F}"/>
              </a:ext>
            </a:extLst>
          </p:cNvPr>
          <p:cNvSpPr txBox="1"/>
          <p:nvPr/>
        </p:nvSpPr>
        <p:spPr>
          <a:xfrm>
            <a:off x="3002263" y="4668787"/>
            <a:ext cx="302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Potential evapotranspiration (PET)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37BD71-396D-4319-9FF5-3EABD7D2E8E4}"/>
              </a:ext>
            </a:extLst>
          </p:cNvPr>
          <p:cNvSpPr txBox="1"/>
          <p:nvPr/>
        </p:nvSpPr>
        <p:spPr>
          <a:xfrm>
            <a:off x="2993404" y="4294270"/>
            <a:ext cx="2169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No-flow fraction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77C3D29-FC72-4758-9F6F-C7847D3D55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7114" t="93191" r="13796" b="1211"/>
          <a:stretch/>
        </p:blipFill>
        <p:spPr>
          <a:xfrm>
            <a:off x="6645898" y="4599720"/>
            <a:ext cx="1660746" cy="2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0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Hammond, John C</dc:creator>
  <cp:lastModifiedBy>Hammond, John C</cp:lastModifiedBy>
  <cp:revision>9</cp:revision>
  <dcterms:created xsi:type="dcterms:W3CDTF">2020-07-20T16:12:05Z</dcterms:created>
  <dcterms:modified xsi:type="dcterms:W3CDTF">2021-02-26T19:25:42Z</dcterms:modified>
</cp:coreProperties>
</file>