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50E-3C75-45C4-A6F5-3C678B100A90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180-B406-44E8-86AF-1EACF45B3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88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50E-3C75-45C4-A6F5-3C678B100A90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180-B406-44E8-86AF-1EACF45B3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679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50E-3C75-45C4-A6F5-3C678B100A90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180-B406-44E8-86AF-1EACF45B3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33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50E-3C75-45C4-A6F5-3C678B100A90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180-B406-44E8-86AF-1EACF45B3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06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50E-3C75-45C4-A6F5-3C678B100A90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180-B406-44E8-86AF-1EACF45B3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43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50E-3C75-45C4-A6F5-3C678B100A90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180-B406-44E8-86AF-1EACF45B3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47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50E-3C75-45C4-A6F5-3C678B100A90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180-B406-44E8-86AF-1EACF45B3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145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50E-3C75-45C4-A6F5-3C678B100A90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180-B406-44E8-86AF-1EACF45B3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184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50E-3C75-45C4-A6F5-3C678B100A90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180-B406-44E8-86AF-1EACF45B3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449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50E-3C75-45C4-A6F5-3C678B100A90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180-B406-44E8-86AF-1EACF45B3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35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50E-3C75-45C4-A6F5-3C678B100A90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5180-B406-44E8-86AF-1EACF45B3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25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B750E-3C75-45C4-A6F5-3C678B100A90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5180-B406-44E8-86AF-1EACF45B3A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588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791413"/>
              </p:ext>
            </p:extLst>
          </p:nvPr>
        </p:nvGraphicFramePr>
        <p:xfrm>
          <a:off x="667512" y="507619"/>
          <a:ext cx="10495216" cy="13699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0941">
                  <a:extLst>
                    <a:ext uri="{9D8B030D-6E8A-4147-A177-3AD203B41FA5}">
                      <a16:colId xmlns:a16="http://schemas.microsoft.com/office/drawing/2014/main" val="3066278287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626559305"/>
                    </a:ext>
                  </a:extLst>
                </a:gridCol>
                <a:gridCol w="1400810">
                  <a:extLst>
                    <a:ext uri="{9D8B030D-6E8A-4147-A177-3AD203B41FA5}">
                      <a16:colId xmlns:a16="http://schemas.microsoft.com/office/drawing/2014/main" val="2701986858"/>
                    </a:ext>
                  </a:extLst>
                </a:gridCol>
                <a:gridCol w="2510790">
                  <a:extLst>
                    <a:ext uri="{9D8B030D-6E8A-4147-A177-3AD203B41FA5}">
                      <a16:colId xmlns:a16="http://schemas.microsoft.com/office/drawing/2014/main" val="2820165016"/>
                    </a:ext>
                  </a:extLst>
                </a:gridCol>
                <a:gridCol w="819785">
                  <a:extLst>
                    <a:ext uri="{9D8B030D-6E8A-4147-A177-3AD203B41FA5}">
                      <a16:colId xmlns:a16="http://schemas.microsoft.com/office/drawing/2014/main" val="3969374507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20778288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761930664"/>
                    </a:ext>
                  </a:extLst>
                </a:gridCol>
              </a:tblGrid>
              <a:tr h="177165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Rainfall (mm), Evaporation (mm), and Inflow (m</a:t>
                      </a:r>
                      <a:r>
                        <a:rPr lang="en-AU" sz="1200" baseline="300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AU" sz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/s) data of the Lake Wivenhoe under eight climate change scenarios</a:t>
                      </a:r>
                      <a:endParaRPr lang="en-AU" sz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55434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Climate Model (GCM</a:t>
                      </a:r>
                      <a:r>
                        <a:rPr lang="en-AU" sz="1200" b="0" dirty="0" smtClean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(~150 km)</a:t>
                      </a:r>
                      <a:endParaRPr lang="en-AU" sz="12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Regional Climate Model (RCM</a:t>
                      </a:r>
                      <a:r>
                        <a:rPr lang="en-A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(~50 km)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Bias </a:t>
                      </a:r>
                      <a:r>
                        <a:rPr lang="en-A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Correction method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Representative Concentration Pathway (RCP)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Timeframe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Interval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4188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ACCESS1-0</a:t>
                      </a:r>
                      <a:endParaRPr lang="en-AU" sz="12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CCAM-r3355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ISIMIP2b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MRNBC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QME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2006-2099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daily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 (AWRA-L model)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050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77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Mahsa Jahandideh-Tehrani</dc:creator>
  <cp:lastModifiedBy>Mahsa Jahandideh-Tehrani</cp:lastModifiedBy>
  <cp:revision>17</cp:revision>
  <dcterms:created xsi:type="dcterms:W3CDTF">2021-06-21T01:21:27Z</dcterms:created>
  <dcterms:modified xsi:type="dcterms:W3CDTF">2021-06-21T01:36:06Z</dcterms:modified>
</cp:coreProperties>
</file>