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19072-59F6-2E56-8D02-DF719C7E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C8097-9299-B8EA-804D-2DED0EA4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0EA3C-171B-0B9C-90CE-B4AD4527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2EE26-29EF-1EC5-8E69-3816825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6312-9A7D-1237-E3DA-C820DE63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F9E6-E402-4C94-792B-78A2F679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A90D2-20D8-1DA1-0D28-7C7F0AB9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5A56E-5992-D866-8F34-35664A36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197D-8D33-10A6-03BD-FA10BC60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9D750-6710-2F38-74C0-47621D4C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2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A550C-08D6-B59E-C163-289B1D246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FF3B9-6CF2-4AB0-9D8D-982BFD59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297BC-9D9B-44ED-553E-56803DDF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74F74-3D65-6149-3905-3D3F3470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D775-443F-AB0C-EE61-3D06F966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B1038-C4C5-A053-B57F-B13E0C96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1B12C-300F-7505-AA29-71F26B66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6FB4C-E8B4-106C-78ED-541D423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874D5-0E7A-47B6-EE66-6E4C9B2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E3D5C-D49B-60EA-E1CE-8E8B968A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B56BE-31A7-54E4-042B-7B45A5AD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61A7C-38C0-C334-DED3-84187FE3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09836-0580-E7D7-37D3-1C083A7C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1D4BF-0476-C219-E952-B476EFC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87562-A740-9186-B47A-61C35FAC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8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31BF1-BC02-A130-AF82-D33793A9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8A5C5-643B-F4E2-1699-CC8F99A0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53843-B7B2-853B-B1E9-0CCF109A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F9F9F-9C4B-35E2-83C8-152D9D92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7EBFF-061E-986B-BCB9-C928E86B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10EAF-B1DE-AFDF-5057-977AA88C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D72D-66E1-AE0E-CC79-9D6D8E14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C12E9-0429-AABB-2EFD-B2A98460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594C8-4E84-0B61-7DC8-B66AD260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2DE071-1A53-6200-7853-AC48B571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D5E082-AE68-7CB2-A969-CF201A19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7E779-3DC2-920D-F76C-DC18B9F9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7D5B87-C342-CC40-780F-743CD07C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343E3-B3D9-0C41-26B2-1AE02547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C3101-6D6E-9B53-39ED-36D29FA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9501D-A027-3A6A-8385-BC6A599A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57944E-E469-E2C6-C01F-6AC05834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D0580-1746-2D9B-B62E-C8856E7B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BBA8-1AFF-944D-AD8C-5459998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337ED-62B4-6CB3-855E-51FA0839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89A9A-475D-F4E1-FFD8-4770853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08C5-0B4E-60D3-1E2F-E02A8906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46D2-99C9-739E-498B-E1A951B1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3413E-417E-91E2-85EE-43C61750B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31D8F-1E33-5685-147F-951390DD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1931B-0216-DBE9-5EB3-6EB68AC1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E38DB-16BF-2D97-275D-B227D49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FD76A-8FAF-D3DC-54A9-5B1F38E4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BB4889-0AD0-328C-5180-D95DD72E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057D5-F5AC-2FF7-699D-29AA56964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EE871-A69C-61F2-E304-9B5E90DC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D6989-06E8-69F2-90D1-A6699ACB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8774-26D2-35A7-C887-5017CE04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68463-9910-D644-0024-F4564B6C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12059-B7CE-459E-36FA-DFFD728D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A181A-EF4C-C209-1072-7BE01E43B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589C8-AB7B-F54C-9FF7-7F6B1953270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FFFB2-4FBE-5E34-737E-630422A0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11508-6A40-DC24-BC98-CD6EAA737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DE5CB-50B8-FE40-86D7-C466FEFEC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4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F1281B36-154D-8874-DA15-4C2E3ED4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3" y="2616200"/>
            <a:ext cx="1625600" cy="1625600"/>
          </a:xfrm>
          <a:prstGeom prst="rect">
            <a:avLst/>
          </a:prstGeom>
        </p:spPr>
      </p:pic>
      <p:pic>
        <p:nvPicPr>
          <p:cNvPr id="7" name="图片 6" descr="棕色的马&#10;&#10;描述已自动生成">
            <a:extLst>
              <a:ext uri="{FF2B5EF4-FFF2-40B4-BE49-F238E27FC236}">
                <a16:creationId xmlns:a16="http://schemas.microsoft.com/office/drawing/2014/main" id="{4313D26E-A0FE-CD16-554D-199F4751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73" y="4550719"/>
            <a:ext cx="1625600" cy="1625600"/>
          </a:xfrm>
          <a:prstGeom prst="rect">
            <a:avLst/>
          </a:prstGeom>
        </p:spPr>
      </p:pic>
      <p:pic>
        <p:nvPicPr>
          <p:cNvPr id="9" name="图片 8" descr="男人和女人在海上玩冲浪板&#10;&#10;中度可信度描述已自动生成">
            <a:extLst>
              <a:ext uri="{FF2B5EF4-FFF2-40B4-BE49-F238E27FC236}">
                <a16:creationId xmlns:a16="http://schemas.microsoft.com/office/drawing/2014/main" id="{78B517F1-5CBB-9D0A-9FDE-468375F3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791" y="2498125"/>
            <a:ext cx="1625600" cy="1625600"/>
          </a:xfrm>
          <a:prstGeom prst="rect">
            <a:avLst/>
          </a:prstGeom>
        </p:spPr>
      </p:pic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C7F31FCF-F7FB-0960-E844-BD8DA651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835" y="4445001"/>
            <a:ext cx="1625600" cy="1625600"/>
          </a:xfrm>
          <a:prstGeom prst="rect">
            <a:avLst/>
          </a:prstGeom>
        </p:spPr>
      </p:pic>
      <p:pic>
        <p:nvPicPr>
          <p:cNvPr id="13" name="图片 12" descr="图片包含 游戏机, 水果&#10;&#10;描述已自动生成">
            <a:extLst>
              <a:ext uri="{FF2B5EF4-FFF2-40B4-BE49-F238E27FC236}">
                <a16:creationId xmlns:a16="http://schemas.microsoft.com/office/drawing/2014/main" id="{D481BC88-AE33-A69F-7C47-EAB304F14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138" y="4569254"/>
            <a:ext cx="1625600" cy="1625600"/>
          </a:xfrm>
          <a:prstGeom prst="rect">
            <a:avLst/>
          </a:prstGeom>
        </p:spPr>
      </p:pic>
      <p:pic>
        <p:nvPicPr>
          <p:cNvPr id="15" name="图片 14" descr="手里捧着鸡&#10;&#10;描述已自动生成">
            <a:extLst>
              <a:ext uri="{FF2B5EF4-FFF2-40B4-BE49-F238E27FC236}">
                <a16:creationId xmlns:a16="http://schemas.microsoft.com/office/drawing/2014/main" id="{7BF90776-97A3-22A7-F210-C8DBB90BA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7813" y="2616200"/>
            <a:ext cx="1625600" cy="1625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88D9CE-FC9F-1D98-39F6-D6D1C240C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226" y="681681"/>
            <a:ext cx="1625600" cy="1625600"/>
          </a:xfrm>
          <a:prstGeom prst="rect">
            <a:avLst/>
          </a:prstGeom>
        </p:spPr>
      </p:pic>
      <p:pic>
        <p:nvPicPr>
          <p:cNvPr id="19" name="图片 18" descr="地上的球&#10;&#10;低可信度描述已自动生成">
            <a:extLst>
              <a:ext uri="{FF2B5EF4-FFF2-40B4-BE49-F238E27FC236}">
                <a16:creationId xmlns:a16="http://schemas.microsoft.com/office/drawing/2014/main" id="{0B2E924F-D882-7FB4-A3AE-32DAF7E48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30" y="681681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标&#10;&#10;中度可信度描述已自动生成">
            <a:extLst>
              <a:ext uri="{FF2B5EF4-FFF2-40B4-BE49-F238E27FC236}">
                <a16:creationId xmlns:a16="http://schemas.microsoft.com/office/drawing/2014/main" id="{F8FC04E9-C9F7-4E80-1CB9-00D8E0D6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84" y="1207530"/>
            <a:ext cx="1625600" cy="1625600"/>
          </a:xfrm>
          <a:prstGeom prst="rect">
            <a:avLst/>
          </a:prstGeom>
        </p:spPr>
      </p:pic>
      <p:pic>
        <p:nvPicPr>
          <p:cNvPr id="9" name="图片 8" descr="白色的汽车&#10;&#10;描述已自动生成">
            <a:extLst>
              <a:ext uri="{FF2B5EF4-FFF2-40B4-BE49-F238E27FC236}">
                <a16:creationId xmlns:a16="http://schemas.microsoft.com/office/drawing/2014/main" id="{E804197C-B0A7-6B6A-678E-240FA55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11" y="1207530"/>
            <a:ext cx="1625600" cy="1625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161B0A-7E31-D795-31D8-391E39ADB94A}"/>
              </a:ext>
            </a:extLst>
          </p:cNvPr>
          <p:cNvSpPr txBox="1"/>
          <p:nvPr/>
        </p:nvSpPr>
        <p:spPr>
          <a:xfrm>
            <a:off x="3522922" y="2887924"/>
            <a:ext cx="2658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car parked outside a hotel displays a message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78DE09-BABE-4300-FBB9-49BC06F712DF}"/>
              </a:ext>
            </a:extLst>
          </p:cNvPr>
          <p:cNvSpPr txBox="1"/>
          <p:nvPr/>
        </p:nvSpPr>
        <p:spPr>
          <a:xfrm>
            <a:off x="6472569" y="3011034"/>
            <a:ext cx="3001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form long shadow icon</a:t>
            </a:r>
          </a:p>
        </p:txBody>
      </p:sp>
      <p:pic>
        <p:nvPicPr>
          <p:cNvPr id="16" name="图片 15" descr="房间里的绿色植物&#10;&#10;描述已自动生成">
            <a:extLst>
              <a:ext uri="{FF2B5EF4-FFF2-40B4-BE49-F238E27FC236}">
                <a16:creationId xmlns:a16="http://schemas.microsoft.com/office/drawing/2014/main" id="{4679356A-148D-F158-63CD-CDA44D63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18" y="3748400"/>
            <a:ext cx="1625600" cy="1625600"/>
          </a:xfrm>
          <a:prstGeom prst="rect">
            <a:avLst/>
          </a:prstGeom>
        </p:spPr>
      </p:pic>
      <p:sp>
        <p:nvSpPr>
          <p:cNvPr id="19" name="折角形 18">
            <a:extLst>
              <a:ext uri="{FF2B5EF4-FFF2-40B4-BE49-F238E27FC236}">
                <a16:creationId xmlns:a16="http://schemas.microsoft.com/office/drawing/2014/main" id="{311D7514-6337-B033-74F6-09CAEB221677}"/>
              </a:ext>
            </a:extLst>
          </p:cNvPr>
          <p:cNvSpPr/>
          <p:nvPr/>
        </p:nvSpPr>
        <p:spPr>
          <a:xfrm>
            <a:off x="3444949" y="2952211"/>
            <a:ext cx="2530549" cy="52048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折角形 19">
            <a:extLst>
              <a:ext uri="{FF2B5EF4-FFF2-40B4-BE49-F238E27FC236}">
                <a16:creationId xmlns:a16="http://schemas.microsoft.com/office/drawing/2014/main" id="{E98CB4BD-5CAA-5671-AF3C-847BB2F04B78}"/>
              </a:ext>
            </a:extLst>
          </p:cNvPr>
          <p:cNvSpPr/>
          <p:nvPr/>
        </p:nvSpPr>
        <p:spPr>
          <a:xfrm>
            <a:off x="6472569" y="2920067"/>
            <a:ext cx="2530549" cy="52048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折角形 20">
            <a:extLst>
              <a:ext uri="{FF2B5EF4-FFF2-40B4-BE49-F238E27FC236}">
                <a16:creationId xmlns:a16="http://schemas.microsoft.com/office/drawing/2014/main" id="{496D7C79-9325-D729-E183-D1127659E01A}"/>
              </a:ext>
            </a:extLst>
          </p:cNvPr>
          <p:cNvSpPr/>
          <p:nvPr/>
        </p:nvSpPr>
        <p:spPr>
          <a:xfrm>
            <a:off x="6472569" y="5374000"/>
            <a:ext cx="2530549" cy="52048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折角形 21">
            <a:extLst>
              <a:ext uri="{FF2B5EF4-FFF2-40B4-BE49-F238E27FC236}">
                <a16:creationId xmlns:a16="http://schemas.microsoft.com/office/drawing/2014/main" id="{569A0094-4DC1-1ABF-F9BA-48B240D83A96}"/>
              </a:ext>
            </a:extLst>
          </p:cNvPr>
          <p:cNvSpPr/>
          <p:nvPr/>
        </p:nvSpPr>
        <p:spPr>
          <a:xfrm>
            <a:off x="3452036" y="5374000"/>
            <a:ext cx="2530549" cy="52048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4" name="图片 23" descr="图片包含 游戏机, 食物, 刀&#10;&#10;描述已自动生成">
            <a:extLst>
              <a:ext uri="{FF2B5EF4-FFF2-40B4-BE49-F238E27FC236}">
                <a16:creationId xmlns:a16="http://schemas.microsoft.com/office/drawing/2014/main" id="{6E0E6085-236C-FB16-919D-13DE03A48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702" y="3536986"/>
            <a:ext cx="1625600" cy="16256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F16AFF1-525A-99FB-F342-A98C56B08143}"/>
              </a:ext>
            </a:extLst>
          </p:cNvPr>
          <p:cNvSpPr txBox="1"/>
          <p:nvPr/>
        </p:nvSpPr>
        <p:spPr>
          <a:xfrm>
            <a:off x="6472569" y="5341857"/>
            <a:ext cx="253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radio broadcaster takes you on an extensive tour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E61C55-B834-D93E-4A92-50DF0844A966}"/>
              </a:ext>
            </a:extLst>
          </p:cNvPr>
          <p:cNvSpPr txBox="1"/>
          <p:nvPr/>
        </p:nvSpPr>
        <p:spPr>
          <a:xfrm>
            <a:off x="3427122" y="5343231"/>
            <a:ext cx="253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a stack of antique red leather bound books with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xt Classification | Papers With Code">
            <a:extLst>
              <a:ext uri="{FF2B5EF4-FFF2-40B4-BE49-F238E27FC236}">
                <a16:creationId xmlns:a16="http://schemas.microsoft.com/office/drawing/2014/main" id="{8602C490-80F8-6CA4-8387-48D319B1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1905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7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Macintosh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Songyue GUO</dc:creator>
  <cp:lastModifiedBy>Songyue GUO</cp:lastModifiedBy>
  <cp:revision>13</cp:revision>
  <dcterms:created xsi:type="dcterms:W3CDTF">2024-09-18T07:18:27Z</dcterms:created>
  <dcterms:modified xsi:type="dcterms:W3CDTF">2024-09-18T08:25:26Z</dcterms:modified>
</cp:coreProperties>
</file>