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AC18F8-9188-4621-8F4A-24A1AD1CA56F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8172" y="1196752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err="1" smtClean="0"/>
              <a:t>IMperfect</a:t>
            </a:r>
            <a:r>
              <a:rPr lang="en-US" sz="6000" dirty="0" smtClean="0"/>
              <a:t> World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5517232"/>
            <a:ext cx="7406640" cy="1752600"/>
          </a:xfrm>
        </p:spPr>
        <p:txBody>
          <a:bodyPr/>
          <a:lstStyle/>
          <a:p>
            <a:pPr algn="ctr"/>
            <a:r>
              <a:rPr lang="ru-RU" dirty="0" smtClean="0"/>
              <a:t>Проект по теме </a:t>
            </a:r>
            <a:r>
              <a:rPr lang="en-US" dirty="0" err="1" smtClean="0"/>
              <a:t>Pygame</a:t>
            </a:r>
            <a:r>
              <a:rPr lang="ru-RU" dirty="0" smtClean="0"/>
              <a:t> Королева Кирилла Романовича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1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“Imperfect World: At The Bottom” </a:t>
            </a:r>
            <a:r>
              <a:rPr lang="ru-RU" dirty="0" smtClean="0"/>
              <a:t>является сюжетной </a:t>
            </a:r>
            <a:r>
              <a:rPr lang="en-US" dirty="0" smtClean="0"/>
              <a:t>top-down shooter </a:t>
            </a:r>
            <a:r>
              <a:rPr lang="ru-RU" dirty="0" smtClean="0"/>
              <a:t>игрой. Полный сюжет будет представлен в отдельном файле с возможностью посмотреть его в любой момент для большего понимания </a:t>
            </a:r>
            <a:r>
              <a:rPr lang="ru-RU" dirty="0" err="1" smtClean="0"/>
              <a:t>ситации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6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2880320" cy="3224974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2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37112"/>
            <a:ext cx="763284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50" y="1988840"/>
            <a:ext cx="4052843" cy="18402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8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Существует множество игр подобного жанра, но все ли имеют прописанный сюжет?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1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</TotalTime>
  <Words>65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Солнцестояние</vt:lpstr>
      <vt:lpstr>IMperfect World</vt:lpstr>
      <vt:lpstr>Описание</vt:lpstr>
      <vt:lpstr>Использованные библиотеки</vt:lpstr>
      <vt:lpstr>Использование БД</vt:lpstr>
      <vt:lpstr>Почему я?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IMperfect World</dc:title>
  <dc:creator>Home</dc:creator>
  <cp:lastModifiedBy>Home</cp:lastModifiedBy>
  <cp:revision>3</cp:revision>
  <dcterms:created xsi:type="dcterms:W3CDTF">2025-02-28T14:06:19Z</dcterms:created>
  <dcterms:modified xsi:type="dcterms:W3CDTF">2025-02-28T14:48:15Z</dcterms:modified>
</cp:coreProperties>
</file>