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76D"/>
    <a:srgbClr val="821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AC18F8-9188-4621-8F4A-24A1AD1CA56F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14888" y="-333375"/>
            <a:ext cx="9521116" cy="7191375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/>
          <p:cNvSpPr/>
          <p:nvPr/>
        </p:nvSpPr>
        <p:spPr>
          <a:xfrm rot="10800000">
            <a:off x="167288" y="-1809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Home\Downloads\Яндекс лицей\Pygame проект\Images\Backgrounds\press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9" t="28869" r="32250" b="11261"/>
          <a:stretch/>
        </p:blipFill>
        <p:spPr bwMode="auto">
          <a:xfrm>
            <a:off x="0" y="-333375"/>
            <a:ext cx="9688404" cy="71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252536" y="1412776"/>
            <a:ext cx="7056784" cy="1440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72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tx1"/>
                </a:solidFill>
              </a:rPr>
              <a:t>IMperfect</a:t>
            </a:r>
            <a:r>
              <a:rPr lang="en-US" sz="6000" dirty="0" smtClean="0">
                <a:solidFill>
                  <a:schemeClr val="tx1"/>
                </a:solidFill>
              </a:rPr>
              <a:t> World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888" y="5373216"/>
            <a:ext cx="9673516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5517232"/>
            <a:ext cx="7406640" cy="17526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Проект по теме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ru-RU" dirty="0" smtClean="0">
                <a:solidFill>
                  <a:schemeClr val="tx1"/>
                </a:solidFill>
              </a:rPr>
              <a:t> Королева Кирилла Романовича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ый треугольник 4"/>
          <p:cNvSpPr/>
          <p:nvPr/>
        </p:nvSpPr>
        <p:spPr>
          <a:xfrm rot="10800000">
            <a:off x="167288" y="-1809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14888" y="-333375"/>
            <a:ext cx="9521116" cy="7191375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>
            <a:off x="-283671" y="2348880"/>
            <a:ext cx="10118234" cy="3403788"/>
          </a:xfrm>
          <a:prstGeom prst="parallelogram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442286" y="620688"/>
            <a:ext cx="4578075" cy="10595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93762"/>
            <a:ext cx="2952328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писание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957" y="2613009"/>
            <a:ext cx="8987043" cy="2875529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dirty="0" smtClean="0"/>
              <a:t>“</a:t>
            </a:r>
            <a:r>
              <a:rPr lang="en-US" b="1" dirty="0" smtClean="0"/>
              <a:t>I</a:t>
            </a:r>
            <a:r>
              <a:rPr lang="en-US" dirty="0" smtClean="0"/>
              <a:t>mperfect </a:t>
            </a:r>
            <a:r>
              <a:rPr lang="en-US" b="1" dirty="0" smtClean="0"/>
              <a:t>W</a:t>
            </a:r>
            <a:r>
              <a:rPr lang="en-US" dirty="0" smtClean="0"/>
              <a:t>orld: </a:t>
            </a:r>
            <a:r>
              <a:rPr lang="en-US" b="1" dirty="0" smtClean="0"/>
              <a:t>A</a:t>
            </a:r>
            <a:r>
              <a:rPr lang="en-US" dirty="0" smtClean="0"/>
              <a:t>t </a:t>
            </a:r>
            <a:r>
              <a:rPr lang="en-US" b="1" dirty="0" smtClean="0"/>
              <a:t>T</a:t>
            </a:r>
            <a:r>
              <a:rPr lang="en-US" dirty="0" smtClean="0"/>
              <a:t>he </a:t>
            </a:r>
            <a:r>
              <a:rPr lang="en-US" b="1" dirty="0" smtClean="0"/>
              <a:t>B</a:t>
            </a:r>
            <a:r>
              <a:rPr lang="en-US" dirty="0" smtClean="0"/>
              <a:t>ottom” </a:t>
            </a:r>
            <a:r>
              <a:rPr lang="ru-RU" b="1" dirty="0" smtClean="0"/>
              <a:t>я</a:t>
            </a:r>
            <a:r>
              <a:rPr lang="ru-RU" dirty="0" smtClean="0"/>
              <a:t>вляется </a:t>
            </a:r>
            <a:r>
              <a:rPr lang="ru-RU" b="1" dirty="0" smtClean="0"/>
              <a:t>с</a:t>
            </a:r>
            <a:r>
              <a:rPr lang="ru-RU" dirty="0" smtClean="0"/>
              <a:t>южетной </a:t>
            </a:r>
            <a:r>
              <a:rPr lang="en-US" b="1" dirty="0" smtClean="0"/>
              <a:t>t</a:t>
            </a:r>
            <a:r>
              <a:rPr lang="en-US" dirty="0" smtClean="0"/>
              <a:t>op-</a:t>
            </a:r>
            <a:r>
              <a:rPr lang="en-US" b="1" dirty="0" smtClean="0"/>
              <a:t>d</a:t>
            </a:r>
            <a:r>
              <a:rPr lang="en-US" dirty="0" smtClean="0"/>
              <a:t>own </a:t>
            </a:r>
            <a:r>
              <a:rPr lang="en-US" b="1" dirty="0" smtClean="0"/>
              <a:t>s</a:t>
            </a:r>
            <a:r>
              <a:rPr lang="en-US" dirty="0" smtClean="0"/>
              <a:t>hooter </a:t>
            </a:r>
            <a:r>
              <a:rPr lang="ru-RU" b="1" dirty="0" smtClean="0"/>
              <a:t>и</a:t>
            </a:r>
            <a:r>
              <a:rPr lang="ru-RU" dirty="0" smtClean="0"/>
              <a:t>грой. </a:t>
            </a:r>
            <a:r>
              <a:rPr lang="ru-RU" b="1" dirty="0" smtClean="0"/>
              <a:t>П</a:t>
            </a:r>
            <a:r>
              <a:rPr lang="ru-RU" dirty="0" smtClean="0"/>
              <a:t>олный </a:t>
            </a:r>
            <a:r>
              <a:rPr lang="ru-RU" b="1" dirty="0" smtClean="0"/>
              <a:t>с</a:t>
            </a:r>
            <a:r>
              <a:rPr lang="ru-RU" dirty="0" smtClean="0"/>
              <a:t>южет </a:t>
            </a:r>
            <a:r>
              <a:rPr lang="ru-RU" b="1" dirty="0" smtClean="0"/>
              <a:t>б</a:t>
            </a:r>
            <a:r>
              <a:rPr lang="ru-RU" dirty="0" smtClean="0"/>
              <a:t>удет </a:t>
            </a:r>
            <a:r>
              <a:rPr lang="ru-RU" b="1" dirty="0" smtClean="0"/>
              <a:t>п</a:t>
            </a:r>
            <a:r>
              <a:rPr lang="ru-RU" dirty="0" smtClean="0"/>
              <a:t>редставлен </a:t>
            </a:r>
            <a:r>
              <a:rPr lang="ru-RU" b="1" dirty="0" smtClean="0"/>
              <a:t>в</a:t>
            </a:r>
            <a:r>
              <a:rPr lang="ru-RU" dirty="0" smtClean="0"/>
              <a:t> </a:t>
            </a:r>
            <a:r>
              <a:rPr lang="ru-RU" b="1" dirty="0" smtClean="0"/>
              <a:t>о</a:t>
            </a:r>
            <a:r>
              <a:rPr lang="ru-RU" dirty="0" smtClean="0"/>
              <a:t>тдельном </a:t>
            </a:r>
            <a:r>
              <a:rPr lang="ru-RU" b="1" dirty="0" smtClean="0"/>
              <a:t>ф</a:t>
            </a:r>
            <a:r>
              <a:rPr lang="ru-RU" dirty="0" smtClean="0"/>
              <a:t>айле </a:t>
            </a:r>
            <a:r>
              <a:rPr lang="ru-RU" b="1" dirty="0" smtClean="0"/>
              <a:t>с</a:t>
            </a:r>
            <a:r>
              <a:rPr lang="ru-RU" dirty="0" smtClean="0"/>
              <a:t> </a:t>
            </a:r>
            <a:r>
              <a:rPr lang="ru-RU" b="1" dirty="0" smtClean="0"/>
              <a:t>в</a:t>
            </a:r>
            <a:r>
              <a:rPr lang="ru-RU" dirty="0" smtClean="0"/>
              <a:t>озможностью </a:t>
            </a:r>
            <a:r>
              <a:rPr lang="ru-RU" b="1" dirty="0" smtClean="0"/>
              <a:t>п</a:t>
            </a:r>
            <a:r>
              <a:rPr lang="ru-RU" dirty="0" smtClean="0"/>
              <a:t>осмотреть </a:t>
            </a:r>
            <a:r>
              <a:rPr lang="ru-RU" b="1" dirty="0" smtClean="0"/>
              <a:t>е</a:t>
            </a:r>
            <a:r>
              <a:rPr lang="ru-RU" dirty="0" smtClean="0"/>
              <a:t>го </a:t>
            </a:r>
            <a:r>
              <a:rPr lang="ru-RU" b="1" dirty="0" smtClean="0"/>
              <a:t>в</a:t>
            </a:r>
            <a:r>
              <a:rPr lang="ru-RU" dirty="0" smtClean="0"/>
              <a:t> </a:t>
            </a:r>
            <a:r>
              <a:rPr lang="ru-RU" b="1" dirty="0" smtClean="0"/>
              <a:t>л</a:t>
            </a:r>
            <a:r>
              <a:rPr lang="ru-RU" dirty="0" smtClean="0"/>
              <a:t>юбой </a:t>
            </a:r>
            <a:r>
              <a:rPr lang="ru-RU" b="1" dirty="0" smtClean="0"/>
              <a:t>м</a:t>
            </a:r>
            <a:r>
              <a:rPr lang="ru-RU" dirty="0" smtClean="0"/>
              <a:t>омент </a:t>
            </a:r>
            <a:r>
              <a:rPr lang="ru-RU" b="1" dirty="0" smtClean="0"/>
              <a:t>д</a:t>
            </a:r>
            <a:r>
              <a:rPr lang="ru-RU" dirty="0" smtClean="0"/>
              <a:t>ля </a:t>
            </a:r>
            <a:r>
              <a:rPr lang="ru-RU" b="1" dirty="0" smtClean="0"/>
              <a:t>б</a:t>
            </a:r>
            <a:r>
              <a:rPr lang="ru-RU" dirty="0" smtClean="0"/>
              <a:t>ольшего </a:t>
            </a:r>
            <a:r>
              <a:rPr lang="ru-RU" b="1" dirty="0" smtClean="0"/>
              <a:t>п</a:t>
            </a:r>
            <a:r>
              <a:rPr lang="ru-RU" dirty="0" smtClean="0"/>
              <a:t>онимания </a:t>
            </a:r>
            <a:r>
              <a:rPr lang="ru-RU" b="1" dirty="0" smtClean="0"/>
              <a:t>с</a:t>
            </a:r>
            <a:r>
              <a:rPr lang="ru-RU" dirty="0" smtClean="0"/>
              <a:t>итуации.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rot="10800000">
            <a:off x="14888" y="-3333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/>
          <p:cNvSpPr/>
          <p:nvPr/>
        </p:nvSpPr>
        <p:spPr>
          <a:xfrm>
            <a:off x="14888" y="-333375"/>
            <a:ext cx="9521116" cy="7191375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990906" y="332656"/>
            <a:ext cx="3181494" cy="122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332656"/>
            <a:ext cx="5472608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90906" y="332656"/>
            <a:ext cx="7004489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90906" y="692696"/>
            <a:ext cx="318149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5832648" cy="123753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Bahnschrift Light" pitchFamily="34" charset="0"/>
              </a:rPr>
              <a:t>И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спользованные</a:t>
            </a:r>
            <a:b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</a:br>
            <a:r>
              <a:rPr lang="ru-RU" dirty="0">
                <a:solidFill>
                  <a:schemeClr val="tx1"/>
                </a:solidFill>
                <a:latin typeface="Bahnschrift Light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                </a:t>
            </a:r>
            <a:r>
              <a:rPr lang="ru-RU" b="1" dirty="0" smtClean="0">
                <a:solidFill>
                  <a:schemeClr val="tx1"/>
                </a:solidFill>
                <a:latin typeface="Bahnschrift Light" pitchFamily="34" charset="0"/>
              </a:rPr>
              <a:t>б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иблиотеки</a:t>
            </a:r>
            <a:endParaRPr lang="ru-RU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2600" y="4725144"/>
            <a:ext cx="7498080" cy="4800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32" y="1340768"/>
            <a:ext cx="2788876" cy="137039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95625"/>
            <a:ext cx="3123976" cy="139285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9160"/>
            <a:ext cx="3587258" cy="113136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/>
          <p:cNvSpPr/>
          <p:nvPr/>
        </p:nvSpPr>
        <p:spPr>
          <a:xfrm rot="10800000">
            <a:off x="167288" y="-1809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14888" y="-333375"/>
            <a:ext cx="9521116" cy="7191375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91060" y="620688"/>
            <a:ext cx="10260632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4019" y="620688"/>
            <a:ext cx="749808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И</a:t>
            </a:r>
            <a:r>
              <a:rPr lang="ru-RU" dirty="0" smtClean="0">
                <a:solidFill>
                  <a:schemeClr val="tx1"/>
                </a:solidFill>
              </a:rPr>
              <a:t>спользование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tx1"/>
                </a:solidFill>
              </a:rPr>
              <a:t>Б</a:t>
            </a:r>
            <a:r>
              <a:rPr lang="ru-RU" dirty="0" smtClean="0">
                <a:solidFill>
                  <a:schemeClr val="tx1"/>
                </a:solidFill>
              </a:rPr>
              <a:t>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46" y="2486224"/>
            <a:ext cx="4052843" cy="1840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2" y="5157192"/>
            <a:ext cx="9167128" cy="102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8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ый треугольник 4"/>
          <p:cNvSpPr/>
          <p:nvPr/>
        </p:nvSpPr>
        <p:spPr>
          <a:xfrm rot="10800000">
            <a:off x="167288" y="-1809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14888" y="-333375"/>
            <a:ext cx="9521116" cy="7191375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220800" y="476672"/>
            <a:ext cx="3670418" cy="1052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86408"/>
            <a:ext cx="3054082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П</a:t>
            </a:r>
            <a:r>
              <a:rPr lang="ru-RU" dirty="0" smtClean="0">
                <a:solidFill>
                  <a:schemeClr val="tx1"/>
                </a:solidFill>
              </a:rPr>
              <a:t>очему я?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1916832"/>
            <a:ext cx="8712968" cy="23850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2050183"/>
            <a:ext cx="7704856" cy="2251720"/>
          </a:xfrm>
        </p:spPr>
        <p:txBody>
          <a:bodyPr/>
          <a:lstStyle/>
          <a:p>
            <a:pPr marL="82296" indent="0">
              <a:buNone/>
            </a:pPr>
            <a:r>
              <a:rPr lang="ru-RU" b="1" dirty="0" smtClean="0"/>
              <a:t>С</a:t>
            </a:r>
            <a:r>
              <a:rPr lang="ru-RU" dirty="0" smtClean="0"/>
              <a:t>уществует </a:t>
            </a:r>
            <a:r>
              <a:rPr lang="ru-RU" b="1" dirty="0" smtClean="0"/>
              <a:t>м</a:t>
            </a:r>
            <a:r>
              <a:rPr lang="ru-RU" dirty="0" smtClean="0"/>
              <a:t>ножество </a:t>
            </a:r>
            <a:r>
              <a:rPr lang="ru-RU" b="1" dirty="0" smtClean="0"/>
              <a:t>и</a:t>
            </a:r>
            <a:r>
              <a:rPr lang="ru-RU" dirty="0" smtClean="0"/>
              <a:t>гр </a:t>
            </a:r>
            <a:r>
              <a:rPr lang="ru-RU" b="1" dirty="0" smtClean="0"/>
              <a:t>п</a:t>
            </a:r>
            <a:r>
              <a:rPr lang="ru-RU" dirty="0" smtClean="0"/>
              <a:t>одобного </a:t>
            </a:r>
            <a:r>
              <a:rPr lang="ru-RU" b="1" dirty="0" smtClean="0"/>
              <a:t>ж</a:t>
            </a:r>
            <a:r>
              <a:rPr lang="ru-RU" dirty="0" smtClean="0"/>
              <a:t>анра, </a:t>
            </a:r>
            <a:r>
              <a:rPr lang="ru-RU" b="1" dirty="0" smtClean="0"/>
              <a:t>н</a:t>
            </a:r>
            <a:r>
              <a:rPr lang="ru-RU" dirty="0" smtClean="0"/>
              <a:t>о </a:t>
            </a:r>
            <a:r>
              <a:rPr lang="ru-RU" b="1" dirty="0" smtClean="0"/>
              <a:t>в</a:t>
            </a:r>
            <a:r>
              <a:rPr lang="ru-RU" dirty="0" smtClean="0"/>
              <a:t>се </a:t>
            </a:r>
            <a:r>
              <a:rPr lang="ru-RU" b="1" dirty="0" smtClean="0"/>
              <a:t>л</a:t>
            </a:r>
            <a:r>
              <a:rPr lang="ru-RU" dirty="0" smtClean="0"/>
              <a:t>и </a:t>
            </a:r>
            <a:r>
              <a:rPr lang="ru-RU" b="1" dirty="0" smtClean="0"/>
              <a:t>и</a:t>
            </a:r>
            <a:r>
              <a:rPr lang="ru-RU" dirty="0" smtClean="0"/>
              <a:t>меют </a:t>
            </a:r>
            <a:r>
              <a:rPr lang="ru-RU" b="1" dirty="0" smtClean="0"/>
              <a:t>п</a:t>
            </a:r>
            <a:r>
              <a:rPr lang="ru-RU" dirty="0" smtClean="0"/>
              <a:t>рописанный </a:t>
            </a:r>
            <a:r>
              <a:rPr lang="ru-RU" b="1" dirty="0" smtClean="0"/>
              <a:t>с</a:t>
            </a:r>
            <a:r>
              <a:rPr lang="ru-RU" dirty="0" smtClean="0"/>
              <a:t>южет? </a:t>
            </a:r>
            <a:r>
              <a:rPr lang="ru-RU" b="1" dirty="0" smtClean="0"/>
              <a:t>Н</a:t>
            </a:r>
            <a:r>
              <a:rPr lang="ru-RU" dirty="0" smtClean="0"/>
              <a:t>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1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103</TotalTime>
  <Words>64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Солнцестояние</vt:lpstr>
      <vt:lpstr>IMperfect World</vt:lpstr>
      <vt:lpstr>Описание</vt:lpstr>
      <vt:lpstr>Использованные                  библиотеки</vt:lpstr>
      <vt:lpstr>Использование БД</vt:lpstr>
      <vt:lpstr>Почему я?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IMperfect World</dc:title>
  <dc:creator>Home</dc:creator>
  <cp:lastModifiedBy>Home</cp:lastModifiedBy>
  <cp:revision>9</cp:revision>
  <dcterms:created xsi:type="dcterms:W3CDTF">2025-02-28T14:06:19Z</dcterms:created>
  <dcterms:modified xsi:type="dcterms:W3CDTF">2025-03-09T16:20:13Z</dcterms:modified>
</cp:coreProperties>
</file>