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36" y="-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6405-CCDA-6B92-1032-C15E72FA3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4DD85-C5ED-6646-B8C3-379606AD9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599A-5310-A383-61CF-24F513D45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A446-3AC4-4CE4-942E-C1C5D5296D39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5D022-1C5D-FE73-4248-A79C7F6C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BFD1F-9835-4E09-2A42-22FA3E26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949-FD10-4515-BE4B-5C357212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3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D02E-6E21-D6FC-9048-A863771D5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C95C8-06AA-D062-D1E5-2050E9E78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A07CC-2F61-84DF-ABC2-6EB9A6B4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A446-3AC4-4CE4-942E-C1C5D5296D39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164D0-5712-1759-0480-4D4D109B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5DD94-AC7D-87EC-3C42-092F2765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949-FD10-4515-BE4B-5C357212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1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27EB75-7EA6-4EA0-A0D7-A3733BDD9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70F57-BFFF-B60D-1DAB-CF0C3F13F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6CF83-B248-B176-4A5F-8116572E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A446-3AC4-4CE4-942E-C1C5D5296D39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5380-C106-7855-583B-EBEB4532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2B2D3-FFCA-5AB1-21A1-3A6C4DCA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949-FD10-4515-BE4B-5C357212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1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0204-4DF8-51C8-8C8C-7C53EC21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EB72B-839E-2C6A-D46C-4DA8E1B46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B3AF3-071B-61F5-B432-DC8874E21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A446-3AC4-4CE4-942E-C1C5D5296D39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196FB-5B27-6B61-40A4-77D2CA30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17B5-AA43-181B-0E1C-E641FD0E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949-FD10-4515-BE4B-5C357212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5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1B1C-C77D-DD2A-3D64-4283C56B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06D09-8573-B323-A4D4-388D023BC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7815D-E86B-2F58-BDF0-124D85189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A446-3AC4-4CE4-942E-C1C5D5296D39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EE440-E601-A457-AB08-46E49280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08D5E-C77D-65D1-0950-03054CDF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949-FD10-4515-BE4B-5C357212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3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EFF6-00C5-4547-5EC3-848D137E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2AC59-7DBD-FD64-03B9-559F6A0BE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B8624-1025-567C-45DB-65BE6B513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F7772-75F0-235D-8A91-09DAC6B54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A446-3AC4-4CE4-942E-C1C5D5296D39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2CF1E-8496-D137-6018-66ECDCB03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90746-8417-7ED1-C851-96B37BDF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949-FD10-4515-BE4B-5C357212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1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EE7E-CD47-13C8-4E5B-A9E7B029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6500E-2B4A-D932-BA27-1CEDB7DF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D4D31-8A40-EBE3-0970-7C51861C0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D8B769-41E0-DC67-3208-ABE408937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C3B77-EC8D-8C7A-AF0F-4BD108CE4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D716AB-0D8F-9774-0009-A344EF05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A446-3AC4-4CE4-942E-C1C5D5296D39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E9B65-11FC-1D2B-DDDD-5B431A64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113500-DF78-2672-7B3B-BD07937A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949-FD10-4515-BE4B-5C357212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5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0F28-1EB4-273C-813F-FCF95F70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A9F7B7-13F0-90FD-B6F5-7FAEA4382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A446-3AC4-4CE4-942E-C1C5D5296D39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4AFBF-BB52-D002-BEF2-47AC2453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6B8D7-EABE-C44A-5CA3-C0FCEA8B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949-FD10-4515-BE4B-5C357212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3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52CD1F-6819-BAC6-B0E6-659D0F1D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A446-3AC4-4CE4-942E-C1C5D5296D39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DA07D-B2ED-9D54-2530-2B03F02C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13C2E-56C5-3434-5658-780ED781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949-FD10-4515-BE4B-5C357212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AB1B-55D8-4DD7-2231-232D8FD2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7B0F4-46CE-C0E7-FA49-A8C15F7C0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86FBE-9F85-F9E0-A9C1-B6D12E10E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05051-293E-2B7A-B120-3E494A5D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A446-3AC4-4CE4-942E-C1C5D5296D39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C4A92-C577-B80D-D3EE-2218BB1ED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CA0F0-3057-916F-2E6C-F143FD63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949-FD10-4515-BE4B-5C357212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3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5E05F-88ED-7343-8C5C-A09E87F2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12A0C6-C893-9547-2A9E-E314E994B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F5CE0-7971-F4B9-10B4-BC0242221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84E19-5DB2-4C89-E488-ED5E77F87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A446-3AC4-4CE4-942E-C1C5D5296D39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60135-CFCE-816E-A9C8-03F0B62E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350FE-6CEB-6041-F575-934C35B7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949-FD10-4515-BE4B-5C357212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8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890E48-D640-35EE-66BA-6ADBEEC34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572E5-7187-45C5-4940-E6680B6CE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A1385-D1EE-8226-9A28-FDA4FC339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21A446-3AC4-4CE4-942E-C1C5D5296D39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F8889-EB1C-BE70-3D0C-D99B3882B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0B642-2BB0-C659-7476-B92C6EFEC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660949-FD10-4515-BE4B-5C357212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1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D1BF69-3041-B514-9E5F-E586FC5D0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404079"/>
              </p:ext>
            </p:extLst>
          </p:nvPr>
        </p:nvGraphicFramePr>
        <p:xfrm>
          <a:off x="2611820" y="399100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26489300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1452016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618786438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246978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504615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55825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4B5DA683-0AFD-20CE-3036-C241176E09DC}"/>
              </a:ext>
            </a:extLst>
          </p:cNvPr>
          <p:cNvSpPr/>
          <p:nvPr/>
        </p:nvSpPr>
        <p:spPr>
          <a:xfrm>
            <a:off x="3273971" y="109862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8268D4-2D27-B762-C513-AE5FBCA7A5C0}"/>
              </a:ext>
            </a:extLst>
          </p:cNvPr>
          <p:cNvSpPr/>
          <p:nvPr/>
        </p:nvSpPr>
        <p:spPr>
          <a:xfrm>
            <a:off x="3273971" y="290115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3F73CC-D528-DB31-C734-F965BBA71953}"/>
              </a:ext>
            </a:extLst>
          </p:cNvPr>
          <p:cNvSpPr/>
          <p:nvPr/>
        </p:nvSpPr>
        <p:spPr>
          <a:xfrm>
            <a:off x="3273971" y="47614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603935-AA23-66F2-D638-6F35915C97E2}"/>
              </a:ext>
            </a:extLst>
          </p:cNvPr>
          <p:cNvSpPr/>
          <p:nvPr/>
        </p:nvSpPr>
        <p:spPr>
          <a:xfrm>
            <a:off x="5113281" y="109862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7DCA89-C88D-740F-CB06-092416FA74F1}"/>
              </a:ext>
            </a:extLst>
          </p:cNvPr>
          <p:cNvSpPr/>
          <p:nvPr/>
        </p:nvSpPr>
        <p:spPr>
          <a:xfrm>
            <a:off x="5113281" y="290115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A7277A-24AD-FE69-9DDE-0F4FA3FA8E89}"/>
              </a:ext>
            </a:extLst>
          </p:cNvPr>
          <p:cNvSpPr/>
          <p:nvPr/>
        </p:nvSpPr>
        <p:spPr>
          <a:xfrm>
            <a:off x="5113281" y="47614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3E9ADA-F4D1-3B7A-B862-B69715C64AF9}"/>
              </a:ext>
            </a:extLst>
          </p:cNvPr>
          <p:cNvSpPr/>
          <p:nvPr/>
        </p:nvSpPr>
        <p:spPr>
          <a:xfrm>
            <a:off x="6952592" y="109862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E38018-EFC3-9CB7-EDBD-F5707EE6F8AF}"/>
              </a:ext>
            </a:extLst>
          </p:cNvPr>
          <p:cNvSpPr/>
          <p:nvPr/>
        </p:nvSpPr>
        <p:spPr>
          <a:xfrm>
            <a:off x="6952592" y="290115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0FAD0A9-849C-4DCE-73C9-FB13925228EA}"/>
              </a:ext>
            </a:extLst>
          </p:cNvPr>
          <p:cNvSpPr/>
          <p:nvPr/>
        </p:nvSpPr>
        <p:spPr>
          <a:xfrm>
            <a:off x="6952592" y="47614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5D4131-9CF5-BCD8-38C6-77EFDAC2EC68}"/>
              </a:ext>
            </a:extLst>
          </p:cNvPr>
          <p:cNvSpPr/>
          <p:nvPr/>
        </p:nvSpPr>
        <p:spPr>
          <a:xfrm>
            <a:off x="2367454" y="5756594"/>
            <a:ext cx="502920" cy="274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910C75-FBBE-FE74-0583-F8614290EB3E}"/>
              </a:ext>
            </a:extLst>
          </p:cNvPr>
          <p:cNvSpPr/>
          <p:nvPr/>
        </p:nvSpPr>
        <p:spPr>
          <a:xfrm>
            <a:off x="4191875" y="5756594"/>
            <a:ext cx="502920" cy="274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AA39F6-426F-6C6B-0AF4-E4039EFDE9B8}"/>
              </a:ext>
            </a:extLst>
          </p:cNvPr>
          <p:cNvSpPr/>
          <p:nvPr/>
        </p:nvSpPr>
        <p:spPr>
          <a:xfrm>
            <a:off x="6016296" y="5756594"/>
            <a:ext cx="502920" cy="274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392B83-38EA-E345-D561-05B374BE2B49}"/>
              </a:ext>
            </a:extLst>
          </p:cNvPr>
          <p:cNvSpPr/>
          <p:nvPr/>
        </p:nvSpPr>
        <p:spPr>
          <a:xfrm>
            <a:off x="7840717" y="5756594"/>
            <a:ext cx="502920" cy="274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C7F955D-2CB5-3525-F651-B13FDF5E3710}"/>
              </a:ext>
            </a:extLst>
          </p:cNvPr>
          <p:cNvSpPr/>
          <p:nvPr/>
        </p:nvSpPr>
        <p:spPr>
          <a:xfrm>
            <a:off x="2367454" y="297054"/>
            <a:ext cx="502920" cy="274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B400AC5-9127-6340-3ABE-5B24732B9BC0}"/>
              </a:ext>
            </a:extLst>
          </p:cNvPr>
          <p:cNvSpPr/>
          <p:nvPr/>
        </p:nvSpPr>
        <p:spPr>
          <a:xfrm>
            <a:off x="4191875" y="297054"/>
            <a:ext cx="502920" cy="274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36FAA1A-82C4-5A90-FD1F-C40F35A95079}"/>
              </a:ext>
            </a:extLst>
          </p:cNvPr>
          <p:cNvSpPr/>
          <p:nvPr/>
        </p:nvSpPr>
        <p:spPr>
          <a:xfrm>
            <a:off x="6016296" y="297054"/>
            <a:ext cx="502920" cy="274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8AA4C0-AC9D-6EF5-80B9-F9934965275B}"/>
              </a:ext>
            </a:extLst>
          </p:cNvPr>
          <p:cNvSpPr/>
          <p:nvPr/>
        </p:nvSpPr>
        <p:spPr>
          <a:xfrm>
            <a:off x="7840717" y="297054"/>
            <a:ext cx="502920" cy="274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D5C675-84FE-047F-0418-331D0A7C3FFF}"/>
              </a:ext>
            </a:extLst>
          </p:cNvPr>
          <p:cNvSpPr/>
          <p:nvPr/>
        </p:nvSpPr>
        <p:spPr>
          <a:xfrm>
            <a:off x="2367454" y="2117529"/>
            <a:ext cx="502920" cy="274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2C77165-5852-622F-327F-57AAA9DDFF46}"/>
              </a:ext>
            </a:extLst>
          </p:cNvPr>
          <p:cNvSpPr/>
          <p:nvPr/>
        </p:nvSpPr>
        <p:spPr>
          <a:xfrm>
            <a:off x="4191875" y="2117529"/>
            <a:ext cx="502920" cy="274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3C93E7-97CD-F10C-3216-64A93A88C35E}"/>
              </a:ext>
            </a:extLst>
          </p:cNvPr>
          <p:cNvSpPr/>
          <p:nvPr/>
        </p:nvSpPr>
        <p:spPr>
          <a:xfrm>
            <a:off x="6016296" y="2117529"/>
            <a:ext cx="502920" cy="274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BA8952A-2DF6-D7DD-C03F-DF8A34DA4033}"/>
              </a:ext>
            </a:extLst>
          </p:cNvPr>
          <p:cNvSpPr/>
          <p:nvPr/>
        </p:nvSpPr>
        <p:spPr>
          <a:xfrm>
            <a:off x="7840717" y="2117529"/>
            <a:ext cx="502920" cy="274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5AC67A5-27D4-CF1D-CB3B-F015CBFD72DB}"/>
              </a:ext>
            </a:extLst>
          </p:cNvPr>
          <p:cNvSpPr/>
          <p:nvPr/>
        </p:nvSpPr>
        <p:spPr>
          <a:xfrm>
            <a:off x="2367454" y="3938004"/>
            <a:ext cx="502920" cy="274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4A27F12-D023-2D6A-D5EC-89B8F60B244A}"/>
              </a:ext>
            </a:extLst>
          </p:cNvPr>
          <p:cNvSpPr/>
          <p:nvPr/>
        </p:nvSpPr>
        <p:spPr>
          <a:xfrm>
            <a:off x="4191875" y="3938004"/>
            <a:ext cx="502920" cy="274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C0C5AB5-85BB-F84B-7CC5-808352D2C0ED}"/>
              </a:ext>
            </a:extLst>
          </p:cNvPr>
          <p:cNvSpPr/>
          <p:nvPr/>
        </p:nvSpPr>
        <p:spPr>
          <a:xfrm>
            <a:off x="6016296" y="3938004"/>
            <a:ext cx="502920" cy="274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808E31-2E5D-1184-9DC9-858E7F0A299F}"/>
              </a:ext>
            </a:extLst>
          </p:cNvPr>
          <p:cNvSpPr/>
          <p:nvPr/>
        </p:nvSpPr>
        <p:spPr>
          <a:xfrm>
            <a:off x="7840717" y="3938004"/>
            <a:ext cx="502920" cy="274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FF09A98-48C0-1A96-9E2D-0F756E8557D7}"/>
              </a:ext>
            </a:extLst>
          </p:cNvPr>
          <p:cNvSpPr/>
          <p:nvPr/>
        </p:nvSpPr>
        <p:spPr>
          <a:xfrm>
            <a:off x="3258030" y="5756594"/>
            <a:ext cx="502920" cy="27432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96A0C27-E19A-3765-604F-2596BC1616F9}"/>
              </a:ext>
            </a:extLst>
          </p:cNvPr>
          <p:cNvSpPr/>
          <p:nvPr/>
        </p:nvSpPr>
        <p:spPr>
          <a:xfrm>
            <a:off x="5082451" y="5756594"/>
            <a:ext cx="502920" cy="27432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7CA0BB-5604-1C19-811F-6F426D2C7A0A}"/>
              </a:ext>
            </a:extLst>
          </p:cNvPr>
          <p:cNvSpPr/>
          <p:nvPr/>
        </p:nvSpPr>
        <p:spPr>
          <a:xfrm>
            <a:off x="3258030" y="3938004"/>
            <a:ext cx="502920" cy="27432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5B9D4BC-DCD0-9163-F588-FAC113030754}"/>
              </a:ext>
            </a:extLst>
          </p:cNvPr>
          <p:cNvSpPr/>
          <p:nvPr/>
        </p:nvSpPr>
        <p:spPr>
          <a:xfrm>
            <a:off x="6906872" y="5756594"/>
            <a:ext cx="502920" cy="27432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1C098B4-29F7-875F-DFAE-97074EDBF94A}"/>
              </a:ext>
            </a:extLst>
          </p:cNvPr>
          <p:cNvSpPr/>
          <p:nvPr/>
        </p:nvSpPr>
        <p:spPr>
          <a:xfrm>
            <a:off x="5082451" y="3938004"/>
            <a:ext cx="502920" cy="27432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493EBF9-6FBD-64E5-B8B1-803160263DFC}"/>
              </a:ext>
            </a:extLst>
          </p:cNvPr>
          <p:cNvSpPr/>
          <p:nvPr/>
        </p:nvSpPr>
        <p:spPr>
          <a:xfrm>
            <a:off x="3258030" y="2117529"/>
            <a:ext cx="502920" cy="27432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8D69108-91BC-AD42-472C-3D0E97D776EB}"/>
              </a:ext>
            </a:extLst>
          </p:cNvPr>
          <p:cNvSpPr/>
          <p:nvPr/>
        </p:nvSpPr>
        <p:spPr>
          <a:xfrm>
            <a:off x="6906872" y="3938004"/>
            <a:ext cx="502920" cy="27432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C0D1595-BC04-F677-8DE3-67C6EAC4EAEC}"/>
              </a:ext>
            </a:extLst>
          </p:cNvPr>
          <p:cNvSpPr/>
          <p:nvPr/>
        </p:nvSpPr>
        <p:spPr>
          <a:xfrm>
            <a:off x="5082451" y="2117529"/>
            <a:ext cx="502920" cy="27432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29A5486-088F-3676-9DE5-97E7CB3646EF}"/>
              </a:ext>
            </a:extLst>
          </p:cNvPr>
          <p:cNvSpPr/>
          <p:nvPr/>
        </p:nvSpPr>
        <p:spPr>
          <a:xfrm>
            <a:off x="3258030" y="297054"/>
            <a:ext cx="502920" cy="27432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240518F-6BAD-CFF1-9348-00BF89D573F3}"/>
              </a:ext>
            </a:extLst>
          </p:cNvPr>
          <p:cNvSpPr/>
          <p:nvPr/>
        </p:nvSpPr>
        <p:spPr>
          <a:xfrm>
            <a:off x="6906872" y="2117529"/>
            <a:ext cx="502920" cy="27432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0981919-230B-D1C9-AB4B-AD5877F0CA97}"/>
              </a:ext>
            </a:extLst>
          </p:cNvPr>
          <p:cNvSpPr/>
          <p:nvPr/>
        </p:nvSpPr>
        <p:spPr>
          <a:xfrm>
            <a:off x="5082451" y="297054"/>
            <a:ext cx="502920" cy="27432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9BB32AF-BA2F-6E16-9FC0-1A0D45448E70}"/>
              </a:ext>
            </a:extLst>
          </p:cNvPr>
          <p:cNvSpPr/>
          <p:nvPr/>
        </p:nvSpPr>
        <p:spPr>
          <a:xfrm>
            <a:off x="6906872" y="297054"/>
            <a:ext cx="502920" cy="27432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446AA2B-6B27-8B54-E33E-E5B57BEE5EC9}"/>
              </a:ext>
            </a:extLst>
          </p:cNvPr>
          <p:cNvSpPr/>
          <p:nvPr/>
        </p:nvSpPr>
        <p:spPr>
          <a:xfrm>
            <a:off x="2361235" y="4923739"/>
            <a:ext cx="502920" cy="27432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C5EB361-5183-09FC-614D-FF097EF36364}"/>
              </a:ext>
            </a:extLst>
          </p:cNvPr>
          <p:cNvSpPr/>
          <p:nvPr/>
        </p:nvSpPr>
        <p:spPr>
          <a:xfrm>
            <a:off x="4185656" y="4923739"/>
            <a:ext cx="502920" cy="27432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965B83E-F52D-FDDC-F5E1-6F5BB573B673}"/>
              </a:ext>
            </a:extLst>
          </p:cNvPr>
          <p:cNvSpPr/>
          <p:nvPr/>
        </p:nvSpPr>
        <p:spPr>
          <a:xfrm>
            <a:off x="2361235" y="3105149"/>
            <a:ext cx="502920" cy="27432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16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245E656-7688-C648-A523-A4561D1958CE}"/>
              </a:ext>
            </a:extLst>
          </p:cNvPr>
          <p:cNvSpPr/>
          <p:nvPr/>
        </p:nvSpPr>
        <p:spPr>
          <a:xfrm>
            <a:off x="6010077" y="4923739"/>
            <a:ext cx="502920" cy="27432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B75D95-233C-4B2F-FA64-8374E6E65569}"/>
              </a:ext>
            </a:extLst>
          </p:cNvPr>
          <p:cNvSpPr/>
          <p:nvPr/>
        </p:nvSpPr>
        <p:spPr>
          <a:xfrm>
            <a:off x="4185656" y="3105149"/>
            <a:ext cx="502920" cy="27432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17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E0A7A9A-D3F9-AFD7-5CE1-6791133CDAD1}"/>
              </a:ext>
            </a:extLst>
          </p:cNvPr>
          <p:cNvSpPr/>
          <p:nvPr/>
        </p:nvSpPr>
        <p:spPr>
          <a:xfrm>
            <a:off x="2361235" y="1284674"/>
            <a:ext cx="502920" cy="27432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66E605C-2C82-7A04-FEEA-8856E3AA72BF}"/>
              </a:ext>
            </a:extLst>
          </p:cNvPr>
          <p:cNvSpPr/>
          <p:nvPr/>
        </p:nvSpPr>
        <p:spPr>
          <a:xfrm>
            <a:off x="6010077" y="3105149"/>
            <a:ext cx="502920" cy="27432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18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FE41B79-B6BB-6B8C-205C-A2CEB5C669D3}"/>
              </a:ext>
            </a:extLst>
          </p:cNvPr>
          <p:cNvSpPr/>
          <p:nvPr/>
        </p:nvSpPr>
        <p:spPr>
          <a:xfrm>
            <a:off x="4185656" y="1284674"/>
            <a:ext cx="502920" cy="27432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43D9068-66BB-DDE5-A8E6-7BA1ADCB5D2B}"/>
              </a:ext>
            </a:extLst>
          </p:cNvPr>
          <p:cNvSpPr/>
          <p:nvPr/>
        </p:nvSpPr>
        <p:spPr>
          <a:xfrm>
            <a:off x="6010077" y="1284674"/>
            <a:ext cx="502920" cy="27432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558163D-F684-901A-9DA6-F5BD596F17BF}"/>
              </a:ext>
            </a:extLst>
          </p:cNvPr>
          <p:cNvSpPr/>
          <p:nvPr/>
        </p:nvSpPr>
        <p:spPr>
          <a:xfrm>
            <a:off x="7839666" y="4923739"/>
            <a:ext cx="502920" cy="27432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15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1571A75-6673-8CBB-E957-1694DE92B30D}"/>
              </a:ext>
            </a:extLst>
          </p:cNvPr>
          <p:cNvSpPr/>
          <p:nvPr/>
        </p:nvSpPr>
        <p:spPr>
          <a:xfrm>
            <a:off x="7839666" y="3105149"/>
            <a:ext cx="502920" cy="27432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19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2F03E42-B0EB-5D81-89DA-17E2D39BF4D7}"/>
              </a:ext>
            </a:extLst>
          </p:cNvPr>
          <p:cNvSpPr/>
          <p:nvPr/>
        </p:nvSpPr>
        <p:spPr>
          <a:xfrm>
            <a:off x="7839666" y="1284674"/>
            <a:ext cx="502920" cy="27432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1351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AB615E-BC64-3164-B328-5A5E65A1E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2255" y="737153"/>
            <a:ext cx="7028671" cy="4887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45AC4E-4969-F2BC-39C5-F63D39EDC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021" y="638608"/>
            <a:ext cx="7028671" cy="490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90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4088</TotalTime>
  <Words>49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Dinh   Van Son</dc:creator>
  <cp:lastModifiedBy>Dinh   Van Son</cp:lastModifiedBy>
  <cp:revision>2</cp:revision>
  <dcterms:created xsi:type="dcterms:W3CDTF">2025-03-15T15:50:20Z</dcterms:created>
  <dcterms:modified xsi:type="dcterms:W3CDTF">2025-03-18T11:59:17Z</dcterms:modified>
</cp:coreProperties>
</file>