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C9B3A-53B4-4BA1-BC89-05884220A2E3}" v="27" dt="2024-12-08T02:53:3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72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창 손" userId="8aedb1aded6c0958" providerId="LiveId" clId="{797C9B3A-53B4-4BA1-BC89-05884220A2E3}"/>
    <pc:docChg chg="undo custSel delSld modSld">
      <pc:chgData name="효창 손" userId="8aedb1aded6c0958" providerId="LiveId" clId="{797C9B3A-53B4-4BA1-BC89-05884220A2E3}" dt="2024-12-08T02:53:34.062" v="3093"/>
      <pc:docMkLst>
        <pc:docMk/>
      </pc:docMkLst>
      <pc:sldChg chg="modSp mod">
        <pc:chgData name="효창 손" userId="8aedb1aded6c0958" providerId="LiveId" clId="{797C9B3A-53B4-4BA1-BC89-05884220A2E3}" dt="2024-12-07T18:45:23.498" v="2935" actId="14100"/>
        <pc:sldMkLst>
          <pc:docMk/>
          <pc:sldMk cId="2939024428" sldId="256"/>
        </pc:sldMkLst>
        <pc:spChg chg="mod">
          <ac:chgData name="효창 손" userId="8aedb1aded6c0958" providerId="LiveId" clId="{797C9B3A-53B4-4BA1-BC89-05884220A2E3}" dt="2024-12-07T18:45:23.498" v="2935" actId="14100"/>
          <ac:spMkLst>
            <pc:docMk/>
            <pc:sldMk cId="2939024428" sldId="256"/>
            <ac:spMk id="2" creationId="{14A2DE1B-89E0-27C3-7749-927FEFF62E94}"/>
          </ac:spMkLst>
        </pc:spChg>
      </pc:sldChg>
      <pc:sldChg chg="del">
        <pc:chgData name="효창 손" userId="8aedb1aded6c0958" providerId="LiveId" clId="{797C9B3A-53B4-4BA1-BC89-05884220A2E3}" dt="2024-12-07T18:43:13.850" v="2849" actId="47"/>
        <pc:sldMkLst>
          <pc:docMk/>
          <pc:sldMk cId="2163936342" sldId="260"/>
        </pc:sldMkLst>
      </pc:sldChg>
      <pc:sldChg chg="del">
        <pc:chgData name="효창 손" userId="8aedb1aded6c0958" providerId="LiveId" clId="{797C9B3A-53B4-4BA1-BC89-05884220A2E3}" dt="2024-12-07T18:43:11.584" v="2848" actId="47"/>
        <pc:sldMkLst>
          <pc:docMk/>
          <pc:sldMk cId="3692918389" sldId="261"/>
        </pc:sldMkLst>
      </pc:sldChg>
      <pc:sldChg chg="addSp delSp modSp mod">
        <pc:chgData name="효창 손" userId="8aedb1aded6c0958" providerId="LiveId" clId="{797C9B3A-53B4-4BA1-BC89-05884220A2E3}" dt="2024-12-08T02:53:34.062" v="3093"/>
        <pc:sldMkLst>
          <pc:docMk/>
          <pc:sldMk cId="681516776" sldId="262"/>
        </pc:sldMkLst>
        <pc:spChg chg="mod">
          <ac:chgData name="효창 손" userId="8aedb1aded6c0958" providerId="LiveId" clId="{797C9B3A-53B4-4BA1-BC89-05884220A2E3}" dt="2024-12-07T18:44:56.500" v="2931" actId="1076"/>
          <ac:spMkLst>
            <pc:docMk/>
            <pc:sldMk cId="681516776" sldId="262"/>
            <ac:spMk id="2" creationId="{69479049-04D2-56AB-6EBA-41C6AC6F3537}"/>
          </ac:spMkLst>
        </pc:spChg>
        <pc:spChg chg="add mod">
          <ac:chgData name="효창 손" userId="8aedb1aded6c0958" providerId="LiveId" clId="{797C9B3A-53B4-4BA1-BC89-05884220A2E3}" dt="2024-12-07T18:44:48.588" v="2930" actId="1076"/>
          <ac:spMkLst>
            <pc:docMk/>
            <pc:sldMk cId="681516776" sldId="262"/>
            <ac:spMk id="3" creationId="{7632B66A-A362-C0AD-D38A-FCC4A0EC197D}"/>
          </ac:spMkLst>
        </pc:spChg>
        <pc:spChg chg="del">
          <ac:chgData name="효창 손" userId="8aedb1aded6c0958" providerId="LiveId" clId="{797C9B3A-53B4-4BA1-BC89-05884220A2E3}" dt="2024-12-07T18:19:52.712" v="1005" actId="478"/>
          <ac:spMkLst>
            <pc:docMk/>
            <pc:sldMk cId="681516776" sldId="262"/>
            <ac:spMk id="5" creationId="{5CD4DE2A-B26A-4355-896F-79E5841A978F}"/>
          </ac:spMkLst>
        </pc:spChg>
        <pc:spChg chg="add del mod">
          <ac:chgData name="효창 손" userId="8aedb1aded6c0958" providerId="LiveId" clId="{797C9B3A-53B4-4BA1-BC89-05884220A2E3}" dt="2024-12-07T18:12:34.855" v="110" actId="3680"/>
          <ac:spMkLst>
            <pc:docMk/>
            <pc:sldMk cId="681516776" sldId="262"/>
            <ac:spMk id="6" creationId="{79C1DB9B-EFED-D776-CE7E-5F3B57FF4571}"/>
          </ac:spMkLst>
        </pc:spChg>
        <pc:spChg chg="add del mod">
          <ac:chgData name="효창 손" userId="8aedb1aded6c0958" providerId="LiveId" clId="{797C9B3A-53B4-4BA1-BC89-05884220A2E3}" dt="2024-12-07T18:29:09.465" v="1891" actId="3680"/>
          <ac:spMkLst>
            <pc:docMk/>
            <pc:sldMk cId="681516776" sldId="262"/>
            <ac:spMk id="9" creationId="{2023F2DF-7A05-48EC-E6F2-293777850AEC}"/>
          </ac:spMkLst>
        </pc:spChg>
        <pc:graphicFrameChg chg="del mod modGraphic">
          <ac:chgData name="효창 손" userId="8aedb1aded6c0958" providerId="LiveId" clId="{797C9B3A-53B4-4BA1-BC89-05884220A2E3}" dt="2024-12-07T18:12:14.032" v="109" actId="478"/>
          <ac:graphicFrameMkLst>
            <pc:docMk/>
            <pc:sldMk cId="681516776" sldId="262"/>
            <ac:graphicFrameMk id="4" creationId="{6F22BF54-0885-1D97-D888-E94486DBEB87}"/>
          </ac:graphicFrameMkLst>
        </pc:graphicFrameChg>
        <pc:graphicFrameChg chg="add del mod ord modGraphic">
          <ac:chgData name="효창 손" userId="8aedb1aded6c0958" providerId="LiveId" clId="{797C9B3A-53B4-4BA1-BC89-05884220A2E3}" dt="2024-12-07T18:28:15.979" v="1890" actId="478"/>
          <ac:graphicFrameMkLst>
            <pc:docMk/>
            <pc:sldMk cId="681516776" sldId="262"/>
            <ac:graphicFrameMk id="7" creationId="{FB6C8CBD-ED11-B31D-D0BB-341EEA8CD07F}"/>
          </ac:graphicFrameMkLst>
        </pc:graphicFrameChg>
        <pc:graphicFrameChg chg="add mod ord modGraphic">
          <ac:chgData name="효창 손" userId="8aedb1aded6c0958" providerId="LiveId" clId="{797C9B3A-53B4-4BA1-BC89-05884220A2E3}" dt="2024-12-08T02:53:34.062" v="3093"/>
          <ac:graphicFrameMkLst>
            <pc:docMk/>
            <pc:sldMk cId="681516776" sldId="262"/>
            <ac:graphicFrameMk id="10" creationId="{D58C7E82-C966-7A60-12D0-9C72AFB6F348}"/>
          </ac:graphicFrameMkLst>
        </pc:graphicFrameChg>
      </pc:sldChg>
      <pc:sldChg chg="addSp delSp modSp mod">
        <pc:chgData name="효창 손" userId="8aedb1aded6c0958" providerId="LiveId" clId="{797C9B3A-53B4-4BA1-BC89-05884220A2E3}" dt="2024-12-08T02:52:08.660" v="3073" actId="1076"/>
        <pc:sldMkLst>
          <pc:docMk/>
          <pc:sldMk cId="2167899933" sldId="263"/>
        </pc:sldMkLst>
        <pc:spChg chg="mod">
          <ac:chgData name="효창 손" userId="8aedb1aded6c0958" providerId="LiveId" clId="{797C9B3A-53B4-4BA1-BC89-05884220A2E3}" dt="2024-12-08T02:52:08.660" v="3073" actId="1076"/>
          <ac:spMkLst>
            <pc:docMk/>
            <pc:sldMk cId="2167899933" sldId="263"/>
            <ac:spMk id="2" creationId="{49DD9A9C-E79F-B645-AFDD-558188F8109B}"/>
          </ac:spMkLst>
        </pc:spChg>
        <pc:spChg chg="add del mod">
          <ac:chgData name="효창 손" userId="8aedb1aded6c0958" providerId="LiveId" clId="{797C9B3A-53B4-4BA1-BC89-05884220A2E3}" dt="2024-12-08T02:44:55.132" v="2937" actId="3680"/>
          <ac:spMkLst>
            <pc:docMk/>
            <pc:sldMk cId="2167899933" sldId="263"/>
            <ac:spMk id="4" creationId="{7F4F1A15-1EE4-A53C-8C07-14C5012C1DC9}"/>
          </ac:spMkLst>
        </pc:spChg>
        <pc:spChg chg="del">
          <ac:chgData name="효창 손" userId="8aedb1aded6c0958" providerId="LiveId" clId="{797C9B3A-53B4-4BA1-BC89-05884220A2E3}" dt="2024-12-07T18:45:33.973" v="2936" actId="478"/>
          <ac:spMkLst>
            <pc:docMk/>
            <pc:sldMk cId="2167899933" sldId="263"/>
            <ac:spMk id="8" creationId="{A28FDC60-34B3-B43F-4401-5671DC415203}"/>
          </ac:spMkLst>
        </pc:spChg>
        <pc:graphicFrameChg chg="add mod ord modGraphic">
          <ac:chgData name="효창 손" userId="8aedb1aded6c0958" providerId="LiveId" clId="{797C9B3A-53B4-4BA1-BC89-05884220A2E3}" dt="2024-12-08T02:48:22.845" v="3064" actId="1076"/>
          <ac:graphicFrameMkLst>
            <pc:docMk/>
            <pc:sldMk cId="2167899933" sldId="263"/>
            <ac:graphicFrameMk id="5" creationId="{6FE5999D-212A-209E-605E-7BFC39AAE9D0}"/>
          </ac:graphicFrameMkLst>
        </pc:graphicFrameChg>
        <pc:picChg chg="add mod">
          <ac:chgData name="효창 손" userId="8aedb1aded6c0958" providerId="LiveId" clId="{797C9B3A-53B4-4BA1-BC89-05884220A2E3}" dt="2024-12-08T02:49:50.781" v="3072" actId="14100"/>
          <ac:picMkLst>
            <pc:docMk/>
            <pc:sldMk cId="2167899933" sldId="263"/>
            <ac:picMk id="7" creationId="{A0AC649D-FD08-79D9-CCD9-81201938733F}"/>
          </ac:picMkLst>
        </pc:picChg>
        <pc:picChg chg="del">
          <ac:chgData name="효창 손" userId="8aedb1aded6c0958" providerId="LiveId" clId="{797C9B3A-53B4-4BA1-BC89-05884220A2E3}" dt="2024-12-07T18:45:02.716" v="2932" actId="478"/>
          <ac:picMkLst>
            <pc:docMk/>
            <pc:sldMk cId="2167899933" sldId="263"/>
            <ac:picMk id="12" creationId="{1BF5DD19-1089-665D-6607-C5D609948455}"/>
          </ac:picMkLst>
        </pc:picChg>
      </pc:sldChg>
    </pc:docChg>
  </pc:docChgLst>
  <pc:docChgLst>
    <pc:chgData name="효창 손" userId="8aedb1aded6c0958" providerId="LiveId" clId="{60DEF1B0-2FC9-4E78-BB57-E3269897879F}"/>
    <pc:docChg chg="undo custSel addSld delSld modSld modShowInfo">
      <pc:chgData name="효창 손" userId="8aedb1aded6c0958" providerId="LiveId" clId="{60DEF1B0-2FC9-4E78-BB57-E3269897879F}" dt="2024-11-18T13:02:46.303" v="2558" actId="1076"/>
      <pc:docMkLst>
        <pc:docMk/>
      </pc:docMkLst>
      <pc:sldChg chg="delSp modSp mod modTransition delAnim">
        <pc:chgData name="효창 손" userId="8aedb1aded6c0958" providerId="LiveId" clId="{60DEF1B0-2FC9-4E78-BB57-E3269897879F}" dt="2024-11-18T11:53:34.014" v="2522"/>
        <pc:sldMkLst>
          <pc:docMk/>
          <pc:sldMk cId="2939024428" sldId="256"/>
        </pc:sldMkLst>
        <pc:spChg chg="mod">
          <ac:chgData name="효창 손" userId="8aedb1aded6c0958" providerId="LiveId" clId="{60DEF1B0-2FC9-4E78-BB57-E3269897879F}" dt="2024-11-18T09:12:44.910" v="9" actId="20577"/>
          <ac:spMkLst>
            <pc:docMk/>
            <pc:sldMk cId="2939024428" sldId="256"/>
            <ac:spMk id="2" creationId="{14A2DE1B-89E0-27C3-7749-927FEFF62E94}"/>
          </ac:spMkLst>
        </pc:spChg>
      </pc:sldChg>
      <pc:sldChg chg="delSp del mod delAnim">
        <pc:chgData name="효창 손" userId="8aedb1aded6c0958" providerId="LiveId" clId="{60DEF1B0-2FC9-4E78-BB57-E3269897879F}" dt="2024-11-18T09:12:38.099" v="6" actId="47"/>
        <pc:sldMkLst>
          <pc:docMk/>
          <pc:sldMk cId="2636150853" sldId="257"/>
        </pc:sldMkLst>
      </pc:sldChg>
      <pc:sldChg chg="delSp del mod delAnim">
        <pc:chgData name="효창 손" userId="8aedb1aded6c0958" providerId="LiveId" clId="{60DEF1B0-2FC9-4E78-BB57-E3269897879F}" dt="2024-11-18T09:12:33.503" v="3" actId="47"/>
        <pc:sldMkLst>
          <pc:docMk/>
          <pc:sldMk cId="1939140461" sldId="258"/>
        </pc:sldMkLst>
      </pc:sldChg>
      <pc:sldChg chg="del">
        <pc:chgData name="효창 손" userId="8aedb1aded6c0958" providerId="LiveId" clId="{60DEF1B0-2FC9-4E78-BB57-E3269897879F}" dt="2024-11-18T09:12:34.481" v="4" actId="47"/>
        <pc:sldMkLst>
          <pc:docMk/>
          <pc:sldMk cId="929734467" sldId="259"/>
        </pc:sldMkLst>
      </pc:sldChg>
      <pc:sldChg chg="delSp mod modTransition delAnim">
        <pc:chgData name="효창 손" userId="8aedb1aded6c0958" providerId="LiveId" clId="{60DEF1B0-2FC9-4E78-BB57-E3269897879F}" dt="2024-11-18T11:53:34.014" v="2522"/>
        <pc:sldMkLst>
          <pc:docMk/>
          <pc:sldMk cId="2163936342" sldId="260"/>
        </pc:sldMkLst>
      </pc:sldChg>
      <pc:sldChg chg="del">
        <pc:chgData name="효창 손" userId="8aedb1aded6c0958" providerId="LiveId" clId="{60DEF1B0-2FC9-4E78-BB57-E3269897879F}" dt="2024-11-18T09:12:36.777" v="5" actId="47"/>
        <pc:sldMkLst>
          <pc:docMk/>
          <pc:sldMk cId="2641092782" sldId="261"/>
        </pc:sldMkLst>
      </pc:sldChg>
      <pc:sldChg chg="modSp add mod modTransition">
        <pc:chgData name="효창 손" userId="8aedb1aded6c0958" providerId="LiveId" clId="{60DEF1B0-2FC9-4E78-BB57-E3269897879F}" dt="2024-11-18T12:32:36.314" v="2537" actId="20577"/>
        <pc:sldMkLst>
          <pc:docMk/>
          <pc:sldMk cId="3692918389" sldId="261"/>
        </pc:sldMkLst>
      </pc:sldChg>
      <pc:sldChg chg="addSp delSp modSp new mod modTransition">
        <pc:chgData name="효창 손" userId="8aedb1aded6c0958" providerId="LiveId" clId="{60DEF1B0-2FC9-4E78-BB57-E3269897879F}" dt="2024-11-18T11:53:34.014" v="2522"/>
        <pc:sldMkLst>
          <pc:docMk/>
          <pc:sldMk cId="681516776" sldId="262"/>
        </pc:sldMkLst>
        <pc:spChg chg="mod">
          <ac:chgData name="효창 손" userId="8aedb1aded6c0958" providerId="LiveId" clId="{60DEF1B0-2FC9-4E78-BB57-E3269897879F}" dt="2024-11-18T09:46:34.625" v="1822" actId="1035"/>
          <ac:spMkLst>
            <pc:docMk/>
            <pc:sldMk cId="681516776" sldId="262"/>
            <ac:spMk id="2" creationId="{69479049-04D2-56AB-6EBA-41C6AC6F3537}"/>
          </ac:spMkLst>
        </pc:spChg>
      </pc:sldChg>
      <pc:sldChg chg="new del">
        <pc:chgData name="효창 손" userId="8aedb1aded6c0958" providerId="LiveId" clId="{60DEF1B0-2FC9-4E78-BB57-E3269897879F}" dt="2024-11-18T09:24:28.906" v="230" actId="47"/>
        <pc:sldMkLst>
          <pc:docMk/>
          <pc:sldMk cId="850077888" sldId="262"/>
        </pc:sldMkLst>
      </pc:sldChg>
      <pc:sldChg chg="new del">
        <pc:chgData name="효창 손" userId="8aedb1aded6c0958" providerId="LiveId" clId="{60DEF1B0-2FC9-4E78-BB57-E3269897879F}" dt="2024-11-18T09:49:26.936" v="1944" actId="47"/>
        <pc:sldMkLst>
          <pc:docMk/>
          <pc:sldMk cId="1282122723" sldId="263"/>
        </pc:sldMkLst>
      </pc:sldChg>
      <pc:sldChg chg="addSp delSp modSp new mod modTransition">
        <pc:chgData name="효창 손" userId="8aedb1aded6c0958" providerId="LiveId" clId="{60DEF1B0-2FC9-4E78-BB57-E3269897879F}" dt="2024-11-18T13:02:46.303" v="2558" actId="1076"/>
        <pc:sldMkLst>
          <pc:docMk/>
          <pc:sldMk cId="2167899933" sldId="263"/>
        </pc:sldMkLst>
        <pc:spChg chg="mod">
          <ac:chgData name="효창 손" userId="8aedb1aded6c0958" providerId="LiveId" clId="{60DEF1B0-2FC9-4E78-BB57-E3269897879F}" dt="2024-11-18T11:33:34.046" v="2422" actId="1076"/>
          <ac:spMkLst>
            <pc:docMk/>
            <pc:sldMk cId="2167899933" sldId="263"/>
            <ac:spMk id="2" creationId="{49DD9A9C-E79F-B645-AFDD-558188F8109B}"/>
          </ac:spMkLst>
        </pc:spChg>
      </pc:sldChg>
      <pc:sldChg chg="addSp delSp modSp add del mod">
        <pc:chgData name="효창 손" userId="8aedb1aded6c0958" providerId="LiveId" clId="{60DEF1B0-2FC9-4E78-BB57-E3269897879F}" dt="2024-11-18T10:03:13.128" v="2115" actId="47"/>
        <pc:sldMkLst>
          <pc:docMk/>
          <pc:sldMk cId="424329642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F0A59-63FE-A3B4-7745-941F8CCD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97013-4218-E848-CB33-8240F4E7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50A18-A213-C372-ED1D-D518E13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27AD-51EA-D625-0762-AFF3A310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7B914-0F93-218B-A500-BBAFCECA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7EF4-61D4-7B66-81A5-0F7D9B2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5E782-A621-3A4E-7C6D-CA7BC8A1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F6A2-64E8-D412-91B5-6964D844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9287-E07A-6BB3-1C0F-663B057B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A15A9-FEB3-16FE-2EA5-E8B9F9F8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418DF6-8E1C-653A-AB87-EA473A082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5993A-5E4A-4512-4FF0-6F9EC2FB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302EF-552C-3FCF-DEF9-A5792637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F28F-89E0-9C08-206F-255DEBFA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6641-F1A6-CAB4-B758-9D7EB7DF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F112-57F0-286A-4970-10207BFA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F1BDD-A3E3-1A59-31F8-D4CD9C05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B34A1-F05E-98FD-3391-85B2D5AB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6CE33-BB74-9387-AD14-0B872A71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1349C-18E8-F660-FAD3-7B3A1AF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8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27A07-4426-6371-C682-22C364A1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B6CE9-B1A1-447B-8223-36F71CD8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682AF-B89F-0C67-FB59-FCAA9ACD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B55E-FFE3-6364-A2FD-E3AA9D65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89F29-A8FF-5038-1DB0-6566A98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F73F-C70D-02FE-ED9B-AF963DF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82126-9ADD-6B83-DB77-91315F71F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F123E-DF4A-ADEF-CB34-BA8B1647B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5071F-A5E5-776D-9447-3C007764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D1911-B4E7-0486-BC41-38C50128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7F65D-097A-6D4F-9725-6B67404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9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4771-08E5-49B4-404C-5C7AE398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CDB55-FD72-E789-BCD2-319AFB05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DD64-AC1C-86E9-AC67-AA42AF15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A388DA-8F45-091D-1F95-41E8BB91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2D7AE-82C4-E595-266C-6D8DB4E8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BE43A5-352A-DD19-123E-A5EF6C4C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1C05DD-9C6D-F845-E319-33359115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4FB21-4219-1BE3-B087-DD89DA56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DF84-DD18-2D93-EA09-E0C8ACBC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81BBCD-E5DD-62D1-0C85-9B957B14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AF0D8-226D-7AED-6C69-BCCC12F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4EBAF-20D9-2DE0-E25F-61CBD751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2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0EB16-3D79-9AB4-A04F-13596610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0EF79-B2C7-864A-1C44-088462D7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DBAA2-8F04-49F3-486F-53B3BF19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08455-E455-9372-BF5B-11F74AE9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B3EA3-9341-895E-DA18-0AB741BB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71F2B-600A-672F-A02F-CBE90E89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74737-AEF6-BC36-056E-6F5866C8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0CBD2-9E4D-AC54-F67B-226FEA6D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AF1F1-789B-BEFA-1E45-1996E4D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5642-9A89-8F46-4DEB-25284F3B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13151B-37A6-B63E-15DF-6FBCA70AB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B4A4B-AD1B-3964-389D-A51638D4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27FE8-A326-BB2E-49B2-D18EC418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7B387-B9B1-A02F-1111-BB7F3B9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D645F-7EDC-6522-4D09-E43E44C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CA0433-B14D-A4C0-9AC4-9ED3A4BD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DDA35-4332-1790-11A5-3419D193E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9FF77-0325-61D6-EECF-63B9A298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5D5E-713C-4575-A3E3-B5CBF5A2815F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637F4-E946-9C7D-4B2E-84C413F2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0BA6-7F23-6E32-0E41-8BB1BD92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DE1B-89E0-27C3-7749-927FEFF6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3455"/>
            <a:ext cx="9144000" cy="1156507"/>
          </a:xfrm>
        </p:spPr>
        <p:txBody>
          <a:bodyPr/>
          <a:lstStyle/>
          <a:p>
            <a:r>
              <a:rPr lang="en-US" altLang="ko-KR" dirty="0"/>
              <a:t>2DGP 3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3FBD-C1D3-A38F-7B4D-36A618B95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2021180017 </a:t>
            </a:r>
            <a:r>
              <a:rPr lang="ko-KR" altLang="en-US" dirty="0" err="1"/>
              <a:t>손효창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2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9049-04D2-56AB-6EBA-41C6AC6F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72" y="-183327"/>
            <a:ext cx="10515600" cy="1325563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D58C7E82-C966-7A60-12D0-9C72AFB6F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23779"/>
              </p:ext>
            </p:extLst>
          </p:nvPr>
        </p:nvGraphicFramePr>
        <p:xfrm>
          <a:off x="798872" y="953277"/>
          <a:ext cx="10931013" cy="565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354">
                  <a:extLst>
                    <a:ext uri="{9D8B030D-6E8A-4147-A177-3AD203B41FA5}">
                      <a16:colId xmlns:a16="http://schemas.microsoft.com/office/drawing/2014/main" val="1416401226"/>
                    </a:ext>
                  </a:extLst>
                </a:gridCol>
                <a:gridCol w="8660594">
                  <a:extLst>
                    <a:ext uri="{9D8B030D-6E8A-4147-A177-3AD203B41FA5}">
                      <a16:colId xmlns:a16="http://schemas.microsoft.com/office/drawing/2014/main" val="1700282105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2969762610"/>
                    </a:ext>
                  </a:extLst>
                </a:gridCol>
              </a:tblGrid>
              <a:tr h="381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1512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리소스 파일 수집 및 일반 스테이지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6283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리소스 및 맵 리소스 수집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일반 스테이지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 중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구현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6611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움직임 및 몬스터 구현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4953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움직임 구현 완료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공중 </a:t>
                      </a:r>
                      <a:r>
                        <a:rPr lang="ko-KR" altLang="en-US" sz="1400" dirty="0" err="1"/>
                        <a:t>날라다니기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마리 배치 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88190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커비가</a:t>
                      </a:r>
                      <a:r>
                        <a:rPr lang="ko-KR" altLang="en-US" sz="1400" dirty="0"/>
                        <a:t> 적을 먹는 모션 구현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12312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커비가</a:t>
                      </a:r>
                      <a:r>
                        <a:rPr lang="ko-KR" altLang="en-US" sz="1400" dirty="0"/>
                        <a:t> 적을 먹는 이미지는 구현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빨려오는것은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구현 못함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0602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충돌처리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35112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몬스터와 </a:t>
                      </a:r>
                      <a:r>
                        <a:rPr lang="ko-KR" altLang="en-US" sz="1400" dirty="0" err="1"/>
                        <a:t>커비</a:t>
                      </a:r>
                      <a:r>
                        <a:rPr lang="ko-KR" altLang="en-US" sz="1400" dirty="0"/>
                        <a:t> 충돌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커비가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빨아들일때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몬스터와 충돌 구현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충돌 처리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03213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계획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커비가</a:t>
                      </a:r>
                      <a:r>
                        <a:rPr kumimoji="0" lang="ko-KR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상대의 능력 카피 구현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84644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결과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ice_Kirby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구현 완료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fire_Kirby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구현 못함</a:t>
                      </a:r>
                      <a:endParaRPr kumimoji="0" lang="ko-KR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01179"/>
                  </a:ext>
                </a:extLst>
              </a:tr>
              <a:tr h="494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계획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기타 이벤트 구현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보스 몬스터의 패턴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보스 체력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체력이 없으면 남은 목숨 잃고 다시 시작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3046"/>
                  </a:ext>
                </a:extLst>
              </a:tr>
              <a:tr h="494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보스 몬스터 패턴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목숨이 다 없어지면 게임 종료로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다시 시작 구현 못함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26733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계획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인터페이스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적을 먹었을 때 능력 표시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시작 화면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78312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모두 구현 완료 및 엔딩 화면 까지 구현 완료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21651"/>
                  </a:ext>
                </a:extLst>
              </a:tr>
              <a:tr h="306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최종 발표 준비 및 최종 마무리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2465"/>
                  </a:ext>
                </a:extLst>
              </a:tr>
              <a:tr h="306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부족한 부분 구현 및 최종 마무리 완료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728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32B66A-A362-C0AD-D38A-FCC4A0EC197D}"/>
              </a:ext>
            </a:extLst>
          </p:cNvPr>
          <p:cNvSpPr txBox="1"/>
          <p:nvPr/>
        </p:nvSpPr>
        <p:spPr>
          <a:xfrm>
            <a:off x="9438074" y="479454"/>
            <a:ext cx="247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평균 진행률</a:t>
            </a:r>
            <a:r>
              <a:rPr lang="en-US" altLang="ko-KR" dirty="0"/>
              <a:t>: 82.5%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5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D9A9C-E79F-B645-AFDD-558188F8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99" y="-78658"/>
            <a:ext cx="10515600" cy="1325563"/>
          </a:xfrm>
        </p:spPr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FE5999D-212A-209E-605E-7BFC39AAE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603041"/>
              </p:ext>
            </p:extLst>
          </p:nvPr>
        </p:nvGraphicFramePr>
        <p:xfrm>
          <a:off x="838200" y="3294661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696521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88194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4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6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0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7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93951"/>
                  </a:ext>
                </a:extLst>
              </a:tr>
            </a:tbl>
          </a:graphicData>
        </a:graphic>
      </p:graphicFrame>
      <p:pic>
        <p:nvPicPr>
          <p:cNvPr id="7" name="그림 6" descr="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A0AC649D-FD08-79D9-CCD9-81201938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9" y="1094282"/>
            <a:ext cx="10562501" cy="20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9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294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3차 발표 </vt:lpstr>
      <vt:lpstr>개발 진척도</vt:lpstr>
      <vt:lpstr>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2024-10-13T07:45:22Z</dcterms:created>
  <dcterms:modified xsi:type="dcterms:W3CDTF">2024-12-08T06:22:40Z</dcterms:modified>
</cp:coreProperties>
</file>