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82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F0A59-63FE-A3B4-7745-941F8CCD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97013-4218-E848-CB33-8240F4E7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50A18-A213-C372-ED1D-D518E13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27AD-51EA-D625-0762-AFF3A310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7B914-0F93-218B-A500-BBAFCECA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7EF4-61D4-7B66-81A5-0F7D9B2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5E782-A621-3A4E-7C6D-CA7BC8A1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F6A2-64E8-D412-91B5-6964D844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9287-E07A-6BB3-1C0F-663B057B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A15A9-FEB3-16FE-2EA5-E8B9F9F8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418DF6-8E1C-653A-AB87-EA473A082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5993A-5E4A-4512-4FF0-6F9EC2FB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302EF-552C-3FCF-DEF9-A5792637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F28F-89E0-9C08-206F-255DEBFA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36641-F1A6-CAB4-B758-9D7EB7DF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F112-57F0-286A-4970-10207BFA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F1BDD-A3E3-1A59-31F8-D4CD9C05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B34A1-F05E-98FD-3391-85B2D5AB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6CE33-BB74-9387-AD14-0B872A71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1349C-18E8-F660-FAD3-7B3A1AF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8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27A07-4426-6371-C682-22C364A1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B6CE9-B1A1-447B-8223-36F71CD8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682AF-B89F-0C67-FB59-FCAA9ACD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B55E-FFE3-6364-A2FD-E3AA9D65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89F29-A8FF-5038-1DB0-6566A98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F73F-C70D-02FE-ED9B-AF963DF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82126-9ADD-6B83-DB77-91315F71F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F123E-DF4A-ADEF-CB34-BA8B1647B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5071F-A5E5-776D-9447-3C007764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D1911-B4E7-0486-BC41-38C50128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7F65D-097A-6D4F-9725-6B67404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9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4771-08E5-49B4-404C-5C7AE398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CDB55-FD72-E789-BCD2-319AFB05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DD64-AC1C-86E9-AC67-AA42AF15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A388DA-8F45-091D-1F95-41E8BB91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2D7AE-82C4-E595-266C-6D8DB4E83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BE43A5-352A-DD19-123E-A5EF6C4C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1C05DD-9C6D-F845-E319-33359115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4FB21-4219-1BE3-B087-DD89DA56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DF84-DD18-2D93-EA09-E0C8ACBC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81BBCD-E5DD-62D1-0C85-9B957B14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AF0D8-226D-7AED-6C69-BCCC12F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4EBAF-20D9-2DE0-E25F-61CBD751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2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0EB16-3D79-9AB4-A04F-13596610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0EF79-B2C7-864A-1C44-088462D7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DBAA2-8F04-49F3-486F-53B3BF19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08455-E455-9372-BF5B-11F74AE9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B3EA3-9341-895E-DA18-0AB741BB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71F2B-600A-672F-A02F-CBE90E89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74737-AEF6-BC36-056E-6F5866C8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0CBD2-9E4D-AC54-F67B-226FEA6D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AF1F1-789B-BEFA-1E45-1996E4D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5642-9A89-8F46-4DEB-25284F3B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13151B-37A6-B63E-15DF-6FBCA70AB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B4A4B-AD1B-3964-389D-A51638D4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27FE8-A326-BB2E-49B2-D18EC418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7B387-B9B1-A02F-1111-BB7F3B9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D645F-7EDC-6522-4D09-E43E44C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CA0433-B14D-A4C0-9AC4-9ED3A4BD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DDA35-4332-1790-11A5-3419D193E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9FF77-0325-61D6-EECF-63B9A298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5D5E-713C-4575-A3E3-B5CBF5A2815F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637F4-E946-9C7D-4B2E-84C413F2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0BA6-7F23-6E32-0E41-8BB1BD92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E96A-384B-4833-94CB-38ECFB64D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DE1B-89E0-27C3-7749-927FEFF62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1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3FBD-C1D3-A38F-7B4D-36A618B95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2021180017 </a:t>
            </a:r>
            <a:r>
              <a:rPr lang="ko-KR" altLang="en-US" dirty="0" err="1"/>
              <a:t>손효창</a:t>
            </a:r>
            <a:endParaRPr lang="ko-KR" altLang="en-US" dirty="0"/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0911F34B-A066-FE62-04DF-84441BC9CC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2"/>
    </mc:Choice>
    <mc:Fallback xmlns="">
      <p:transition spd="slow" advTm="4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ADD54-06AD-0FF3-2147-4C96B67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90B8B-53E8-F9B0-CE05-FBA0A8D5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게임 이름 </a:t>
            </a:r>
            <a:r>
              <a:rPr lang="en-US" altLang="ko-KR" dirty="0"/>
              <a:t>: hungry Kirby </a:t>
            </a:r>
          </a:p>
          <a:p>
            <a:pPr marL="0" indent="0">
              <a:buNone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 err="1"/>
              <a:t>어드벤쳐</a:t>
            </a:r>
            <a:r>
              <a:rPr lang="ko-KR" altLang="en-US" dirty="0"/>
              <a:t> </a:t>
            </a:r>
            <a:r>
              <a:rPr lang="en-US" altLang="ko-KR" dirty="0"/>
              <a:t>`</a:t>
            </a:r>
          </a:p>
          <a:p>
            <a:pPr marL="0" indent="0">
              <a:buNone/>
            </a:pPr>
            <a:r>
              <a:rPr lang="ko-KR" altLang="en-US" dirty="0"/>
              <a:t>원작 </a:t>
            </a:r>
            <a:r>
              <a:rPr lang="en-US" altLang="ko-KR" dirty="0"/>
              <a:t>: </a:t>
            </a:r>
            <a:r>
              <a:rPr lang="ko-KR" altLang="en-US" dirty="0"/>
              <a:t>별의 </a:t>
            </a:r>
            <a:r>
              <a:rPr lang="ko-KR" altLang="en-US" dirty="0" err="1"/>
              <a:t>커비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다양한 적을 흡수하여 다양한 능력을 이용해 최종 스테이지에 있는</a:t>
            </a:r>
            <a:r>
              <a:rPr lang="en-US" altLang="ko-KR" dirty="0"/>
              <a:t> </a:t>
            </a:r>
            <a:r>
              <a:rPr lang="ko-KR" altLang="en-US" dirty="0"/>
              <a:t>최종 보스를 물리치는 액션 게임</a:t>
            </a:r>
            <a:endParaRPr lang="en-US" altLang="ko-KR" dirty="0"/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755DCD38-D4A7-AE81-672E-8E24A52CA5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54"/>
    </mc:Choice>
    <mc:Fallback xmlns="">
      <p:transition spd="slow" advTm="20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6B8A6-6D66-99BC-35C6-989A4AB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 흐름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79251EF-9630-40D9-48D4-E90670E3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0" y="2057401"/>
            <a:ext cx="5693228" cy="44354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43988-EB56-49F1-FA31-E44186487F5B}"/>
              </a:ext>
            </a:extLst>
          </p:cNvPr>
          <p:cNvSpPr txBox="1"/>
          <p:nvPr/>
        </p:nvSpPr>
        <p:spPr>
          <a:xfrm>
            <a:off x="8256814" y="1657112"/>
            <a:ext cx="462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스테이지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DF56-50E2-9AC1-D5E4-0BD3A991FA25}"/>
              </a:ext>
            </a:extLst>
          </p:cNvPr>
          <p:cNvSpPr txBox="1"/>
          <p:nvPr/>
        </p:nvSpPr>
        <p:spPr>
          <a:xfrm>
            <a:off x="555172" y="1657112"/>
            <a:ext cx="462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스테이지 </a:t>
            </a:r>
            <a:r>
              <a:rPr lang="en-US" altLang="ko-KR" dirty="0"/>
              <a:t>(</a:t>
            </a:r>
            <a:r>
              <a:rPr lang="ko-KR" altLang="en-US" dirty="0"/>
              <a:t>일반 몬스터만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7CB157-DAA6-393E-8D1E-F08A53CB2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4" y="2057401"/>
            <a:ext cx="5888038" cy="4466431"/>
          </a:xfrm>
          <a:prstGeom prst="rect">
            <a:avLst/>
          </a:prstGeom>
        </p:spPr>
      </p:pic>
      <p:pic>
        <p:nvPicPr>
          <p:cNvPr id="16" name="오디오 15">
            <a:hlinkClick r:id="" action="ppaction://media"/>
            <a:extLst>
              <a:ext uri="{FF2B5EF4-FFF2-40B4-BE49-F238E27FC236}">
                <a16:creationId xmlns:a16="http://schemas.microsoft.com/office/drawing/2014/main" id="{9DC3A7B8-AF3E-7117-34D2-41D385C33F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23"/>
    </mc:Choice>
    <mc:Fallback xmlns="">
      <p:transition spd="slow" advTm="3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1D994-C143-E1D2-F24A-000FEBAF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39E171-9F64-1795-DA31-0D7AADF3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2240939"/>
            <a:ext cx="10673443" cy="4251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6DB6D-1CA7-4700-0214-5637D93DFAC4}"/>
              </a:ext>
            </a:extLst>
          </p:cNvPr>
          <p:cNvSpPr txBox="1"/>
          <p:nvPr/>
        </p:nvSpPr>
        <p:spPr>
          <a:xfrm>
            <a:off x="691243" y="1690688"/>
            <a:ext cx="54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흡입 능력을 이용해 적의 능력을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오디오 9">
            <a:hlinkClick r:id="" action="ppaction://media"/>
            <a:extLst>
              <a:ext uri="{FF2B5EF4-FFF2-40B4-BE49-F238E27FC236}">
                <a16:creationId xmlns:a16="http://schemas.microsoft.com/office/drawing/2014/main" id="{D50BF100-519A-306B-EC48-5B6308625E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4"/>
    </mc:Choice>
    <mc:Fallback xmlns="">
      <p:transition spd="slow" advTm="16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A678-8439-9C6A-144B-8D98C707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40710-509A-A870-9E5D-35443A83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</a:t>
            </a:r>
            <a:r>
              <a:rPr lang="ko-KR" altLang="en-US" sz="1800" dirty="0"/>
              <a:t>주차 </a:t>
            </a:r>
            <a:r>
              <a:rPr lang="en-US" altLang="ko-KR" sz="1800" dirty="0"/>
              <a:t>(10/14 ~ 10/20) : </a:t>
            </a:r>
            <a:r>
              <a:rPr lang="ko-KR" altLang="en-US" sz="1800" dirty="0"/>
              <a:t>리소스 수집 및 일반 스테이지 맵 구현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주차 </a:t>
            </a:r>
            <a:r>
              <a:rPr lang="en-US" altLang="ko-KR" sz="1800" dirty="0"/>
              <a:t>(10/21 ~ 10/27) :  </a:t>
            </a:r>
            <a:r>
              <a:rPr lang="ko-KR" altLang="en-US" sz="1800" dirty="0" err="1"/>
              <a:t>커비</a:t>
            </a:r>
            <a:r>
              <a:rPr lang="ko-KR" altLang="en-US" sz="1800" dirty="0"/>
              <a:t> 움직임</a:t>
            </a:r>
            <a:r>
              <a:rPr lang="en-US" altLang="ko-KR" sz="1800" dirty="0"/>
              <a:t> </a:t>
            </a:r>
            <a:r>
              <a:rPr lang="ko-KR" altLang="en-US" sz="1800" dirty="0"/>
              <a:t>및 몬스터 구현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</a:t>
            </a:r>
            <a:r>
              <a:rPr lang="ko-KR" altLang="en-US" sz="1800" dirty="0"/>
              <a:t>주차 </a:t>
            </a:r>
            <a:r>
              <a:rPr lang="en-US" altLang="ko-KR" sz="1800" dirty="0"/>
              <a:t>(10/28 ~ 11/03) : </a:t>
            </a:r>
            <a:r>
              <a:rPr lang="ko-KR" altLang="en-US" sz="1800" dirty="0"/>
              <a:t>충돌처리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4</a:t>
            </a:r>
            <a:r>
              <a:rPr lang="ko-KR" altLang="en-US" sz="1800" dirty="0"/>
              <a:t>주차 </a:t>
            </a:r>
            <a:r>
              <a:rPr lang="en-US" altLang="ko-KR" sz="1800" dirty="0"/>
              <a:t>(11/04 ~ 11/10) : (</a:t>
            </a:r>
            <a:r>
              <a:rPr lang="ko-KR" altLang="en-US" sz="1800" dirty="0"/>
              <a:t>중요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커비가</a:t>
            </a:r>
            <a:r>
              <a:rPr lang="ko-KR" altLang="en-US" sz="1800" dirty="0"/>
              <a:t> 적을 먹는 모션 구현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5</a:t>
            </a:r>
            <a:r>
              <a:rPr lang="ko-KR" altLang="en-US" sz="1800" dirty="0"/>
              <a:t>주차 </a:t>
            </a:r>
            <a:r>
              <a:rPr lang="en-US" altLang="ko-KR" sz="1800" dirty="0"/>
              <a:t>(11/11 ~ 11/17) : </a:t>
            </a:r>
            <a:r>
              <a:rPr lang="ko-KR" altLang="en-US" sz="1800" dirty="0" err="1"/>
              <a:t>커비의</a:t>
            </a:r>
            <a:r>
              <a:rPr lang="ko-KR" altLang="en-US" sz="1800" dirty="0"/>
              <a:t> 상대 능력 카피 구현</a:t>
            </a:r>
            <a:r>
              <a:rPr lang="en-US" altLang="ko-KR" sz="1800" dirty="0"/>
              <a:t>(ex)</a:t>
            </a:r>
            <a:r>
              <a:rPr lang="ko-KR" altLang="en-US" sz="1800" dirty="0"/>
              <a:t> 얼음</a:t>
            </a:r>
            <a:r>
              <a:rPr lang="en-US" altLang="ko-KR" sz="1800" dirty="0"/>
              <a:t>, </a:t>
            </a:r>
            <a:r>
              <a:rPr lang="ko-KR" altLang="en-US" sz="1800" dirty="0"/>
              <a:t>불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6</a:t>
            </a:r>
            <a:r>
              <a:rPr lang="ko-KR" altLang="en-US" sz="1800" dirty="0"/>
              <a:t>주차 </a:t>
            </a:r>
            <a:r>
              <a:rPr lang="en-US" altLang="ko-KR" sz="1800" dirty="0"/>
              <a:t>(11/18 ~ 11/24) : </a:t>
            </a:r>
            <a:r>
              <a:rPr lang="ko-KR" altLang="en-US" sz="1800" dirty="0"/>
              <a:t>기타 이벤트 구현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맵에서</a:t>
            </a:r>
            <a:r>
              <a:rPr lang="ko-KR" altLang="en-US" sz="1800" dirty="0"/>
              <a:t> 떨어지면 체력 감소</a:t>
            </a:r>
            <a:r>
              <a:rPr lang="en-US" altLang="ko-KR" sz="1800" dirty="0"/>
              <a:t>, </a:t>
            </a:r>
            <a:r>
              <a:rPr lang="ko-KR" altLang="en-US" sz="1800" dirty="0"/>
              <a:t>보스 몬스터의 패턴</a:t>
            </a:r>
            <a:r>
              <a:rPr lang="en-US" altLang="ko-KR" sz="1800" dirty="0"/>
              <a:t>, </a:t>
            </a:r>
            <a:r>
              <a:rPr lang="ko-KR" altLang="en-US" sz="1800" dirty="0"/>
              <a:t>보스 체력</a:t>
            </a:r>
            <a:r>
              <a:rPr lang="en-US" altLang="ko-KR" sz="1800" dirty="0"/>
              <a:t>, </a:t>
            </a:r>
            <a:r>
              <a:rPr lang="ko-KR" altLang="en-US" sz="1800" dirty="0"/>
              <a:t>체력이 없으면 남은 목숨 잃고 다시 시작 등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7</a:t>
            </a:r>
            <a:r>
              <a:rPr lang="ko-KR" altLang="en-US" sz="1800" dirty="0"/>
              <a:t>주차 </a:t>
            </a:r>
            <a:r>
              <a:rPr lang="en-US" altLang="ko-KR" sz="1800" dirty="0"/>
              <a:t>(11/25 ~ 12/01) : </a:t>
            </a:r>
            <a:r>
              <a:rPr lang="ko-KR" altLang="en-US" sz="1800" dirty="0"/>
              <a:t>인터페이스</a:t>
            </a:r>
            <a:r>
              <a:rPr lang="en-US" altLang="ko-KR" sz="1800" dirty="0"/>
              <a:t>(</a:t>
            </a:r>
            <a:r>
              <a:rPr lang="ko-KR" altLang="en-US" sz="1800" dirty="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/>
              <a:t>적을 먹었을 때 능력 표시</a:t>
            </a:r>
            <a:r>
              <a:rPr lang="en-US" altLang="ko-KR" sz="1800" dirty="0"/>
              <a:t>, </a:t>
            </a:r>
            <a:r>
              <a:rPr lang="ko-KR" altLang="en-US" sz="1800" dirty="0"/>
              <a:t>남은 목숨</a:t>
            </a:r>
            <a:r>
              <a:rPr lang="en-US" altLang="ko-KR" sz="1800" dirty="0"/>
              <a:t>)</a:t>
            </a:r>
            <a:r>
              <a:rPr lang="ko-KR" altLang="en-US" sz="1800" dirty="0"/>
              <a:t> 구현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8</a:t>
            </a:r>
            <a:r>
              <a:rPr lang="ko-KR" altLang="en-US" sz="1800" dirty="0"/>
              <a:t>주차 </a:t>
            </a:r>
            <a:r>
              <a:rPr lang="en-US" altLang="ko-KR" sz="1800" dirty="0"/>
              <a:t>(12/02 ~ 12/03) : </a:t>
            </a:r>
            <a:r>
              <a:rPr lang="ko-KR" altLang="en-US" sz="1800" dirty="0"/>
              <a:t>최종 발표 준비 및 최종 마무리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4FF16B39-861E-1DFD-8966-AC2ED9ECE2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9"/>
    </mc:Choice>
    <mc:Fallback xmlns="">
      <p:transition spd="slow" advTm="11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981A-2234-B621-577E-F679F13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2E729-829E-EDFF-BFC1-2CED27BE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게임 이름</a:t>
            </a:r>
            <a:r>
              <a:rPr lang="en-US" altLang="ko-KR" dirty="0"/>
              <a:t>: hungry Kirby </a:t>
            </a:r>
          </a:p>
          <a:p>
            <a:pPr marL="0" indent="0">
              <a:buNone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 err="1"/>
              <a:t>어드벤쳐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별의 </a:t>
            </a:r>
            <a:r>
              <a:rPr lang="ko-KR" altLang="en-US" dirty="0" err="1"/>
              <a:t>커비</a:t>
            </a:r>
            <a:r>
              <a:rPr lang="ko-KR" altLang="en-US" dirty="0"/>
              <a:t> </a:t>
            </a:r>
            <a:r>
              <a:rPr lang="ko-KR" altLang="en-US" dirty="0" err="1"/>
              <a:t>도팡</a:t>
            </a:r>
            <a:r>
              <a:rPr lang="ko-KR" altLang="en-US" dirty="0"/>
              <a:t> 일당의 습격  모작 </a:t>
            </a:r>
            <a:endParaRPr lang="en-US" altLang="ko-KR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커비는</a:t>
            </a:r>
            <a:r>
              <a:rPr lang="ko-KR" altLang="en-US" sz="1500" dirty="0"/>
              <a:t> 처음에 능력이 없음</a:t>
            </a:r>
            <a:r>
              <a:rPr lang="en-US" altLang="ko-KR" sz="1500" dirty="0"/>
              <a:t>, </a:t>
            </a:r>
            <a:r>
              <a:rPr lang="ko-KR" altLang="en-US" sz="1500" dirty="0"/>
              <a:t>몬스터를 물리치는 방법</a:t>
            </a:r>
            <a:r>
              <a:rPr lang="en-US" altLang="ko-KR" sz="1500" dirty="0"/>
              <a:t> =&gt; </a:t>
            </a:r>
            <a:r>
              <a:rPr lang="ko-KR" altLang="en-US" sz="1500" dirty="0"/>
              <a:t>흡입하기</a:t>
            </a:r>
            <a:r>
              <a:rPr lang="en-US" altLang="ko-KR" sz="1500" dirty="0"/>
              <a:t>, </a:t>
            </a:r>
            <a:r>
              <a:rPr lang="ko-KR" altLang="en-US" sz="1500" dirty="0"/>
              <a:t>흡입한 능력으로 물리치기 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일반 스테이지 </a:t>
            </a:r>
            <a:r>
              <a:rPr lang="en-US" altLang="ko-KR" sz="1500" dirty="0"/>
              <a:t>2</a:t>
            </a:r>
            <a:r>
              <a:rPr lang="ko-KR" altLang="en-US" sz="1500" dirty="0"/>
              <a:t>개 </a:t>
            </a:r>
            <a:r>
              <a:rPr lang="en-US" altLang="ko-KR" sz="1500" dirty="0"/>
              <a:t>(</a:t>
            </a:r>
            <a:r>
              <a:rPr lang="ko-KR" altLang="en-US" sz="1500" dirty="0"/>
              <a:t>너무 짧으면 더 추가될 수 있음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r>
              <a:rPr lang="ko-KR" altLang="en-US" sz="1500" dirty="0"/>
              <a:t>보스 스테이지 </a:t>
            </a:r>
            <a:r>
              <a:rPr lang="en-US" altLang="ko-KR" sz="1500" dirty="0"/>
              <a:t>1</a:t>
            </a:r>
            <a:r>
              <a:rPr lang="ko-KR" altLang="en-US" sz="1500" dirty="0"/>
              <a:t>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일반 스테이지 당 몬스터 </a:t>
            </a:r>
            <a:r>
              <a:rPr lang="en-US" altLang="ko-KR" sz="1500" dirty="0"/>
              <a:t>4-5</a:t>
            </a:r>
            <a:r>
              <a:rPr lang="ko-KR" altLang="en-US" sz="1500" dirty="0"/>
              <a:t>마리 등장</a:t>
            </a:r>
            <a:r>
              <a:rPr lang="en-US" altLang="ko-KR" sz="1500" dirty="0"/>
              <a:t>, </a:t>
            </a:r>
            <a:r>
              <a:rPr lang="ko-KR" altLang="en-US" sz="1500" dirty="0"/>
              <a:t>다양한 능력의 몬스터 등장 예정 </a:t>
            </a:r>
            <a:r>
              <a:rPr lang="en-US" altLang="ko-KR" sz="1500" dirty="0"/>
              <a:t> </a:t>
            </a:r>
          </a:p>
          <a:p>
            <a:pPr marL="0" indent="0">
              <a:buNone/>
            </a:pPr>
            <a:r>
              <a:rPr lang="ko-KR" altLang="en-US" sz="1500" dirty="0"/>
              <a:t>보스 몬스터 </a:t>
            </a:r>
            <a:r>
              <a:rPr lang="en-US" altLang="ko-KR" sz="1500" dirty="0"/>
              <a:t>=&gt; </a:t>
            </a:r>
            <a:r>
              <a:rPr lang="ko-KR" altLang="en-US" sz="1500" dirty="0" err="1"/>
              <a:t>디디디</a:t>
            </a:r>
            <a:r>
              <a:rPr lang="ko-KR" altLang="en-US" sz="1500" dirty="0"/>
              <a:t> 대왕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맵 </a:t>
            </a:r>
            <a:r>
              <a:rPr lang="en-US" altLang="ko-KR" sz="1500" dirty="0"/>
              <a:t>=&gt; </a:t>
            </a:r>
            <a:r>
              <a:rPr lang="ko-KR" altLang="en-US" sz="1500" dirty="0"/>
              <a:t>초원 맵 </a:t>
            </a:r>
            <a:r>
              <a:rPr lang="en-US" altLang="ko-KR" sz="1500" dirty="0"/>
              <a:t>(</a:t>
            </a:r>
            <a:r>
              <a:rPr lang="ko-KR" altLang="en-US" sz="1500" dirty="0"/>
              <a:t>일자 </a:t>
            </a:r>
            <a:r>
              <a:rPr lang="ko-KR" altLang="en-US" sz="1500" dirty="0" err="1"/>
              <a:t>맵이</a:t>
            </a:r>
            <a:r>
              <a:rPr lang="ko-KR" altLang="en-US" sz="1500" dirty="0"/>
              <a:t> 아닌 바닥이 뚫린 곳도 있으면 좋을 것 같다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보스를 물리치면 게임이 종료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도팡일당의</a:t>
            </a:r>
            <a:r>
              <a:rPr lang="ko-KR" altLang="en-US" sz="1500" dirty="0"/>
              <a:t> 습격에서는 케이크 찾기 위해 모험을 떠나기에 보스를 물리치면 케이크를 주는 엔딩도 </a:t>
            </a:r>
            <a:r>
              <a:rPr lang="ko-KR" altLang="en-US" sz="1500" dirty="0" err="1"/>
              <a:t>좋을것</a:t>
            </a:r>
            <a:r>
              <a:rPr lang="ko-KR" altLang="en-US" sz="1500" dirty="0"/>
              <a:t> 같다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09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310</Words>
  <Application>Microsoft Office PowerPoint</Application>
  <PresentationFormat>와이드스크린</PresentationFormat>
  <Paragraphs>37</Paragraphs>
  <Slides>6</Slides>
  <Notes>0</Notes>
  <HiddenSlides>0</HiddenSlides>
  <MMClips>5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2DGP 1차 발표 </vt:lpstr>
      <vt:lpstr>게임 컨셉</vt:lpstr>
      <vt:lpstr>예상 게임 진행 흐름</vt:lpstr>
      <vt:lpstr>예상 게임 진행 흐름</vt:lpstr>
      <vt:lpstr>개발 일정</vt:lpstr>
      <vt:lpstr>게임 기획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2024-10-13T07:45:22Z</dcterms:created>
  <dcterms:modified xsi:type="dcterms:W3CDTF">2024-10-13T08:41:37Z</dcterms:modified>
</cp:coreProperties>
</file>