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7" r:id="rId5"/>
    <p:sldId id="273" r:id="rId6"/>
    <p:sldId id="260" r:id="rId7"/>
    <p:sldId id="274" r:id="rId8"/>
    <p:sldId id="261" r:id="rId9"/>
    <p:sldId id="272" r:id="rId10"/>
    <p:sldId id="265" r:id="rId11"/>
    <p:sldId id="266" r:id="rId12"/>
    <p:sldId id="268" r:id="rId13"/>
    <p:sldId id="269" r:id="rId14"/>
    <p:sldId id="270" r:id="rId15"/>
    <p:sldId id="27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77" d="100"/>
          <a:sy n="77" d="100"/>
        </p:scale>
        <p:origin x="91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13" Type="http://schemas.openxmlformats.org/officeDocument/2006/relationships/image" Target="../media/image36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sv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svg"/><Relationship Id="rId4" Type="http://schemas.openxmlformats.org/officeDocument/2006/relationships/image" Target="../media/image27.svg"/><Relationship Id="rId9" Type="http://schemas.openxmlformats.org/officeDocument/2006/relationships/image" Target="../media/image32.png"/><Relationship Id="rId14" Type="http://schemas.openxmlformats.org/officeDocument/2006/relationships/image" Target="../media/image3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13" Type="http://schemas.openxmlformats.org/officeDocument/2006/relationships/image" Target="../media/image36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sv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svg"/><Relationship Id="rId4" Type="http://schemas.openxmlformats.org/officeDocument/2006/relationships/image" Target="../media/image27.svg"/><Relationship Id="rId9" Type="http://schemas.openxmlformats.org/officeDocument/2006/relationships/image" Target="../media/image32.png"/><Relationship Id="rId14" Type="http://schemas.openxmlformats.org/officeDocument/2006/relationships/image" Target="../media/image3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D36715E-4940-4FB7-8B4A-1E0BFF799CE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3B1C49C-3224-4F6F-B765-06361EC90ED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Arial" panose="020B0604020202020204" pitchFamily="34" charset="0"/>
              <a:cs typeface="Arial" panose="020B0604020202020204" pitchFamily="34" charset="0"/>
            </a:rPr>
            <a:t>Create a table ”</a:t>
          </a:r>
          <a:r>
            <a:rPr lang="en-IN" b="1">
              <a:latin typeface="Arial" panose="020B0604020202020204" pitchFamily="34" charset="0"/>
              <a:cs typeface="Arial" panose="020B0604020202020204" pitchFamily="34" charset="0"/>
            </a:rPr>
            <a:t>twitter_users_partitioned</a:t>
          </a:r>
          <a:r>
            <a:rPr lang="en-US">
              <a:latin typeface="Arial" panose="020B0604020202020204" pitchFamily="34" charset="0"/>
              <a:cs typeface="Arial" panose="020B0604020202020204" pitchFamily="34" charset="0"/>
            </a:rPr>
            <a:t>”</a:t>
          </a:r>
        </a:p>
      </dgm:t>
    </dgm:pt>
    <dgm:pt modelId="{EDDC7F1A-EF67-45DF-B6A6-9834994679A2}" type="parTrans" cxnId="{38A0FD8D-99E4-43A8-BDDC-9FAFB58936F2}">
      <dgm:prSet/>
      <dgm:spPr/>
      <dgm:t>
        <a:bodyPr/>
        <a:lstStyle/>
        <a:p>
          <a:endParaRPr lang="en-US" sz="1400"/>
        </a:p>
      </dgm:t>
    </dgm:pt>
    <dgm:pt modelId="{501F6701-BC28-4682-B5B2-332E8E111AE2}" type="sibTrans" cxnId="{38A0FD8D-99E4-43A8-BDDC-9FAFB58936F2}">
      <dgm:prSet/>
      <dgm:spPr/>
      <dgm:t>
        <a:bodyPr/>
        <a:lstStyle/>
        <a:p>
          <a:endParaRPr lang="en-US"/>
        </a:p>
      </dgm:t>
    </dgm:pt>
    <dgm:pt modelId="{C01A816D-F8B7-4C0A-AF08-8952C862FB9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Arial" panose="020B0604020202020204" pitchFamily="34" charset="0"/>
              <a:cs typeface="Arial" panose="020B0604020202020204" pitchFamily="34" charset="0"/>
            </a:rPr>
            <a:t>Create an index on ‘name’ and compound index on </a:t>
          </a:r>
          <a:r>
            <a:rPr lang="en-IN">
              <a:latin typeface="Arial" panose="020B0604020202020204" pitchFamily="34" charset="0"/>
              <a:cs typeface="Arial" panose="020B0604020202020204" pitchFamily="34" charset="0"/>
            </a:rPr>
            <a:t>"</a:t>
          </a:r>
          <a:r>
            <a:rPr lang="en-IN" b="1">
              <a:latin typeface="Arial" panose="020B0604020202020204" pitchFamily="34" charset="0"/>
              <a:cs typeface="Arial" panose="020B0604020202020204" pitchFamily="34" charset="0"/>
            </a:rPr>
            <a:t>followers_count</a:t>
          </a:r>
          <a:r>
            <a:rPr lang="en-IN">
              <a:latin typeface="Arial" panose="020B0604020202020204" pitchFamily="34" charset="0"/>
              <a:cs typeface="Arial" panose="020B0604020202020204" pitchFamily="34" charset="0"/>
            </a:rPr>
            <a:t>“ &amp; "</a:t>
          </a:r>
          <a:r>
            <a:rPr lang="en-IN" b="1">
              <a:latin typeface="Arial" panose="020B0604020202020204" pitchFamily="34" charset="0"/>
              <a:cs typeface="Arial" panose="020B0604020202020204" pitchFamily="34" charset="0"/>
            </a:rPr>
            <a:t>verified</a:t>
          </a:r>
          <a:r>
            <a:rPr lang="en-IN">
              <a:latin typeface="Arial" panose="020B0604020202020204" pitchFamily="34" charset="0"/>
              <a:cs typeface="Arial" panose="020B0604020202020204" pitchFamily="34" charset="0"/>
            </a:rPr>
            <a:t>"</a:t>
          </a:r>
          <a:r>
            <a:rPr lang="en-US">
              <a:latin typeface="Arial" panose="020B0604020202020204" pitchFamily="34" charset="0"/>
              <a:cs typeface="Arial" panose="020B0604020202020204" pitchFamily="34" charset="0"/>
            </a:rPr>
            <a:t> </a:t>
          </a:r>
        </a:p>
      </dgm:t>
    </dgm:pt>
    <dgm:pt modelId="{0E087A6F-FC9E-498A-8E3F-3E4949023114}" type="parTrans" cxnId="{C6C79533-2061-4959-8449-7127131FE4D8}">
      <dgm:prSet/>
      <dgm:spPr/>
      <dgm:t>
        <a:bodyPr/>
        <a:lstStyle/>
        <a:p>
          <a:endParaRPr lang="en-US" sz="1400"/>
        </a:p>
      </dgm:t>
    </dgm:pt>
    <dgm:pt modelId="{5AAECA56-A3E1-4F37-A307-A097ACE3B41F}" type="sibTrans" cxnId="{C6C79533-2061-4959-8449-7127131FE4D8}">
      <dgm:prSet/>
      <dgm:spPr/>
      <dgm:t>
        <a:bodyPr/>
        <a:lstStyle/>
        <a:p>
          <a:endParaRPr lang="en-US"/>
        </a:p>
      </dgm:t>
    </dgm:pt>
    <dgm:pt modelId="{427B6B6C-5A1B-4410-B728-D7934BE3835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The </a:t>
          </a:r>
          <a:r>
            <a:rPr lang="en-IN" b="1" i="0"/>
            <a:t>insert_user_info </a:t>
          </a:r>
          <a:r>
            <a:rPr lang="en-US" b="0" i="0"/>
            <a:t>function is designed to insert data into the </a:t>
          </a:r>
          <a:r>
            <a:rPr lang="en-IN" b="1" i="0"/>
            <a:t>twitter_users_partitioned</a:t>
          </a:r>
          <a:r>
            <a:rPr lang="en-US" b="0" i="0"/>
            <a:t> table</a:t>
          </a:r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377BB37-1EC3-4E0F-AC24-91AAEE08ACAC}" type="parTrans" cxnId="{1E934C51-6920-48B6-871B-89DBEB671FBB}">
      <dgm:prSet/>
      <dgm:spPr/>
      <dgm:t>
        <a:bodyPr/>
        <a:lstStyle/>
        <a:p>
          <a:endParaRPr lang="en-US" sz="1400"/>
        </a:p>
      </dgm:t>
    </dgm:pt>
    <dgm:pt modelId="{98426C8A-BFBD-4BF0-A7C2-4C06E1B99EBA}" type="sibTrans" cxnId="{1E934C51-6920-48B6-871B-89DBEB671FBB}">
      <dgm:prSet/>
      <dgm:spPr/>
      <dgm:t>
        <a:bodyPr/>
        <a:lstStyle/>
        <a:p>
          <a:endParaRPr lang="en-US"/>
        </a:p>
      </dgm:t>
    </dgm:pt>
    <dgm:pt modelId="{8B2A0FB9-BD1C-4BC3-8A7D-4461E157115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Arial" panose="020B0604020202020204" pitchFamily="34" charset="0"/>
              <a:cs typeface="Arial" panose="020B0604020202020204" pitchFamily="34" charset="0"/>
            </a:rPr>
            <a:t>Load each record at a time</a:t>
          </a:r>
        </a:p>
      </dgm:t>
    </dgm:pt>
    <dgm:pt modelId="{3F403B9A-AB43-4A3F-96AF-96C7D75BABC8}" type="parTrans" cxnId="{FF6D955C-182E-4395-8CCF-2CA15A2947E7}">
      <dgm:prSet/>
      <dgm:spPr/>
      <dgm:t>
        <a:bodyPr/>
        <a:lstStyle/>
        <a:p>
          <a:endParaRPr lang="en-US" sz="1400"/>
        </a:p>
      </dgm:t>
    </dgm:pt>
    <dgm:pt modelId="{E893BA63-5776-4244-AC54-C33274A5A985}" type="sibTrans" cxnId="{FF6D955C-182E-4395-8CCF-2CA15A2947E7}">
      <dgm:prSet/>
      <dgm:spPr/>
      <dgm:t>
        <a:bodyPr/>
        <a:lstStyle/>
        <a:p>
          <a:endParaRPr lang="en-US"/>
        </a:p>
      </dgm:t>
    </dgm:pt>
    <dgm:pt modelId="{037128CD-F0B1-4971-8380-F94D1C3FA42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Arial" panose="020B0604020202020204" pitchFamily="34" charset="0"/>
              <a:cs typeface="Arial" panose="020B0604020202020204" pitchFamily="34" charset="0"/>
            </a:rPr>
            <a:t>If existing user, we skip the record</a:t>
          </a:r>
        </a:p>
      </dgm:t>
    </dgm:pt>
    <dgm:pt modelId="{5C48664D-19E0-4B13-8EA6-183835C83E85}" type="parTrans" cxnId="{849801EB-35C9-406A-8DA1-2F924A234523}">
      <dgm:prSet/>
      <dgm:spPr/>
      <dgm:t>
        <a:bodyPr/>
        <a:lstStyle/>
        <a:p>
          <a:endParaRPr lang="en-US" sz="1400"/>
        </a:p>
      </dgm:t>
    </dgm:pt>
    <dgm:pt modelId="{42881695-CE3D-4D1E-9FAD-CA4ADC8EB772}" type="sibTrans" cxnId="{849801EB-35C9-406A-8DA1-2F924A234523}">
      <dgm:prSet/>
      <dgm:spPr/>
      <dgm:t>
        <a:bodyPr/>
        <a:lstStyle/>
        <a:p>
          <a:endParaRPr lang="en-US"/>
        </a:p>
      </dgm:t>
    </dgm:pt>
    <dgm:pt modelId="{0773C60A-5F42-45B8-8FF7-2460119C8D2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Arial" panose="020B0604020202020204" pitchFamily="34" charset="0"/>
              <a:cs typeface="Arial" panose="020B0604020202020204" pitchFamily="34" charset="0"/>
            </a:rPr>
            <a:t>Installed Postgres and establish a connection</a:t>
          </a:r>
        </a:p>
      </dgm:t>
    </dgm:pt>
    <dgm:pt modelId="{924C5989-A962-4015-8B47-A3A563132E48}" type="sibTrans" cxnId="{0A194ABE-6CC3-41CE-BB1D-88944DBFAE54}">
      <dgm:prSet/>
      <dgm:spPr/>
      <dgm:t>
        <a:bodyPr/>
        <a:lstStyle/>
        <a:p>
          <a:endParaRPr lang="en-US"/>
        </a:p>
      </dgm:t>
    </dgm:pt>
    <dgm:pt modelId="{F7847FE8-6907-403C-9787-F0B0D7225BC7}" type="parTrans" cxnId="{0A194ABE-6CC3-41CE-BB1D-88944DBFAE54}">
      <dgm:prSet/>
      <dgm:spPr/>
      <dgm:t>
        <a:bodyPr/>
        <a:lstStyle/>
        <a:p>
          <a:endParaRPr lang="en-US" sz="1400"/>
        </a:p>
      </dgm:t>
    </dgm:pt>
    <dgm:pt modelId="{BD8B6500-CD0C-45C6-9350-BA7C0966F622}" type="pres">
      <dgm:prSet presAssocID="{ED36715E-4940-4FB7-8B4A-1E0BFF799CE3}" presName="root" presStyleCnt="0">
        <dgm:presLayoutVars>
          <dgm:dir/>
          <dgm:resizeHandles val="exact"/>
        </dgm:presLayoutVars>
      </dgm:prSet>
      <dgm:spPr/>
    </dgm:pt>
    <dgm:pt modelId="{4BC57F92-E46F-4CE9-918D-12BDE1B3517A}" type="pres">
      <dgm:prSet presAssocID="{0773C60A-5F42-45B8-8FF7-2460119C8D2D}" presName="compNode" presStyleCnt="0"/>
      <dgm:spPr/>
    </dgm:pt>
    <dgm:pt modelId="{F736534C-EFB7-4C1F-9107-786C1592A12F}" type="pres">
      <dgm:prSet presAssocID="{0773C60A-5F42-45B8-8FF7-2460119C8D2D}" presName="bgRect" presStyleLbl="bgShp" presStyleIdx="0" presStyleCnt="6"/>
      <dgm:spPr/>
    </dgm:pt>
    <dgm:pt modelId="{62568BA6-92FB-4214-BDD3-B3217F94FC77}" type="pres">
      <dgm:prSet presAssocID="{0773C60A-5F42-45B8-8FF7-2460119C8D2D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722E2A4F-2AD4-4873-BA2A-AD3C8C66DC8F}" type="pres">
      <dgm:prSet presAssocID="{0773C60A-5F42-45B8-8FF7-2460119C8D2D}" presName="spaceRect" presStyleCnt="0"/>
      <dgm:spPr/>
    </dgm:pt>
    <dgm:pt modelId="{81D38B71-94AE-403E-8FDE-020F409057FE}" type="pres">
      <dgm:prSet presAssocID="{0773C60A-5F42-45B8-8FF7-2460119C8D2D}" presName="parTx" presStyleLbl="revTx" presStyleIdx="0" presStyleCnt="6">
        <dgm:presLayoutVars>
          <dgm:chMax val="0"/>
          <dgm:chPref val="0"/>
        </dgm:presLayoutVars>
      </dgm:prSet>
      <dgm:spPr/>
    </dgm:pt>
    <dgm:pt modelId="{C6DC16CC-4E40-44B8-AE2E-6ECB1A8A5A55}" type="pres">
      <dgm:prSet presAssocID="{924C5989-A962-4015-8B47-A3A563132E48}" presName="sibTrans" presStyleCnt="0"/>
      <dgm:spPr/>
    </dgm:pt>
    <dgm:pt modelId="{9882731B-9E87-4BE9-94FF-42A322A54E8B}" type="pres">
      <dgm:prSet presAssocID="{C3B1C49C-3224-4F6F-B765-06361EC90EDC}" presName="compNode" presStyleCnt="0"/>
      <dgm:spPr/>
    </dgm:pt>
    <dgm:pt modelId="{E89C66A8-6D83-45A3-9F4E-20BBE4FAC4F2}" type="pres">
      <dgm:prSet presAssocID="{C3B1C49C-3224-4F6F-B765-06361EC90EDC}" presName="bgRect" presStyleLbl="bgShp" presStyleIdx="1" presStyleCnt="6"/>
      <dgm:spPr/>
    </dgm:pt>
    <dgm:pt modelId="{5FA6B38D-80C1-4729-8205-9A6302A726C3}" type="pres">
      <dgm:prSet presAssocID="{C3B1C49C-3224-4F6F-B765-06361EC90EDC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ers"/>
        </a:ext>
      </dgm:extLst>
    </dgm:pt>
    <dgm:pt modelId="{15838CF0-4DC4-4CF8-A4E8-6A08FADDA7E8}" type="pres">
      <dgm:prSet presAssocID="{C3B1C49C-3224-4F6F-B765-06361EC90EDC}" presName="spaceRect" presStyleCnt="0"/>
      <dgm:spPr/>
    </dgm:pt>
    <dgm:pt modelId="{44BD8456-791A-45E1-97CA-0949BC8F7A70}" type="pres">
      <dgm:prSet presAssocID="{C3B1C49C-3224-4F6F-B765-06361EC90EDC}" presName="parTx" presStyleLbl="revTx" presStyleIdx="1" presStyleCnt="6">
        <dgm:presLayoutVars>
          <dgm:chMax val="0"/>
          <dgm:chPref val="0"/>
        </dgm:presLayoutVars>
      </dgm:prSet>
      <dgm:spPr/>
    </dgm:pt>
    <dgm:pt modelId="{04626A03-D1CE-4DDD-9018-E5D53CA4CE02}" type="pres">
      <dgm:prSet presAssocID="{501F6701-BC28-4682-B5B2-332E8E111AE2}" presName="sibTrans" presStyleCnt="0"/>
      <dgm:spPr/>
    </dgm:pt>
    <dgm:pt modelId="{E55C7274-27D4-475A-9FB0-B074868F270B}" type="pres">
      <dgm:prSet presAssocID="{C01A816D-F8B7-4C0A-AF08-8952C862FB97}" presName="compNode" presStyleCnt="0"/>
      <dgm:spPr/>
    </dgm:pt>
    <dgm:pt modelId="{BAD01A92-9B95-420E-BBD3-50CA2EA7D6D7}" type="pres">
      <dgm:prSet presAssocID="{C01A816D-F8B7-4C0A-AF08-8952C862FB97}" presName="bgRect" presStyleLbl="bgShp" presStyleIdx="2" presStyleCnt="6"/>
      <dgm:spPr/>
    </dgm:pt>
    <dgm:pt modelId="{5E220C61-BE07-48D1-A2B6-5C3AAB7472C2}" type="pres">
      <dgm:prSet presAssocID="{C01A816D-F8B7-4C0A-AF08-8952C862FB97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4620AFC7-13D8-4DEC-A563-B28803954D18}" type="pres">
      <dgm:prSet presAssocID="{C01A816D-F8B7-4C0A-AF08-8952C862FB97}" presName="spaceRect" presStyleCnt="0"/>
      <dgm:spPr/>
    </dgm:pt>
    <dgm:pt modelId="{72926133-D8D4-4710-B075-6A40AD43F842}" type="pres">
      <dgm:prSet presAssocID="{C01A816D-F8B7-4C0A-AF08-8952C862FB97}" presName="parTx" presStyleLbl="revTx" presStyleIdx="2" presStyleCnt="6">
        <dgm:presLayoutVars>
          <dgm:chMax val="0"/>
          <dgm:chPref val="0"/>
        </dgm:presLayoutVars>
      </dgm:prSet>
      <dgm:spPr/>
    </dgm:pt>
    <dgm:pt modelId="{91C4FCA6-2759-4A17-B886-76D350D12466}" type="pres">
      <dgm:prSet presAssocID="{5AAECA56-A3E1-4F37-A307-A097ACE3B41F}" presName="sibTrans" presStyleCnt="0"/>
      <dgm:spPr/>
    </dgm:pt>
    <dgm:pt modelId="{9A3A3705-3B9E-4FA5-924D-B27EDBEC8E32}" type="pres">
      <dgm:prSet presAssocID="{427B6B6C-5A1B-4410-B728-D7934BE3835C}" presName="compNode" presStyleCnt="0"/>
      <dgm:spPr/>
    </dgm:pt>
    <dgm:pt modelId="{CBFD8685-13D5-44A7-87F5-6A57D67DAE7F}" type="pres">
      <dgm:prSet presAssocID="{427B6B6C-5A1B-4410-B728-D7934BE3835C}" presName="bgRect" presStyleLbl="bgShp" presStyleIdx="3" presStyleCnt="6"/>
      <dgm:spPr/>
    </dgm:pt>
    <dgm:pt modelId="{F152DFF0-B64F-443C-A73F-9DF74F356226}" type="pres">
      <dgm:prSet presAssocID="{427B6B6C-5A1B-4410-B728-D7934BE3835C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rglass"/>
        </a:ext>
      </dgm:extLst>
    </dgm:pt>
    <dgm:pt modelId="{0B27C7D4-0D8E-4D48-B646-72525A96F628}" type="pres">
      <dgm:prSet presAssocID="{427B6B6C-5A1B-4410-B728-D7934BE3835C}" presName="spaceRect" presStyleCnt="0"/>
      <dgm:spPr/>
    </dgm:pt>
    <dgm:pt modelId="{3F777D69-8142-4D42-81BC-21406FB916F0}" type="pres">
      <dgm:prSet presAssocID="{427B6B6C-5A1B-4410-B728-D7934BE3835C}" presName="parTx" presStyleLbl="revTx" presStyleIdx="3" presStyleCnt="6">
        <dgm:presLayoutVars>
          <dgm:chMax val="0"/>
          <dgm:chPref val="0"/>
        </dgm:presLayoutVars>
      </dgm:prSet>
      <dgm:spPr/>
    </dgm:pt>
    <dgm:pt modelId="{D2AA72B2-ADD6-40EB-BF68-E74886DB427C}" type="pres">
      <dgm:prSet presAssocID="{98426C8A-BFBD-4BF0-A7C2-4C06E1B99EBA}" presName="sibTrans" presStyleCnt="0"/>
      <dgm:spPr/>
    </dgm:pt>
    <dgm:pt modelId="{7AAB2D06-E1C3-4A3B-A8E2-C2EE5DBE29A7}" type="pres">
      <dgm:prSet presAssocID="{8B2A0FB9-BD1C-4BC3-8A7D-4461E1571151}" presName="compNode" presStyleCnt="0"/>
      <dgm:spPr/>
    </dgm:pt>
    <dgm:pt modelId="{4157DEFD-845F-46A6-BE53-4AD097E43A92}" type="pres">
      <dgm:prSet presAssocID="{8B2A0FB9-BD1C-4BC3-8A7D-4461E1571151}" presName="bgRect" presStyleLbl="bgShp" presStyleIdx="4" presStyleCnt="6"/>
      <dgm:spPr/>
    </dgm:pt>
    <dgm:pt modelId="{5684D7C6-4696-46E9-8DFA-F440610E68E3}" type="pres">
      <dgm:prSet presAssocID="{8B2A0FB9-BD1C-4BC3-8A7D-4461E1571151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y"/>
        </a:ext>
      </dgm:extLst>
    </dgm:pt>
    <dgm:pt modelId="{D8962076-AD7E-4A85-BD00-3C5C18B7536C}" type="pres">
      <dgm:prSet presAssocID="{8B2A0FB9-BD1C-4BC3-8A7D-4461E1571151}" presName="spaceRect" presStyleCnt="0"/>
      <dgm:spPr/>
    </dgm:pt>
    <dgm:pt modelId="{092D50EA-66AB-4EC7-BF96-53DD7136110E}" type="pres">
      <dgm:prSet presAssocID="{8B2A0FB9-BD1C-4BC3-8A7D-4461E1571151}" presName="parTx" presStyleLbl="revTx" presStyleIdx="4" presStyleCnt="6">
        <dgm:presLayoutVars>
          <dgm:chMax val="0"/>
          <dgm:chPref val="0"/>
        </dgm:presLayoutVars>
      </dgm:prSet>
      <dgm:spPr/>
    </dgm:pt>
    <dgm:pt modelId="{EF502B86-9C2A-45DA-A058-730BA589EBD8}" type="pres">
      <dgm:prSet presAssocID="{E893BA63-5776-4244-AC54-C33274A5A985}" presName="sibTrans" presStyleCnt="0"/>
      <dgm:spPr/>
    </dgm:pt>
    <dgm:pt modelId="{DCC93E0A-3A58-47D3-9FC3-5FFFC6B83287}" type="pres">
      <dgm:prSet presAssocID="{037128CD-F0B1-4971-8380-F94D1C3FA42C}" presName="compNode" presStyleCnt="0"/>
      <dgm:spPr/>
    </dgm:pt>
    <dgm:pt modelId="{0AF2DA03-D947-4FFB-BD72-ADA7AE0B1369}" type="pres">
      <dgm:prSet presAssocID="{037128CD-F0B1-4971-8380-F94D1C3FA42C}" presName="bgRect" presStyleLbl="bgShp" presStyleIdx="5" presStyleCnt="6"/>
      <dgm:spPr/>
    </dgm:pt>
    <dgm:pt modelId="{72893106-3CDE-4E1B-BAE2-DB14DAD52D9C}" type="pres">
      <dgm:prSet presAssocID="{037128CD-F0B1-4971-8380-F94D1C3FA42C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447C450D-DDE4-4F1A-BAB8-AD7E18BC353C}" type="pres">
      <dgm:prSet presAssocID="{037128CD-F0B1-4971-8380-F94D1C3FA42C}" presName="spaceRect" presStyleCnt="0"/>
      <dgm:spPr/>
    </dgm:pt>
    <dgm:pt modelId="{2F28AF8A-962A-4CC9-8752-F0AFABF6B731}" type="pres">
      <dgm:prSet presAssocID="{037128CD-F0B1-4971-8380-F94D1C3FA42C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52C99315-3F08-4659-B324-69B6729F41BE}" type="presOf" srcId="{C3B1C49C-3224-4F6F-B765-06361EC90EDC}" destId="{44BD8456-791A-45E1-97CA-0949BC8F7A70}" srcOrd="0" destOrd="0" presId="urn:microsoft.com/office/officeart/2018/2/layout/IconVerticalSolidList"/>
    <dgm:cxn modelId="{C6C79533-2061-4959-8449-7127131FE4D8}" srcId="{ED36715E-4940-4FB7-8B4A-1E0BFF799CE3}" destId="{C01A816D-F8B7-4C0A-AF08-8952C862FB97}" srcOrd="2" destOrd="0" parTransId="{0E087A6F-FC9E-498A-8E3F-3E4949023114}" sibTransId="{5AAECA56-A3E1-4F37-A307-A097ACE3B41F}"/>
    <dgm:cxn modelId="{FF6D955C-182E-4395-8CCF-2CA15A2947E7}" srcId="{ED36715E-4940-4FB7-8B4A-1E0BFF799CE3}" destId="{8B2A0FB9-BD1C-4BC3-8A7D-4461E1571151}" srcOrd="4" destOrd="0" parTransId="{3F403B9A-AB43-4A3F-96AF-96C7D75BABC8}" sibTransId="{E893BA63-5776-4244-AC54-C33274A5A985}"/>
    <dgm:cxn modelId="{14A9006E-2E7D-4EDD-AAC6-671F17298EB4}" type="presOf" srcId="{427B6B6C-5A1B-4410-B728-D7934BE3835C}" destId="{3F777D69-8142-4D42-81BC-21406FB916F0}" srcOrd="0" destOrd="0" presId="urn:microsoft.com/office/officeart/2018/2/layout/IconVerticalSolidList"/>
    <dgm:cxn modelId="{1E934C51-6920-48B6-871B-89DBEB671FBB}" srcId="{ED36715E-4940-4FB7-8B4A-1E0BFF799CE3}" destId="{427B6B6C-5A1B-4410-B728-D7934BE3835C}" srcOrd="3" destOrd="0" parTransId="{1377BB37-1EC3-4E0F-AC24-91AAEE08ACAC}" sibTransId="{98426C8A-BFBD-4BF0-A7C2-4C06E1B99EBA}"/>
    <dgm:cxn modelId="{BB159453-1EAE-41F8-B866-7751E85139FD}" type="presOf" srcId="{0773C60A-5F42-45B8-8FF7-2460119C8D2D}" destId="{81D38B71-94AE-403E-8FDE-020F409057FE}" srcOrd="0" destOrd="0" presId="urn:microsoft.com/office/officeart/2018/2/layout/IconVerticalSolidList"/>
    <dgm:cxn modelId="{38A0FD8D-99E4-43A8-BDDC-9FAFB58936F2}" srcId="{ED36715E-4940-4FB7-8B4A-1E0BFF799CE3}" destId="{C3B1C49C-3224-4F6F-B765-06361EC90EDC}" srcOrd="1" destOrd="0" parTransId="{EDDC7F1A-EF67-45DF-B6A6-9834994679A2}" sibTransId="{501F6701-BC28-4682-B5B2-332E8E111AE2}"/>
    <dgm:cxn modelId="{F9FCAAAB-9620-48C1-8343-1B0B679F1F96}" type="presOf" srcId="{ED36715E-4940-4FB7-8B4A-1E0BFF799CE3}" destId="{BD8B6500-CD0C-45C6-9350-BA7C0966F622}" srcOrd="0" destOrd="0" presId="urn:microsoft.com/office/officeart/2018/2/layout/IconVerticalSolidList"/>
    <dgm:cxn modelId="{299F6DAC-0F31-424F-BE29-0170654F34BC}" type="presOf" srcId="{037128CD-F0B1-4971-8380-F94D1C3FA42C}" destId="{2F28AF8A-962A-4CC9-8752-F0AFABF6B731}" srcOrd="0" destOrd="0" presId="urn:microsoft.com/office/officeart/2018/2/layout/IconVerticalSolidList"/>
    <dgm:cxn modelId="{0A194ABE-6CC3-41CE-BB1D-88944DBFAE54}" srcId="{ED36715E-4940-4FB7-8B4A-1E0BFF799CE3}" destId="{0773C60A-5F42-45B8-8FF7-2460119C8D2D}" srcOrd="0" destOrd="0" parTransId="{F7847FE8-6907-403C-9787-F0B0D7225BC7}" sibTransId="{924C5989-A962-4015-8B47-A3A563132E48}"/>
    <dgm:cxn modelId="{921079C9-77C7-46A6-BF88-3A24F2126205}" type="presOf" srcId="{C01A816D-F8B7-4C0A-AF08-8952C862FB97}" destId="{72926133-D8D4-4710-B075-6A40AD43F842}" srcOrd="0" destOrd="0" presId="urn:microsoft.com/office/officeart/2018/2/layout/IconVerticalSolidList"/>
    <dgm:cxn modelId="{5A1AF5E6-048C-47BF-9D38-5C1B2BFA1BA5}" type="presOf" srcId="{8B2A0FB9-BD1C-4BC3-8A7D-4461E1571151}" destId="{092D50EA-66AB-4EC7-BF96-53DD7136110E}" srcOrd="0" destOrd="0" presId="urn:microsoft.com/office/officeart/2018/2/layout/IconVerticalSolidList"/>
    <dgm:cxn modelId="{849801EB-35C9-406A-8DA1-2F924A234523}" srcId="{ED36715E-4940-4FB7-8B4A-1E0BFF799CE3}" destId="{037128CD-F0B1-4971-8380-F94D1C3FA42C}" srcOrd="5" destOrd="0" parTransId="{5C48664D-19E0-4B13-8EA6-183835C83E85}" sibTransId="{42881695-CE3D-4D1E-9FAD-CA4ADC8EB772}"/>
    <dgm:cxn modelId="{94FD82F3-604D-4FAF-BA5B-8B404AE73AB8}" type="presParOf" srcId="{BD8B6500-CD0C-45C6-9350-BA7C0966F622}" destId="{4BC57F92-E46F-4CE9-918D-12BDE1B3517A}" srcOrd="0" destOrd="0" presId="urn:microsoft.com/office/officeart/2018/2/layout/IconVerticalSolidList"/>
    <dgm:cxn modelId="{8C69569D-6C0D-4D25-B834-8BA7F088CC3D}" type="presParOf" srcId="{4BC57F92-E46F-4CE9-918D-12BDE1B3517A}" destId="{F736534C-EFB7-4C1F-9107-786C1592A12F}" srcOrd="0" destOrd="0" presId="urn:microsoft.com/office/officeart/2018/2/layout/IconVerticalSolidList"/>
    <dgm:cxn modelId="{C63D2FF8-CAB2-4C05-BBB9-7C76E32A2F74}" type="presParOf" srcId="{4BC57F92-E46F-4CE9-918D-12BDE1B3517A}" destId="{62568BA6-92FB-4214-BDD3-B3217F94FC77}" srcOrd="1" destOrd="0" presId="urn:microsoft.com/office/officeart/2018/2/layout/IconVerticalSolidList"/>
    <dgm:cxn modelId="{DF255C4B-5EA6-43C7-B309-E2B001045BD7}" type="presParOf" srcId="{4BC57F92-E46F-4CE9-918D-12BDE1B3517A}" destId="{722E2A4F-2AD4-4873-BA2A-AD3C8C66DC8F}" srcOrd="2" destOrd="0" presId="urn:microsoft.com/office/officeart/2018/2/layout/IconVerticalSolidList"/>
    <dgm:cxn modelId="{0279277C-85E6-4E2B-898B-9FEB3B42C360}" type="presParOf" srcId="{4BC57F92-E46F-4CE9-918D-12BDE1B3517A}" destId="{81D38B71-94AE-403E-8FDE-020F409057FE}" srcOrd="3" destOrd="0" presId="urn:microsoft.com/office/officeart/2018/2/layout/IconVerticalSolidList"/>
    <dgm:cxn modelId="{382B63FA-D6E8-4516-BD60-AE60FDE561D7}" type="presParOf" srcId="{BD8B6500-CD0C-45C6-9350-BA7C0966F622}" destId="{C6DC16CC-4E40-44B8-AE2E-6ECB1A8A5A55}" srcOrd="1" destOrd="0" presId="urn:microsoft.com/office/officeart/2018/2/layout/IconVerticalSolidList"/>
    <dgm:cxn modelId="{CACAFBE4-83F0-40A9-A12C-A17E71C8A403}" type="presParOf" srcId="{BD8B6500-CD0C-45C6-9350-BA7C0966F622}" destId="{9882731B-9E87-4BE9-94FF-42A322A54E8B}" srcOrd="2" destOrd="0" presId="urn:microsoft.com/office/officeart/2018/2/layout/IconVerticalSolidList"/>
    <dgm:cxn modelId="{D5922C0C-B07D-4BD9-9473-1AB6E9692F0F}" type="presParOf" srcId="{9882731B-9E87-4BE9-94FF-42A322A54E8B}" destId="{E89C66A8-6D83-45A3-9F4E-20BBE4FAC4F2}" srcOrd="0" destOrd="0" presId="urn:microsoft.com/office/officeart/2018/2/layout/IconVerticalSolidList"/>
    <dgm:cxn modelId="{9F0BCFA8-FD69-44BE-998C-9D4BE474523D}" type="presParOf" srcId="{9882731B-9E87-4BE9-94FF-42A322A54E8B}" destId="{5FA6B38D-80C1-4729-8205-9A6302A726C3}" srcOrd="1" destOrd="0" presId="urn:microsoft.com/office/officeart/2018/2/layout/IconVerticalSolidList"/>
    <dgm:cxn modelId="{33D18971-7935-4522-94D4-C898F8E8F319}" type="presParOf" srcId="{9882731B-9E87-4BE9-94FF-42A322A54E8B}" destId="{15838CF0-4DC4-4CF8-A4E8-6A08FADDA7E8}" srcOrd="2" destOrd="0" presId="urn:microsoft.com/office/officeart/2018/2/layout/IconVerticalSolidList"/>
    <dgm:cxn modelId="{BFFB062D-F7E0-4AB1-88B5-B7FD09C414BB}" type="presParOf" srcId="{9882731B-9E87-4BE9-94FF-42A322A54E8B}" destId="{44BD8456-791A-45E1-97CA-0949BC8F7A70}" srcOrd="3" destOrd="0" presId="urn:microsoft.com/office/officeart/2018/2/layout/IconVerticalSolidList"/>
    <dgm:cxn modelId="{998CFADD-057A-4D4C-AED6-F346E88F99D2}" type="presParOf" srcId="{BD8B6500-CD0C-45C6-9350-BA7C0966F622}" destId="{04626A03-D1CE-4DDD-9018-E5D53CA4CE02}" srcOrd="3" destOrd="0" presId="urn:microsoft.com/office/officeart/2018/2/layout/IconVerticalSolidList"/>
    <dgm:cxn modelId="{94263188-D606-404B-8AF9-AE6CAC6AC2BB}" type="presParOf" srcId="{BD8B6500-CD0C-45C6-9350-BA7C0966F622}" destId="{E55C7274-27D4-475A-9FB0-B074868F270B}" srcOrd="4" destOrd="0" presId="urn:microsoft.com/office/officeart/2018/2/layout/IconVerticalSolidList"/>
    <dgm:cxn modelId="{9CEED428-344C-4405-BFDC-76191765BA64}" type="presParOf" srcId="{E55C7274-27D4-475A-9FB0-B074868F270B}" destId="{BAD01A92-9B95-420E-BBD3-50CA2EA7D6D7}" srcOrd="0" destOrd="0" presId="urn:microsoft.com/office/officeart/2018/2/layout/IconVerticalSolidList"/>
    <dgm:cxn modelId="{0B7C3F61-CD06-410B-A63E-C8BD59847433}" type="presParOf" srcId="{E55C7274-27D4-475A-9FB0-B074868F270B}" destId="{5E220C61-BE07-48D1-A2B6-5C3AAB7472C2}" srcOrd="1" destOrd="0" presId="urn:microsoft.com/office/officeart/2018/2/layout/IconVerticalSolidList"/>
    <dgm:cxn modelId="{EE974559-51C7-4542-B588-FA8A98D2AA1B}" type="presParOf" srcId="{E55C7274-27D4-475A-9FB0-B074868F270B}" destId="{4620AFC7-13D8-4DEC-A563-B28803954D18}" srcOrd="2" destOrd="0" presId="urn:microsoft.com/office/officeart/2018/2/layout/IconVerticalSolidList"/>
    <dgm:cxn modelId="{3A72DAB9-0EDD-4859-A168-8A205C6FE4F4}" type="presParOf" srcId="{E55C7274-27D4-475A-9FB0-B074868F270B}" destId="{72926133-D8D4-4710-B075-6A40AD43F842}" srcOrd="3" destOrd="0" presId="urn:microsoft.com/office/officeart/2018/2/layout/IconVerticalSolidList"/>
    <dgm:cxn modelId="{34821AA4-7AF6-499F-81C6-718BC5F11465}" type="presParOf" srcId="{BD8B6500-CD0C-45C6-9350-BA7C0966F622}" destId="{91C4FCA6-2759-4A17-B886-76D350D12466}" srcOrd="5" destOrd="0" presId="urn:microsoft.com/office/officeart/2018/2/layout/IconVerticalSolidList"/>
    <dgm:cxn modelId="{2DA50ABA-86FD-40BE-8C4A-9CAAC37128E7}" type="presParOf" srcId="{BD8B6500-CD0C-45C6-9350-BA7C0966F622}" destId="{9A3A3705-3B9E-4FA5-924D-B27EDBEC8E32}" srcOrd="6" destOrd="0" presId="urn:microsoft.com/office/officeart/2018/2/layout/IconVerticalSolidList"/>
    <dgm:cxn modelId="{B2F125B8-B250-4E24-932A-22C9234FBC18}" type="presParOf" srcId="{9A3A3705-3B9E-4FA5-924D-B27EDBEC8E32}" destId="{CBFD8685-13D5-44A7-87F5-6A57D67DAE7F}" srcOrd="0" destOrd="0" presId="urn:microsoft.com/office/officeart/2018/2/layout/IconVerticalSolidList"/>
    <dgm:cxn modelId="{6D79B954-64E9-41AD-AF87-20E08494D18E}" type="presParOf" srcId="{9A3A3705-3B9E-4FA5-924D-B27EDBEC8E32}" destId="{F152DFF0-B64F-443C-A73F-9DF74F356226}" srcOrd="1" destOrd="0" presId="urn:microsoft.com/office/officeart/2018/2/layout/IconVerticalSolidList"/>
    <dgm:cxn modelId="{B6281307-9FBD-42B4-BD4A-1A76B5451F0F}" type="presParOf" srcId="{9A3A3705-3B9E-4FA5-924D-B27EDBEC8E32}" destId="{0B27C7D4-0D8E-4D48-B646-72525A96F628}" srcOrd="2" destOrd="0" presId="urn:microsoft.com/office/officeart/2018/2/layout/IconVerticalSolidList"/>
    <dgm:cxn modelId="{40C5AC38-F93E-4190-A1CA-CEDB1D64A66F}" type="presParOf" srcId="{9A3A3705-3B9E-4FA5-924D-B27EDBEC8E32}" destId="{3F777D69-8142-4D42-81BC-21406FB916F0}" srcOrd="3" destOrd="0" presId="urn:microsoft.com/office/officeart/2018/2/layout/IconVerticalSolidList"/>
    <dgm:cxn modelId="{7836493A-DC61-4B76-BC20-63DDF4D3E5A0}" type="presParOf" srcId="{BD8B6500-CD0C-45C6-9350-BA7C0966F622}" destId="{D2AA72B2-ADD6-40EB-BF68-E74886DB427C}" srcOrd="7" destOrd="0" presId="urn:microsoft.com/office/officeart/2018/2/layout/IconVerticalSolidList"/>
    <dgm:cxn modelId="{75CCC6C4-582B-4DE0-950D-3AB2E44BBB3F}" type="presParOf" srcId="{BD8B6500-CD0C-45C6-9350-BA7C0966F622}" destId="{7AAB2D06-E1C3-4A3B-A8E2-C2EE5DBE29A7}" srcOrd="8" destOrd="0" presId="urn:microsoft.com/office/officeart/2018/2/layout/IconVerticalSolidList"/>
    <dgm:cxn modelId="{B92A9E63-5C02-47A7-A77B-93D698B68F33}" type="presParOf" srcId="{7AAB2D06-E1C3-4A3B-A8E2-C2EE5DBE29A7}" destId="{4157DEFD-845F-46A6-BE53-4AD097E43A92}" srcOrd="0" destOrd="0" presId="urn:microsoft.com/office/officeart/2018/2/layout/IconVerticalSolidList"/>
    <dgm:cxn modelId="{8BCEFB38-3866-452A-AE73-2ECAAB1AC161}" type="presParOf" srcId="{7AAB2D06-E1C3-4A3B-A8E2-C2EE5DBE29A7}" destId="{5684D7C6-4696-46E9-8DFA-F440610E68E3}" srcOrd="1" destOrd="0" presId="urn:microsoft.com/office/officeart/2018/2/layout/IconVerticalSolidList"/>
    <dgm:cxn modelId="{D523DF64-EF84-4BA3-9056-6123AB0BCD24}" type="presParOf" srcId="{7AAB2D06-E1C3-4A3B-A8E2-C2EE5DBE29A7}" destId="{D8962076-AD7E-4A85-BD00-3C5C18B7536C}" srcOrd="2" destOrd="0" presId="urn:microsoft.com/office/officeart/2018/2/layout/IconVerticalSolidList"/>
    <dgm:cxn modelId="{0E25B765-8F06-4870-9A15-7C31A9994E9A}" type="presParOf" srcId="{7AAB2D06-E1C3-4A3B-A8E2-C2EE5DBE29A7}" destId="{092D50EA-66AB-4EC7-BF96-53DD7136110E}" srcOrd="3" destOrd="0" presId="urn:microsoft.com/office/officeart/2018/2/layout/IconVerticalSolidList"/>
    <dgm:cxn modelId="{A493A534-7B88-4A9C-BBE1-BD3D979174EA}" type="presParOf" srcId="{BD8B6500-CD0C-45C6-9350-BA7C0966F622}" destId="{EF502B86-9C2A-45DA-A058-730BA589EBD8}" srcOrd="9" destOrd="0" presId="urn:microsoft.com/office/officeart/2018/2/layout/IconVerticalSolidList"/>
    <dgm:cxn modelId="{AF384DFC-0B01-4251-AB30-3CFC976FC8AD}" type="presParOf" srcId="{BD8B6500-CD0C-45C6-9350-BA7C0966F622}" destId="{DCC93E0A-3A58-47D3-9FC3-5FFFC6B83287}" srcOrd="10" destOrd="0" presId="urn:microsoft.com/office/officeart/2018/2/layout/IconVerticalSolidList"/>
    <dgm:cxn modelId="{8E19646A-135B-40BA-9A6C-46A4458E9FCA}" type="presParOf" srcId="{DCC93E0A-3A58-47D3-9FC3-5FFFC6B83287}" destId="{0AF2DA03-D947-4FFB-BD72-ADA7AE0B1369}" srcOrd="0" destOrd="0" presId="urn:microsoft.com/office/officeart/2018/2/layout/IconVerticalSolidList"/>
    <dgm:cxn modelId="{FF76E4B3-845D-445E-9C67-FC0F842066E0}" type="presParOf" srcId="{DCC93E0A-3A58-47D3-9FC3-5FFFC6B83287}" destId="{72893106-3CDE-4E1B-BAE2-DB14DAD52D9C}" srcOrd="1" destOrd="0" presId="urn:microsoft.com/office/officeart/2018/2/layout/IconVerticalSolidList"/>
    <dgm:cxn modelId="{49B156B6-8E06-41DB-913B-D3410B0AE2F9}" type="presParOf" srcId="{DCC93E0A-3A58-47D3-9FC3-5FFFC6B83287}" destId="{447C450D-DDE4-4F1A-BAB8-AD7E18BC353C}" srcOrd="2" destOrd="0" presId="urn:microsoft.com/office/officeart/2018/2/layout/IconVerticalSolidList"/>
    <dgm:cxn modelId="{314273BD-2284-4475-8597-6AB07E6988B9}" type="presParOf" srcId="{DCC93E0A-3A58-47D3-9FC3-5FFFC6B83287}" destId="{2F28AF8A-962A-4CC9-8752-F0AFABF6B73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34EC232-5FE9-4806-8C72-6D21A0522E46}" type="doc">
      <dgm:prSet loTypeId="urn:microsoft.com/office/officeart/2008/layout/Lin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CE0213C2-29BE-4322-937D-D4FF73661ECC}">
      <dgm:prSet/>
      <dgm:spPr/>
      <dgm:t>
        <a:bodyPr/>
        <a:lstStyle/>
        <a:p>
          <a:r>
            <a:rPr lang="en-US" dirty="0"/>
            <a:t>Install MongoDB and MongoDB compass</a:t>
          </a:r>
        </a:p>
      </dgm:t>
    </dgm:pt>
    <dgm:pt modelId="{99154553-26CD-4F86-B87D-BC7179FA9450}" type="parTrans" cxnId="{DCE8A713-E2FE-444E-ADF0-905CA71AF1DB}">
      <dgm:prSet/>
      <dgm:spPr/>
      <dgm:t>
        <a:bodyPr/>
        <a:lstStyle/>
        <a:p>
          <a:endParaRPr lang="en-US"/>
        </a:p>
      </dgm:t>
    </dgm:pt>
    <dgm:pt modelId="{5BFFACBE-64E1-4951-B998-03F4F3906CF7}" type="sibTrans" cxnId="{DCE8A713-E2FE-444E-ADF0-905CA71AF1DB}">
      <dgm:prSet/>
      <dgm:spPr/>
      <dgm:t>
        <a:bodyPr/>
        <a:lstStyle/>
        <a:p>
          <a:endParaRPr lang="en-US"/>
        </a:p>
      </dgm:t>
    </dgm:pt>
    <dgm:pt modelId="{502CD5BF-A403-463F-9791-2072B98E82C3}">
      <dgm:prSet/>
      <dgm:spPr/>
      <dgm:t>
        <a:bodyPr/>
        <a:lstStyle/>
        <a:p>
          <a:r>
            <a:rPr lang="en-US" dirty="0"/>
            <a:t>Create a connection and then a database “</a:t>
          </a:r>
          <a:r>
            <a:rPr lang="en-US" dirty="0" err="1"/>
            <a:t>twitter_db</a:t>
          </a:r>
          <a:r>
            <a:rPr lang="en-US" dirty="0"/>
            <a:t>”</a:t>
          </a:r>
        </a:p>
      </dgm:t>
    </dgm:pt>
    <dgm:pt modelId="{C46BC294-EDB9-4428-83EE-DDBD6B1099E9}" type="parTrans" cxnId="{F5A780F3-53D3-469E-BACA-9268FE085099}">
      <dgm:prSet/>
      <dgm:spPr/>
      <dgm:t>
        <a:bodyPr/>
        <a:lstStyle/>
        <a:p>
          <a:endParaRPr lang="en-US"/>
        </a:p>
      </dgm:t>
    </dgm:pt>
    <dgm:pt modelId="{7DE3F8C1-A149-4B03-A841-C89212899230}" type="sibTrans" cxnId="{F5A780F3-53D3-469E-BACA-9268FE085099}">
      <dgm:prSet/>
      <dgm:spPr/>
      <dgm:t>
        <a:bodyPr/>
        <a:lstStyle/>
        <a:p>
          <a:endParaRPr lang="en-US"/>
        </a:p>
      </dgm:t>
    </dgm:pt>
    <dgm:pt modelId="{8979EE81-EA60-4A2E-B01E-0378792E7E00}">
      <dgm:prSet/>
      <dgm:spPr/>
      <dgm:t>
        <a:bodyPr/>
        <a:lstStyle/>
        <a:p>
          <a:r>
            <a:rPr lang="en-US" dirty="0"/>
            <a:t>Create a collection “</a:t>
          </a:r>
          <a:r>
            <a:rPr lang="en-US" dirty="0" err="1"/>
            <a:t>tweets_data</a:t>
          </a:r>
          <a:r>
            <a:rPr lang="en-US" dirty="0"/>
            <a:t>”</a:t>
          </a:r>
        </a:p>
      </dgm:t>
    </dgm:pt>
    <dgm:pt modelId="{D982D4AD-CE79-42DD-8A73-50BE4256E78C}" type="parTrans" cxnId="{6D55B1DF-1B4C-43EA-88DD-62E617CCE305}">
      <dgm:prSet/>
      <dgm:spPr/>
      <dgm:t>
        <a:bodyPr/>
        <a:lstStyle/>
        <a:p>
          <a:endParaRPr lang="en-US"/>
        </a:p>
      </dgm:t>
    </dgm:pt>
    <dgm:pt modelId="{68EB832B-3353-4AD6-9218-67759CE17F05}" type="sibTrans" cxnId="{6D55B1DF-1B4C-43EA-88DD-62E617CCE305}">
      <dgm:prSet/>
      <dgm:spPr/>
      <dgm:t>
        <a:bodyPr/>
        <a:lstStyle/>
        <a:p>
          <a:endParaRPr lang="en-US"/>
        </a:p>
      </dgm:t>
    </dgm:pt>
    <dgm:pt modelId="{9E3EF4D1-5622-4A8D-8E5F-9CD6C6D9144A}">
      <dgm:prSet/>
      <dgm:spPr/>
      <dgm:t>
        <a:bodyPr/>
        <a:lstStyle/>
        <a:p>
          <a:r>
            <a:rPr lang="en-US" dirty="0"/>
            <a:t>Create index on name, date, text and hashtags in MongoDB</a:t>
          </a:r>
        </a:p>
      </dgm:t>
    </dgm:pt>
    <dgm:pt modelId="{43080434-458F-44D2-AD6E-815190255A62}" type="parTrans" cxnId="{7BA43BA2-A326-41A7-A1A7-9F9B76BACD51}">
      <dgm:prSet/>
      <dgm:spPr/>
      <dgm:t>
        <a:bodyPr/>
        <a:lstStyle/>
        <a:p>
          <a:endParaRPr lang="en-US"/>
        </a:p>
      </dgm:t>
    </dgm:pt>
    <dgm:pt modelId="{9480E65A-2FC6-46B8-9A64-A7C2E36EBCEF}" type="sibTrans" cxnId="{7BA43BA2-A326-41A7-A1A7-9F9B76BACD51}">
      <dgm:prSet/>
      <dgm:spPr/>
      <dgm:t>
        <a:bodyPr/>
        <a:lstStyle/>
        <a:p>
          <a:endParaRPr lang="en-US"/>
        </a:p>
      </dgm:t>
    </dgm:pt>
    <dgm:pt modelId="{6F93796F-9EE9-4443-AC13-6984A83A1882}">
      <dgm:prSet/>
      <dgm:spPr/>
      <dgm:t>
        <a:bodyPr/>
        <a:lstStyle/>
        <a:p>
          <a:r>
            <a:rPr lang="en-US" dirty="0"/>
            <a:t>Extract required fields</a:t>
          </a:r>
        </a:p>
      </dgm:t>
    </dgm:pt>
    <dgm:pt modelId="{2526AC5F-B3F1-4A2F-AD51-0F6FF0BD0035}" type="parTrans" cxnId="{07A2EF3E-04F6-4965-B50B-E1BC3656C912}">
      <dgm:prSet/>
      <dgm:spPr/>
      <dgm:t>
        <a:bodyPr/>
        <a:lstStyle/>
        <a:p>
          <a:endParaRPr lang="en-US"/>
        </a:p>
      </dgm:t>
    </dgm:pt>
    <dgm:pt modelId="{8F9E6716-3D82-4F08-898D-F5142CD18867}" type="sibTrans" cxnId="{07A2EF3E-04F6-4965-B50B-E1BC3656C912}">
      <dgm:prSet/>
      <dgm:spPr/>
      <dgm:t>
        <a:bodyPr/>
        <a:lstStyle/>
        <a:p>
          <a:endParaRPr lang="en-US"/>
        </a:p>
      </dgm:t>
    </dgm:pt>
    <dgm:pt modelId="{3EB0C2EC-025F-400D-B50F-1D19241D7FB1}">
      <dgm:prSet/>
      <dgm:spPr/>
      <dgm:t>
        <a:bodyPr/>
        <a:lstStyle/>
        <a:p>
          <a:r>
            <a:rPr lang="en-US" dirty="0"/>
            <a:t>Load tweet data and retweet data</a:t>
          </a:r>
        </a:p>
      </dgm:t>
    </dgm:pt>
    <dgm:pt modelId="{6C5307D5-AD36-4CA2-8075-CB87D431597B}" type="parTrans" cxnId="{F0937C13-13ED-4685-9E56-06634DC52D82}">
      <dgm:prSet/>
      <dgm:spPr/>
      <dgm:t>
        <a:bodyPr/>
        <a:lstStyle/>
        <a:p>
          <a:endParaRPr lang="en-US"/>
        </a:p>
      </dgm:t>
    </dgm:pt>
    <dgm:pt modelId="{1D8039B2-DD52-4B47-8458-DF8DA3071003}" type="sibTrans" cxnId="{F0937C13-13ED-4685-9E56-06634DC52D82}">
      <dgm:prSet/>
      <dgm:spPr/>
      <dgm:t>
        <a:bodyPr/>
        <a:lstStyle/>
        <a:p>
          <a:endParaRPr lang="en-US"/>
        </a:p>
      </dgm:t>
    </dgm:pt>
    <dgm:pt modelId="{6E0AF877-694B-4719-BDF8-CB528C0F3172}">
      <dgm:prSet/>
      <dgm:spPr/>
      <dgm:t>
        <a:bodyPr/>
        <a:lstStyle/>
        <a:p>
          <a:r>
            <a:rPr lang="en-US" dirty="0"/>
            <a:t>Index on hashtags, usernames, tweet text, tweet date</a:t>
          </a:r>
        </a:p>
      </dgm:t>
    </dgm:pt>
    <dgm:pt modelId="{85FEBD2A-9013-4D98-9E17-BBFC2E362102}" type="parTrans" cxnId="{06201190-A646-4EB7-8CF6-BB363CF46F08}">
      <dgm:prSet/>
      <dgm:spPr/>
      <dgm:t>
        <a:bodyPr/>
        <a:lstStyle/>
        <a:p>
          <a:endParaRPr lang="en-US"/>
        </a:p>
      </dgm:t>
    </dgm:pt>
    <dgm:pt modelId="{3790186B-40EB-4735-9D05-1540CF00A628}" type="sibTrans" cxnId="{06201190-A646-4EB7-8CF6-BB363CF46F08}">
      <dgm:prSet/>
      <dgm:spPr/>
      <dgm:t>
        <a:bodyPr/>
        <a:lstStyle/>
        <a:p>
          <a:endParaRPr lang="en-US"/>
        </a:p>
      </dgm:t>
    </dgm:pt>
    <dgm:pt modelId="{DB4C4EC5-A127-904E-BF0E-E3118C654187}">
      <dgm:prSet/>
      <dgm:spPr/>
      <dgm:t>
        <a:bodyPr/>
        <a:lstStyle/>
        <a:p>
          <a:r>
            <a:rPr lang="en-US" dirty="0"/>
            <a:t>Clean </a:t>
          </a:r>
          <a:r>
            <a:rPr lang="en-US" dirty="0" err="1"/>
            <a:t>created_at</a:t>
          </a:r>
          <a:r>
            <a:rPr lang="en-US" dirty="0"/>
            <a:t> date column to </a:t>
          </a:r>
          <a:r>
            <a:rPr lang="en-US" dirty="0" err="1"/>
            <a:t>twitter_join_date</a:t>
          </a:r>
          <a:endParaRPr lang="en-US" dirty="0"/>
        </a:p>
      </dgm:t>
    </dgm:pt>
    <dgm:pt modelId="{17C5BCC4-C697-6040-B5C4-76757FA1640D}" type="sibTrans" cxnId="{BCA34ACA-24A7-FC46-B8AA-1E8DC541D15F}">
      <dgm:prSet/>
      <dgm:spPr/>
      <dgm:t>
        <a:bodyPr/>
        <a:lstStyle/>
        <a:p>
          <a:endParaRPr lang="en-GB"/>
        </a:p>
      </dgm:t>
    </dgm:pt>
    <dgm:pt modelId="{88042E76-0460-4A4F-8111-8DBA433F1D73}" type="parTrans" cxnId="{BCA34ACA-24A7-FC46-B8AA-1E8DC541D15F}">
      <dgm:prSet/>
      <dgm:spPr/>
      <dgm:t>
        <a:bodyPr/>
        <a:lstStyle/>
        <a:p>
          <a:endParaRPr lang="en-GB"/>
        </a:p>
      </dgm:t>
    </dgm:pt>
    <dgm:pt modelId="{7C483A87-0603-47FF-8455-80BC840CC506}" type="pres">
      <dgm:prSet presAssocID="{534EC232-5FE9-4806-8C72-6D21A0522E46}" presName="vert0" presStyleCnt="0">
        <dgm:presLayoutVars>
          <dgm:dir/>
          <dgm:animOne val="branch"/>
          <dgm:animLvl val="lvl"/>
        </dgm:presLayoutVars>
      </dgm:prSet>
      <dgm:spPr/>
    </dgm:pt>
    <dgm:pt modelId="{98028E51-AC28-45EF-80EA-BCE0CD51A507}" type="pres">
      <dgm:prSet presAssocID="{CE0213C2-29BE-4322-937D-D4FF73661ECC}" presName="thickLine" presStyleLbl="alignNode1" presStyleIdx="0" presStyleCnt="8"/>
      <dgm:spPr/>
    </dgm:pt>
    <dgm:pt modelId="{1F4C71B2-E4E2-46A8-A4BB-18541FCF03A1}" type="pres">
      <dgm:prSet presAssocID="{CE0213C2-29BE-4322-937D-D4FF73661ECC}" presName="horz1" presStyleCnt="0"/>
      <dgm:spPr/>
    </dgm:pt>
    <dgm:pt modelId="{5D614C60-7A07-4122-A60B-F30685664EA1}" type="pres">
      <dgm:prSet presAssocID="{CE0213C2-29BE-4322-937D-D4FF73661ECC}" presName="tx1" presStyleLbl="revTx" presStyleIdx="0" presStyleCnt="8"/>
      <dgm:spPr/>
    </dgm:pt>
    <dgm:pt modelId="{D4268896-3A6B-4D36-A9A4-7CFD5473C640}" type="pres">
      <dgm:prSet presAssocID="{CE0213C2-29BE-4322-937D-D4FF73661ECC}" presName="vert1" presStyleCnt="0"/>
      <dgm:spPr/>
    </dgm:pt>
    <dgm:pt modelId="{EC529728-B0BA-4CB1-B35C-E81B6CAD67FB}" type="pres">
      <dgm:prSet presAssocID="{502CD5BF-A403-463F-9791-2072B98E82C3}" presName="thickLine" presStyleLbl="alignNode1" presStyleIdx="1" presStyleCnt="8"/>
      <dgm:spPr/>
    </dgm:pt>
    <dgm:pt modelId="{6C1FC74E-ED3A-4B49-9DC4-2D75EECC2E85}" type="pres">
      <dgm:prSet presAssocID="{502CD5BF-A403-463F-9791-2072B98E82C3}" presName="horz1" presStyleCnt="0"/>
      <dgm:spPr/>
    </dgm:pt>
    <dgm:pt modelId="{BB7C90DA-B4B2-4442-9F4B-3C0D45791C23}" type="pres">
      <dgm:prSet presAssocID="{502CD5BF-A403-463F-9791-2072B98E82C3}" presName="tx1" presStyleLbl="revTx" presStyleIdx="1" presStyleCnt="8"/>
      <dgm:spPr/>
    </dgm:pt>
    <dgm:pt modelId="{873AC6D2-FD18-42CA-949C-9D5DD958B8D2}" type="pres">
      <dgm:prSet presAssocID="{502CD5BF-A403-463F-9791-2072B98E82C3}" presName="vert1" presStyleCnt="0"/>
      <dgm:spPr/>
    </dgm:pt>
    <dgm:pt modelId="{DFB40F16-40D7-44CF-8A6C-E1358588EE83}" type="pres">
      <dgm:prSet presAssocID="{8979EE81-EA60-4A2E-B01E-0378792E7E00}" presName="thickLine" presStyleLbl="alignNode1" presStyleIdx="2" presStyleCnt="8"/>
      <dgm:spPr/>
    </dgm:pt>
    <dgm:pt modelId="{F766BD11-FA04-4C7A-A5FF-4C8F6B31A210}" type="pres">
      <dgm:prSet presAssocID="{8979EE81-EA60-4A2E-B01E-0378792E7E00}" presName="horz1" presStyleCnt="0"/>
      <dgm:spPr/>
    </dgm:pt>
    <dgm:pt modelId="{B6277C93-D5DC-44B5-95A1-A158A21E15EF}" type="pres">
      <dgm:prSet presAssocID="{8979EE81-EA60-4A2E-B01E-0378792E7E00}" presName="tx1" presStyleLbl="revTx" presStyleIdx="2" presStyleCnt="8"/>
      <dgm:spPr/>
    </dgm:pt>
    <dgm:pt modelId="{75448FE4-3118-4E91-A4F5-D1B7D02F9107}" type="pres">
      <dgm:prSet presAssocID="{8979EE81-EA60-4A2E-B01E-0378792E7E00}" presName="vert1" presStyleCnt="0"/>
      <dgm:spPr/>
    </dgm:pt>
    <dgm:pt modelId="{AAD32541-7B62-41DD-948A-FC50C1736C57}" type="pres">
      <dgm:prSet presAssocID="{9E3EF4D1-5622-4A8D-8E5F-9CD6C6D9144A}" presName="thickLine" presStyleLbl="alignNode1" presStyleIdx="3" presStyleCnt="8"/>
      <dgm:spPr/>
    </dgm:pt>
    <dgm:pt modelId="{224D0E68-7399-450C-80EA-5B449E52763D}" type="pres">
      <dgm:prSet presAssocID="{9E3EF4D1-5622-4A8D-8E5F-9CD6C6D9144A}" presName="horz1" presStyleCnt="0"/>
      <dgm:spPr/>
    </dgm:pt>
    <dgm:pt modelId="{F0EF273D-AEAD-410B-A1AB-056679841550}" type="pres">
      <dgm:prSet presAssocID="{9E3EF4D1-5622-4A8D-8E5F-9CD6C6D9144A}" presName="tx1" presStyleLbl="revTx" presStyleIdx="3" presStyleCnt="8"/>
      <dgm:spPr/>
    </dgm:pt>
    <dgm:pt modelId="{6D7DAA02-4CE9-4DC2-B37A-3B5CC7E5EF3E}" type="pres">
      <dgm:prSet presAssocID="{9E3EF4D1-5622-4A8D-8E5F-9CD6C6D9144A}" presName="vert1" presStyleCnt="0"/>
      <dgm:spPr/>
    </dgm:pt>
    <dgm:pt modelId="{E9B8C600-86D3-4977-B934-F9D446D911AB}" type="pres">
      <dgm:prSet presAssocID="{6F93796F-9EE9-4443-AC13-6984A83A1882}" presName="thickLine" presStyleLbl="alignNode1" presStyleIdx="4" presStyleCnt="8"/>
      <dgm:spPr/>
    </dgm:pt>
    <dgm:pt modelId="{5EF1FD49-43FE-4CD7-AAEA-57F62E43C8B3}" type="pres">
      <dgm:prSet presAssocID="{6F93796F-9EE9-4443-AC13-6984A83A1882}" presName="horz1" presStyleCnt="0"/>
      <dgm:spPr/>
    </dgm:pt>
    <dgm:pt modelId="{9044EA25-0BEE-4A74-BC18-05532C0BA924}" type="pres">
      <dgm:prSet presAssocID="{6F93796F-9EE9-4443-AC13-6984A83A1882}" presName="tx1" presStyleLbl="revTx" presStyleIdx="4" presStyleCnt="8"/>
      <dgm:spPr/>
    </dgm:pt>
    <dgm:pt modelId="{169A701B-A9C2-4109-82EF-E4E109D69DC2}" type="pres">
      <dgm:prSet presAssocID="{6F93796F-9EE9-4443-AC13-6984A83A1882}" presName="vert1" presStyleCnt="0"/>
      <dgm:spPr/>
    </dgm:pt>
    <dgm:pt modelId="{0A606AC0-C36F-4C4A-A39A-B604E977792F}" type="pres">
      <dgm:prSet presAssocID="{3EB0C2EC-025F-400D-B50F-1D19241D7FB1}" presName="thickLine" presStyleLbl="alignNode1" presStyleIdx="5" presStyleCnt="8"/>
      <dgm:spPr/>
    </dgm:pt>
    <dgm:pt modelId="{760DB071-5D51-4A28-9BA0-47F5DA953EE2}" type="pres">
      <dgm:prSet presAssocID="{3EB0C2EC-025F-400D-B50F-1D19241D7FB1}" presName="horz1" presStyleCnt="0"/>
      <dgm:spPr/>
    </dgm:pt>
    <dgm:pt modelId="{F51AA06C-0363-49E0-AA5C-1AD1A69D040D}" type="pres">
      <dgm:prSet presAssocID="{3EB0C2EC-025F-400D-B50F-1D19241D7FB1}" presName="tx1" presStyleLbl="revTx" presStyleIdx="5" presStyleCnt="8"/>
      <dgm:spPr/>
    </dgm:pt>
    <dgm:pt modelId="{C75E07FF-AA61-4B23-AD03-AD4041D0335F}" type="pres">
      <dgm:prSet presAssocID="{3EB0C2EC-025F-400D-B50F-1D19241D7FB1}" presName="vert1" presStyleCnt="0"/>
      <dgm:spPr/>
    </dgm:pt>
    <dgm:pt modelId="{9EB44DF3-1C33-40AF-919A-5E09595930EE}" type="pres">
      <dgm:prSet presAssocID="{6E0AF877-694B-4719-BDF8-CB528C0F3172}" presName="thickLine" presStyleLbl="alignNode1" presStyleIdx="6" presStyleCnt="8"/>
      <dgm:spPr/>
    </dgm:pt>
    <dgm:pt modelId="{1DD78242-60CA-43C1-AABA-CA3409308915}" type="pres">
      <dgm:prSet presAssocID="{6E0AF877-694B-4719-BDF8-CB528C0F3172}" presName="horz1" presStyleCnt="0"/>
      <dgm:spPr/>
    </dgm:pt>
    <dgm:pt modelId="{D5CFCED1-E008-4AFC-BBD3-45522E97EF36}" type="pres">
      <dgm:prSet presAssocID="{6E0AF877-694B-4719-BDF8-CB528C0F3172}" presName="tx1" presStyleLbl="revTx" presStyleIdx="6" presStyleCnt="8"/>
      <dgm:spPr/>
    </dgm:pt>
    <dgm:pt modelId="{654A07DD-E74F-4C33-A6F5-5AED7B646031}" type="pres">
      <dgm:prSet presAssocID="{6E0AF877-694B-4719-BDF8-CB528C0F3172}" presName="vert1" presStyleCnt="0"/>
      <dgm:spPr/>
    </dgm:pt>
    <dgm:pt modelId="{02BA9756-1626-4200-A107-05D570C81C7C}" type="pres">
      <dgm:prSet presAssocID="{DB4C4EC5-A127-904E-BF0E-E3118C654187}" presName="thickLine" presStyleLbl="alignNode1" presStyleIdx="7" presStyleCnt="8"/>
      <dgm:spPr/>
    </dgm:pt>
    <dgm:pt modelId="{624412B8-F732-4E0A-9CC1-AEB479B837B5}" type="pres">
      <dgm:prSet presAssocID="{DB4C4EC5-A127-904E-BF0E-E3118C654187}" presName="horz1" presStyleCnt="0"/>
      <dgm:spPr/>
    </dgm:pt>
    <dgm:pt modelId="{3FBB1008-0905-4464-A607-DE90A1849C83}" type="pres">
      <dgm:prSet presAssocID="{DB4C4EC5-A127-904E-BF0E-E3118C654187}" presName="tx1" presStyleLbl="revTx" presStyleIdx="7" presStyleCnt="8"/>
      <dgm:spPr/>
    </dgm:pt>
    <dgm:pt modelId="{B0D559E8-CB38-403D-A4E4-407C0708C588}" type="pres">
      <dgm:prSet presAssocID="{DB4C4EC5-A127-904E-BF0E-E3118C654187}" presName="vert1" presStyleCnt="0"/>
      <dgm:spPr/>
    </dgm:pt>
  </dgm:ptLst>
  <dgm:cxnLst>
    <dgm:cxn modelId="{F0937C13-13ED-4685-9E56-06634DC52D82}" srcId="{534EC232-5FE9-4806-8C72-6D21A0522E46}" destId="{3EB0C2EC-025F-400D-B50F-1D19241D7FB1}" srcOrd="5" destOrd="0" parTransId="{6C5307D5-AD36-4CA2-8075-CB87D431597B}" sibTransId="{1D8039B2-DD52-4B47-8458-DF8DA3071003}"/>
    <dgm:cxn modelId="{DCE8A713-E2FE-444E-ADF0-905CA71AF1DB}" srcId="{534EC232-5FE9-4806-8C72-6D21A0522E46}" destId="{CE0213C2-29BE-4322-937D-D4FF73661ECC}" srcOrd="0" destOrd="0" parTransId="{99154553-26CD-4F86-B87D-BC7179FA9450}" sibTransId="{5BFFACBE-64E1-4951-B998-03F4F3906CF7}"/>
    <dgm:cxn modelId="{7B00F415-6941-412B-99D3-ECEB5E48092B}" type="presOf" srcId="{CE0213C2-29BE-4322-937D-D4FF73661ECC}" destId="{5D614C60-7A07-4122-A60B-F30685664EA1}" srcOrd="0" destOrd="0" presId="urn:microsoft.com/office/officeart/2008/layout/LinedList"/>
    <dgm:cxn modelId="{488F451F-963F-4F46-9B98-291832FA8484}" type="presOf" srcId="{502CD5BF-A403-463F-9791-2072B98E82C3}" destId="{BB7C90DA-B4B2-4442-9F4B-3C0D45791C23}" srcOrd="0" destOrd="0" presId="urn:microsoft.com/office/officeart/2008/layout/LinedList"/>
    <dgm:cxn modelId="{07A2EF3E-04F6-4965-B50B-E1BC3656C912}" srcId="{534EC232-5FE9-4806-8C72-6D21A0522E46}" destId="{6F93796F-9EE9-4443-AC13-6984A83A1882}" srcOrd="4" destOrd="0" parTransId="{2526AC5F-B3F1-4A2F-AD51-0F6FF0BD0035}" sibTransId="{8F9E6716-3D82-4F08-898D-F5142CD18867}"/>
    <dgm:cxn modelId="{FD0B6E8F-65A3-48BE-852A-8693EB51B49A}" type="presOf" srcId="{DB4C4EC5-A127-904E-BF0E-E3118C654187}" destId="{3FBB1008-0905-4464-A607-DE90A1849C83}" srcOrd="0" destOrd="0" presId="urn:microsoft.com/office/officeart/2008/layout/LinedList"/>
    <dgm:cxn modelId="{06201190-A646-4EB7-8CF6-BB363CF46F08}" srcId="{534EC232-5FE9-4806-8C72-6D21A0522E46}" destId="{6E0AF877-694B-4719-BDF8-CB528C0F3172}" srcOrd="6" destOrd="0" parTransId="{85FEBD2A-9013-4D98-9E17-BBFC2E362102}" sibTransId="{3790186B-40EB-4735-9D05-1540CF00A628}"/>
    <dgm:cxn modelId="{0B5BD490-45DC-4F6F-BDE7-A54D1AA50199}" type="presOf" srcId="{9E3EF4D1-5622-4A8D-8E5F-9CD6C6D9144A}" destId="{F0EF273D-AEAD-410B-A1AB-056679841550}" srcOrd="0" destOrd="0" presId="urn:microsoft.com/office/officeart/2008/layout/LinedList"/>
    <dgm:cxn modelId="{4A373E95-1578-4CD6-A256-D53670B30308}" type="presOf" srcId="{6F93796F-9EE9-4443-AC13-6984A83A1882}" destId="{9044EA25-0BEE-4A74-BC18-05532C0BA924}" srcOrd="0" destOrd="0" presId="urn:microsoft.com/office/officeart/2008/layout/LinedList"/>
    <dgm:cxn modelId="{7297F995-9DA4-4AC2-8374-C5EAAD3E2B33}" type="presOf" srcId="{3EB0C2EC-025F-400D-B50F-1D19241D7FB1}" destId="{F51AA06C-0363-49E0-AA5C-1AD1A69D040D}" srcOrd="0" destOrd="0" presId="urn:microsoft.com/office/officeart/2008/layout/LinedList"/>
    <dgm:cxn modelId="{7BA43BA2-A326-41A7-A1A7-9F9B76BACD51}" srcId="{534EC232-5FE9-4806-8C72-6D21A0522E46}" destId="{9E3EF4D1-5622-4A8D-8E5F-9CD6C6D9144A}" srcOrd="3" destOrd="0" parTransId="{43080434-458F-44D2-AD6E-815190255A62}" sibTransId="{9480E65A-2FC6-46B8-9A64-A7C2E36EBCEF}"/>
    <dgm:cxn modelId="{BCA34ACA-24A7-FC46-B8AA-1E8DC541D15F}" srcId="{534EC232-5FE9-4806-8C72-6D21A0522E46}" destId="{DB4C4EC5-A127-904E-BF0E-E3118C654187}" srcOrd="7" destOrd="0" parTransId="{88042E76-0460-4A4F-8111-8DBA433F1D73}" sibTransId="{17C5BCC4-C697-6040-B5C4-76757FA1640D}"/>
    <dgm:cxn modelId="{83036FD1-3C6B-41F9-9D47-7E706563CFB5}" type="presOf" srcId="{8979EE81-EA60-4A2E-B01E-0378792E7E00}" destId="{B6277C93-D5DC-44B5-95A1-A158A21E15EF}" srcOrd="0" destOrd="0" presId="urn:microsoft.com/office/officeart/2008/layout/LinedList"/>
    <dgm:cxn modelId="{E5D7FBD1-95A6-4E31-93A3-640CD972CAF7}" type="presOf" srcId="{534EC232-5FE9-4806-8C72-6D21A0522E46}" destId="{7C483A87-0603-47FF-8455-80BC840CC506}" srcOrd="0" destOrd="0" presId="urn:microsoft.com/office/officeart/2008/layout/LinedList"/>
    <dgm:cxn modelId="{6D55B1DF-1B4C-43EA-88DD-62E617CCE305}" srcId="{534EC232-5FE9-4806-8C72-6D21A0522E46}" destId="{8979EE81-EA60-4A2E-B01E-0378792E7E00}" srcOrd="2" destOrd="0" parTransId="{D982D4AD-CE79-42DD-8A73-50BE4256E78C}" sibTransId="{68EB832B-3353-4AD6-9218-67759CE17F05}"/>
    <dgm:cxn modelId="{3BF57AE4-ED8A-4A8B-A779-38EFD9960D59}" type="presOf" srcId="{6E0AF877-694B-4719-BDF8-CB528C0F3172}" destId="{D5CFCED1-E008-4AFC-BBD3-45522E97EF36}" srcOrd="0" destOrd="0" presId="urn:microsoft.com/office/officeart/2008/layout/LinedList"/>
    <dgm:cxn modelId="{F5A780F3-53D3-469E-BACA-9268FE085099}" srcId="{534EC232-5FE9-4806-8C72-6D21A0522E46}" destId="{502CD5BF-A403-463F-9791-2072B98E82C3}" srcOrd="1" destOrd="0" parTransId="{C46BC294-EDB9-4428-83EE-DDBD6B1099E9}" sibTransId="{7DE3F8C1-A149-4B03-A841-C89212899230}"/>
    <dgm:cxn modelId="{8C786D21-1E01-41D8-BC5F-CDE15B211101}" type="presParOf" srcId="{7C483A87-0603-47FF-8455-80BC840CC506}" destId="{98028E51-AC28-45EF-80EA-BCE0CD51A507}" srcOrd="0" destOrd="0" presId="urn:microsoft.com/office/officeart/2008/layout/LinedList"/>
    <dgm:cxn modelId="{56F77990-9926-4ACF-8A3C-33EB80DE9907}" type="presParOf" srcId="{7C483A87-0603-47FF-8455-80BC840CC506}" destId="{1F4C71B2-E4E2-46A8-A4BB-18541FCF03A1}" srcOrd="1" destOrd="0" presId="urn:microsoft.com/office/officeart/2008/layout/LinedList"/>
    <dgm:cxn modelId="{55ECCB39-5537-4A0B-BC86-9EDB71B278DF}" type="presParOf" srcId="{1F4C71B2-E4E2-46A8-A4BB-18541FCF03A1}" destId="{5D614C60-7A07-4122-A60B-F30685664EA1}" srcOrd="0" destOrd="0" presId="urn:microsoft.com/office/officeart/2008/layout/LinedList"/>
    <dgm:cxn modelId="{8EC3EBE3-BEB2-4FEE-851B-514C8ECF661A}" type="presParOf" srcId="{1F4C71B2-E4E2-46A8-A4BB-18541FCF03A1}" destId="{D4268896-3A6B-4D36-A9A4-7CFD5473C640}" srcOrd="1" destOrd="0" presId="urn:microsoft.com/office/officeart/2008/layout/LinedList"/>
    <dgm:cxn modelId="{BD9BF075-2BD2-4CEA-989D-1BBE9D6D7FFD}" type="presParOf" srcId="{7C483A87-0603-47FF-8455-80BC840CC506}" destId="{EC529728-B0BA-4CB1-B35C-E81B6CAD67FB}" srcOrd="2" destOrd="0" presId="urn:microsoft.com/office/officeart/2008/layout/LinedList"/>
    <dgm:cxn modelId="{B6F42F57-A41B-4916-B421-44B64C7D83E9}" type="presParOf" srcId="{7C483A87-0603-47FF-8455-80BC840CC506}" destId="{6C1FC74E-ED3A-4B49-9DC4-2D75EECC2E85}" srcOrd="3" destOrd="0" presId="urn:microsoft.com/office/officeart/2008/layout/LinedList"/>
    <dgm:cxn modelId="{57778308-B87F-48A1-B68A-E8F0A5576FC8}" type="presParOf" srcId="{6C1FC74E-ED3A-4B49-9DC4-2D75EECC2E85}" destId="{BB7C90DA-B4B2-4442-9F4B-3C0D45791C23}" srcOrd="0" destOrd="0" presId="urn:microsoft.com/office/officeart/2008/layout/LinedList"/>
    <dgm:cxn modelId="{A9573630-63B3-479E-BBD2-5F4D73D379F0}" type="presParOf" srcId="{6C1FC74E-ED3A-4B49-9DC4-2D75EECC2E85}" destId="{873AC6D2-FD18-42CA-949C-9D5DD958B8D2}" srcOrd="1" destOrd="0" presId="urn:microsoft.com/office/officeart/2008/layout/LinedList"/>
    <dgm:cxn modelId="{91A9AFA0-3E8B-46FF-A24F-CD07412F0FB5}" type="presParOf" srcId="{7C483A87-0603-47FF-8455-80BC840CC506}" destId="{DFB40F16-40D7-44CF-8A6C-E1358588EE83}" srcOrd="4" destOrd="0" presId="urn:microsoft.com/office/officeart/2008/layout/LinedList"/>
    <dgm:cxn modelId="{737B4330-53F3-42E4-8BD1-63E266A1D5F3}" type="presParOf" srcId="{7C483A87-0603-47FF-8455-80BC840CC506}" destId="{F766BD11-FA04-4C7A-A5FF-4C8F6B31A210}" srcOrd="5" destOrd="0" presId="urn:microsoft.com/office/officeart/2008/layout/LinedList"/>
    <dgm:cxn modelId="{4DCC951F-EF00-40D1-B2D4-CBA1ABF71B33}" type="presParOf" srcId="{F766BD11-FA04-4C7A-A5FF-4C8F6B31A210}" destId="{B6277C93-D5DC-44B5-95A1-A158A21E15EF}" srcOrd="0" destOrd="0" presId="urn:microsoft.com/office/officeart/2008/layout/LinedList"/>
    <dgm:cxn modelId="{F4884311-E80E-4757-8E07-9B43D6D63894}" type="presParOf" srcId="{F766BD11-FA04-4C7A-A5FF-4C8F6B31A210}" destId="{75448FE4-3118-4E91-A4F5-D1B7D02F9107}" srcOrd="1" destOrd="0" presId="urn:microsoft.com/office/officeart/2008/layout/LinedList"/>
    <dgm:cxn modelId="{79C4C7AC-E734-4DE5-84A4-7CA9702C9DD2}" type="presParOf" srcId="{7C483A87-0603-47FF-8455-80BC840CC506}" destId="{AAD32541-7B62-41DD-948A-FC50C1736C57}" srcOrd="6" destOrd="0" presId="urn:microsoft.com/office/officeart/2008/layout/LinedList"/>
    <dgm:cxn modelId="{8BF9BF68-DC91-4E35-A0C6-D5F334D3723E}" type="presParOf" srcId="{7C483A87-0603-47FF-8455-80BC840CC506}" destId="{224D0E68-7399-450C-80EA-5B449E52763D}" srcOrd="7" destOrd="0" presId="urn:microsoft.com/office/officeart/2008/layout/LinedList"/>
    <dgm:cxn modelId="{C57722FF-D8D0-4A70-857C-9E8D39796F73}" type="presParOf" srcId="{224D0E68-7399-450C-80EA-5B449E52763D}" destId="{F0EF273D-AEAD-410B-A1AB-056679841550}" srcOrd="0" destOrd="0" presId="urn:microsoft.com/office/officeart/2008/layout/LinedList"/>
    <dgm:cxn modelId="{7E0B915A-33B2-4D86-A538-D47615C7C685}" type="presParOf" srcId="{224D0E68-7399-450C-80EA-5B449E52763D}" destId="{6D7DAA02-4CE9-4DC2-B37A-3B5CC7E5EF3E}" srcOrd="1" destOrd="0" presId="urn:microsoft.com/office/officeart/2008/layout/LinedList"/>
    <dgm:cxn modelId="{5B9A4119-39A8-4928-9405-EA7D0E2D98C3}" type="presParOf" srcId="{7C483A87-0603-47FF-8455-80BC840CC506}" destId="{E9B8C600-86D3-4977-B934-F9D446D911AB}" srcOrd="8" destOrd="0" presId="urn:microsoft.com/office/officeart/2008/layout/LinedList"/>
    <dgm:cxn modelId="{1D254305-31D6-4C3A-84DC-9766B4DB5698}" type="presParOf" srcId="{7C483A87-0603-47FF-8455-80BC840CC506}" destId="{5EF1FD49-43FE-4CD7-AAEA-57F62E43C8B3}" srcOrd="9" destOrd="0" presId="urn:microsoft.com/office/officeart/2008/layout/LinedList"/>
    <dgm:cxn modelId="{2AE124AB-4165-4775-A8B9-44622FA0432D}" type="presParOf" srcId="{5EF1FD49-43FE-4CD7-AAEA-57F62E43C8B3}" destId="{9044EA25-0BEE-4A74-BC18-05532C0BA924}" srcOrd="0" destOrd="0" presId="urn:microsoft.com/office/officeart/2008/layout/LinedList"/>
    <dgm:cxn modelId="{0345F25E-903B-4E68-8725-8D39FA2CE1EA}" type="presParOf" srcId="{5EF1FD49-43FE-4CD7-AAEA-57F62E43C8B3}" destId="{169A701B-A9C2-4109-82EF-E4E109D69DC2}" srcOrd="1" destOrd="0" presId="urn:microsoft.com/office/officeart/2008/layout/LinedList"/>
    <dgm:cxn modelId="{AC30CBCC-C16C-4188-804D-6E734D8901C5}" type="presParOf" srcId="{7C483A87-0603-47FF-8455-80BC840CC506}" destId="{0A606AC0-C36F-4C4A-A39A-B604E977792F}" srcOrd="10" destOrd="0" presId="urn:microsoft.com/office/officeart/2008/layout/LinedList"/>
    <dgm:cxn modelId="{2287CF1F-BC28-45F8-9EB6-B1C458006D35}" type="presParOf" srcId="{7C483A87-0603-47FF-8455-80BC840CC506}" destId="{760DB071-5D51-4A28-9BA0-47F5DA953EE2}" srcOrd="11" destOrd="0" presId="urn:microsoft.com/office/officeart/2008/layout/LinedList"/>
    <dgm:cxn modelId="{1031E59E-8069-4B59-BD04-F98EADC31669}" type="presParOf" srcId="{760DB071-5D51-4A28-9BA0-47F5DA953EE2}" destId="{F51AA06C-0363-49E0-AA5C-1AD1A69D040D}" srcOrd="0" destOrd="0" presId="urn:microsoft.com/office/officeart/2008/layout/LinedList"/>
    <dgm:cxn modelId="{7711B68F-6FBC-4B91-B341-3CCC73F22723}" type="presParOf" srcId="{760DB071-5D51-4A28-9BA0-47F5DA953EE2}" destId="{C75E07FF-AA61-4B23-AD03-AD4041D0335F}" srcOrd="1" destOrd="0" presId="urn:microsoft.com/office/officeart/2008/layout/LinedList"/>
    <dgm:cxn modelId="{50B42840-B6DC-4216-AEEF-69BF252109DC}" type="presParOf" srcId="{7C483A87-0603-47FF-8455-80BC840CC506}" destId="{9EB44DF3-1C33-40AF-919A-5E09595930EE}" srcOrd="12" destOrd="0" presId="urn:microsoft.com/office/officeart/2008/layout/LinedList"/>
    <dgm:cxn modelId="{548C0805-6110-4E2A-BADD-6466A4E3EAA9}" type="presParOf" srcId="{7C483A87-0603-47FF-8455-80BC840CC506}" destId="{1DD78242-60CA-43C1-AABA-CA3409308915}" srcOrd="13" destOrd="0" presId="urn:microsoft.com/office/officeart/2008/layout/LinedList"/>
    <dgm:cxn modelId="{675B5DA3-C674-43AD-A96E-65E121567ADF}" type="presParOf" srcId="{1DD78242-60CA-43C1-AABA-CA3409308915}" destId="{D5CFCED1-E008-4AFC-BBD3-45522E97EF36}" srcOrd="0" destOrd="0" presId="urn:microsoft.com/office/officeart/2008/layout/LinedList"/>
    <dgm:cxn modelId="{98316D23-E494-4BC0-BAE9-5DD312430478}" type="presParOf" srcId="{1DD78242-60CA-43C1-AABA-CA3409308915}" destId="{654A07DD-E74F-4C33-A6F5-5AED7B646031}" srcOrd="1" destOrd="0" presId="urn:microsoft.com/office/officeart/2008/layout/LinedList"/>
    <dgm:cxn modelId="{1B12DCC2-1C16-4BDE-9F5A-5123EFB7E461}" type="presParOf" srcId="{7C483A87-0603-47FF-8455-80BC840CC506}" destId="{02BA9756-1626-4200-A107-05D570C81C7C}" srcOrd="14" destOrd="0" presId="urn:microsoft.com/office/officeart/2008/layout/LinedList"/>
    <dgm:cxn modelId="{FDFD2E49-C962-4FB7-91C4-4A9EA8530E03}" type="presParOf" srcId="{7C483A87-0603-47FF-8455-80BC840CC506}" destId="{624412B8-F732-4E0A-9CC1-AEB479B837B5}" srcOrd="15" destOrd="0" presId="urn:microsoft.com/office/officeart/2008/layout/LinedList"/>
    <dgm:cxn modelId="{14D92CC9-0E99-491B-BFEF-5297FD64D710}" type="presParOf" srcId="{624412B8-F732-4E0A-9CC1-AEB479B837B5}" destId="{3FBB1008-0905-4464-A607-DE90A1849C83}" srcOrd="0" destOrd="0" presId="urn:microsoft.com/office/officeart/2008/layout/LinedList"/>
    <dgm:cxn modelId="{9E5BCF0F-9BE9-40DA-8771-063903454579}" type="presParOf" srcId="{624412B8-F732-4E0A-9CC1-AEB479B837B5}" destId="{B0D559E8-CB38-403D-A4E4-407C0708C588}" srcOrd="1" destOrd="0" presId="urn:microsoft.com/office/officeart/2008/layout/LinedList"/>
  </dgm:cxnLst>
  <dgm:bg/>
  <dgm:whole>
    <a:ln>
      <a:solidFill>
        <a:schemeClr val="accent2">
          <a:alpha val="0"/>
        </a:schemeClr>
      </a:solidFill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2F675BA-DD59-48E2-A520-D6D1F4641CF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0_3" csCatId="mainScheme" phldr="1"/>
      <dgm:spPr/>
      <dgm:t>
        <a:bodyPr/>
        <a:lstStyle/>
        <a:p>
          <a:endParaRPr lang="en-US"/>
        </a:p>
      </dgm:t>
    </dgm:pt>
    <dgm:pt modelId="{24D3A923-920A-4BE6-AFED-2A4303CB43D3}">
      <dgm:prSet/>
      <dgm:spPr/>
      <dgm:t>
        <a:bodyPr/>
        <a:lstStyle/>
        <a:p>
          <a:r>
            <a:rPr lang="en-US"/>
            <a:t>Used a Python dictionary for caching</a:t>
          </a:r>
        </a:p>
      </dgm:t>
    </dgm:pt>
    <dgm:pt modelId="{D26BB2AC-C3E3-45CB-8EF5-605F8F762B5D}" type="parTrans" cxnId="{7D9468F6-E519-4B0F-8D72-8CBA5FBAEC50}">
      <dgm:prSet/>
      <dgm:spPr/>
      <dgm:t>
        <a:bodyPr/>
        <a:lstStyle/>
        <a:p>
          <a:endParaRPr lang="en-US" sz="2000"/>
        </a:p>
      </dgm:t>
    </dgm:pt>
    <dgm:pt modelId="{412583ED-D7A3-454F-A9C9-9281B6285B88}" type="sibTrans" cxnId="{7D9468F6-E519-4B0F-8D72-8CBA5FBAEC50}">
      <dgm:prSet/>
      <dgm:spPr/>
      <dgm:t>
        <a:bodyPr/>
        <a:lstStyle/>
        <a:p>
          <a:endParaRPr lang="en-US"/>
        </a:p>
      </dgm:t>
    </dgm:pt>
    <dgm:pt modelId="{E586E8FB-8AAE-4EBC-9682-F0459D7D744D}">
      <dgm:prSet/>
      <dgm:spPr/>
      <dgm:t>
        <a:bodyPr/>
        <a:lstStyle/>
        <a:p>
          <a:r>
            <a:rPr lang="en-US"/>
            <a:t>Limited the length of the cache to 100 records</a:t>
          </a:r>
        </a:p>
      </dgm:t>
    </dgm:pt>
    <dgm:pt modelId="{9F4EA674-5E0E-445E-9762-CB2CBDC0DB47}" type="parTrans" cxnId="{5920CBE9-A81B-49AB-AA40-B072F1CC14EB}">
      <dgm:prSet/>
      <dgm:spPr/>
      <dgm:t>
        <a:bodyPr/>
        <a:lstStyle/>
        <a:p>
          <a:endParaRPr lang="en-US" sz="2000"/>
        </a:p>
      </dgm:t>
    </dgm:pt>
    <dgm:pt modelId="{75478224-22EC-4C5B-8501-08919ECF0A2E}" type="sibTrans" cxnId="{5920CBE9-A81B-49AB-AA40-B072F1CC14EB}">
      <dgm:prSet/>
      <dgm:spPr/>
      <dgm:t>
        <a:bodyPr/>
        <a:lstStyle/>
        <a:p>
          <a:endParaRPr lang="en-US"/>
        </a:p>
      </dgm:t>
    </dgm:pt>
    <dgm:pt modelId="{FBA92105-CF46-451F-8F3B-821462DA684F}">
      <dgm:prSet/>
      <dgm:spPr/>
      <dgm:t>
        <a:bodyPr/>
        <a:lstStyle/>
        <a:p>
          <a:r>
            <a:rPr lang="en-US"/>
            <a:t>Evicting strategy</a:t>
          </a:r>
        </a:p>
      </dgm:t>
    </dgm:pt>
    <dgm:pt modelId="{07147350-DBCA-4849-BCCA-C9618449ABA8}" type="parTrans" cxnId="{96ECC315-88FE-4333-BD67-5172F9392872}">
      <dgm:prSet/>
      <dgm:spPr/>
      <dgm:t>
        <a:bodyPr/>
        <a:lstStyle/>
        <a:p>
          <a:endParaRPr lang="en-US" sz="2000"/>
        </a:p>
      </dgm:t>
    </dgm:pt>
    <dgm:pt modelId="{87B7F9DA-C1DF-474F-9CAE-EAA727ECF5EE}" type="sibTrans" cxnId="{96ECC315-88FE-4333-BD67-5172F9392872}">
      <dgm:prSet/>
      <dgm:spPr/>
      <dgm:t>
        <a:bodyPr/>
        <a:lstStyle/>
        <a:p>
          <a:endParaRPr lang="en-US"/>
        </a:p>
      </dgm:t>
    </dgm:pt>
    <dgm:pt modelId="{F1D6346E-4CEA-417E-B98C-8D7F7E5CE2B4}">
      <dgm:prSet/>
      <dgm:spPr/>
      <dgm:t>
        <a:bodyPr/>
        <a:lstStyle/>
        <a:p>
          <a:r>
            <a:rPr lang="en-US"/>
            <a:t>Least Recently Used (LRU)</a:t>
          </a:r>
        </a:p>
      </dgm:t>
    </dgm:pt>
    <dgm:pt modelId="{9DA1E450-3858-47AA-B6AF-15A0AA8FA379}" type="parTrans" cxnId="{E84FDAB7-157D-4A19-A1DF-4A01A12144CE}">
      <dgm:prSet/>
      <dgm:spPr/>
      <dgm:t>
        <a:bodyPr/>
        <a:lstStyle/>
        <a:p>
          <a:endParaRPr lang="en-US" sz="2000"/>
        </a:p>
      </dgm:t>
    </dgm:pt>
    <dgm:pt modelId="{6ADAD3A7-9B3D-4D15-AF21-498B050BAE37}" type="sibTrans" cxnId="{E84FDAB7-157D-4A19-A1DF-4A01A12144CE}">
      <dgm:prSet/>
      <dgm:spPr/>
      <dgm:t>
        <a:bodyPr/>
        <a:lstStyle/>
        <a:p>
          <a:endParaRPr lang="en-US"/>
        </a:p>
      </dgm:t>
    </dgm:pt>
    <dgm:pt modelId="{31FFDCE9-0FBF-4D8D-BB92-9CFFFE055EF9}">
      <dgm:prSet/>
      <dgm:spPr/>
      <dgm:t>
        <a:bodyPr/>
        <a:lstStyle/>
        <a:p>
          <a:r>
            <a:rPr lang="en-US"/>
            <a:t> Pop earliest accessed</a:t>
          </a:r>
        </a:p>
      </dgm:t>
    </dgm:pt>
    <dgm:pt modelId="{73A4C328-CBC5-4198-AED2-D8A0A683E13F}" type="parTrans" cxnId="{361009CC-4D96-4608-B8C7-BF327BB17BA7}">
      <dgm:prSet/>
      <dgm:spPr/>
      <dgm:t>
        <a:bodyPr/>
        <a:lstStyle/>
        <a:p>
          <a:endParaRPr lang="en-US" sz="2000"/>
        </a:p>
      </dgm:t>
    </dgm:pt>
    <dgm:pt modelId="{FDEBE530-65A2-4A80-9FC2-3C02CCF73947}" type="sibTrans" cxnId="{361009CC-4D96-4608-B8C7-BF327BB17BA7}">
      <dgm:prSet/>
      <dgm:spPr/>
      <dgm:t>
        <a:bodyPr/>
        <a:lstStyle/>
        <a:p>
          <a:endParaRPr lang="en-US"/>
        </a:p>
      </dgm:t>
    </dgm:pt>
    <dgm:pt modelId="{40606B69-54F5-4E6F-B4F6-87F7E331F761}">
      <dgm:prSet/>
      <dgm:spPr/>
      <dgm:t>
        <a:bodyPr/>
        <a:lstStyle/>
        <a:p>
          <a:r>
            <a:rPr lang="en-US"/>
            <a:t>Time-To-Live field</a:t>
          </a:r>
        </a:p>
      </dgm:t>
    </dgm:pt>
    <dgm:pt modelId="{8F130987-CDC7-411D-BB4C-89F504F272B6}" type="parTrans" cxnId="{9BC7B910-7B00-4E15-B0F8-FD2F8DC39488}">
      <dgm:prSet/>
      <dgm:spPr/>
      <dgm:t>
        <a:bodyPr/>
        <a:lstStyle/>
        <a:p>
          <a:endParaRPr lang="en-US" sz="2000"/>
        </a:p>
      </dgm:t>
    </dgm:pt>
    <dgm:pt modelId="{CC9C26C2-1169-437D-B404-A4AD209145E7}" type="sibTrans" cxnId="{9BC7B910-7B00-4E15-B0F8-FD2F8DC39488}">
      <dgm:prSet/>
      <dgm:spPr/>
      <dgm:t>
        <a:bodyPr/>
        <a:lstStyle/>
        <a:p>
          <a:endParaRPr lang="en-US"/>
        </a:p>
      </dgm:t>
    </dgm:pt>
    <dgm:pt modelId="{5B3182D6-2EBE-4D96-9CAE-631473C14917}">
      <dgm:prSet/>
      <dgm:spPr/>
      <dgm:t>
        <a:bodyPr/>
        <a:lstStyle/>
        <a:p>
          <a:r>
            <a:rPr lang="en-US"/>
            <a:t>Write the cache to disk for every 3600 seconds</a:t>
          </a:r>
        </a:p>
      </dgm:t>
    </dgm:pt>
    <dgm:pt modelId="{009F80C3-4108-4551-8D0C-83BFA36DE2C0}" type="parTrans" cxnId="{16F12B58-FE79-4EA5-95D1-C9DD22B9DE84}">
      <dgm:prSet/>
      <dgm:spPr/>
      <dgm:t>
        <a:bodyPr/>
        <a:lstStyle/>
        <a:p>
          <a:endParaRPr lang="en-US" sz="2000"/>
        </a:p>
      </dgm:t>
    </dgm:pt>
    <dgm:pt modelId="{9362A0DF-13F7-41A1-89A2-F05398288671}" type="sibTrans" cxnId="{16F12B58-FE79-4EA5-95D1-C9DD22B9DE84}">
      <dgm:prSet/>
      <dgm:spPr/>
      <dgm:t>
        <a:bodyPr/>
        <a:lstStyle/>
        <a:p>
          <a:endParaRPr lang="en-US"/>
        </a:p>
      </dgm:t>
    </dgm:pt>
    <dgm:pt modelId="{D73130F7-F8DD-4526-910D-7FD70C41A4CC}" type="pres">
      <dgm:prSet presAssocID="{02F675BA-DD59-48E2-A520-D6D1F4641CFF}" presName="root" presStyleCnt="0">
        <dgm:presLayoutVars>
          <dgm:dir/>
          <dgm:resizeHandles val="exact"/>
        </dgm:presLayoutVars>
      </dgm:prSet>
      <dgm:spPr/>
    </dgm:pt>
    <dgm:pt modelId="{6EB17D53-E709-491F-925A-0FED952DE312}" type="pres">
      <dgm:prSet presAssocID="{24D3A923-920A-4BE6-AFED-2A4303CB43D3}" presName="compNode" presStyleCnt="0"/>
      <dgm:spPr/>
    </dgm:pt>
    <dgm:pt modelId="{8F29C0DB-931F-440D-B5C3-1DA5D12569C3}" type="pres">
      <dgm:prSet presAssocID="{24D3A923-920A-4BE6-AFED-2A4303CB43D3}" presName="bgRect" presStyleLbl="bgShp" presStyleIdx="0" presStyleCnt="7"/>
      <dgm:spPr/>
    </dgm:pt>
    <dgm:pt modelId="{B11D70EC-7238-4B4D-A9CF-3B6DF06C0D7F}" type="pres">
      <dgm:prSet presAssocID="{24D3A923-920A-4BE6-AFED-2A4303CB43D3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24483124-A32B-4E00-BD57-DAD9532AFEFE}" type="pres">
      <dgm:prSet presAssocID="{24D3A923-920A-4BE6-AFED-2A4303CB43D3}" presName="spaceRect" presStyleCnt="0"/>
      <dgm:spPr/>
    </dgm:pt>
    <dgm:pt modelId="{E7B7CE62-EA25-4A57-8151-7C29E9EEB0F1}" type="pres">
      <dgm:prSet presAssocID="{24D3A923-920A-4BE6-AFED-2A4303CB43D3}" presName="parTx" presStyleLbl="revTx" presStyleIdx="0" presStyleCnt="7">
        <dgm:presLayoutVars>
          <dgm:chMax val="0"/>
          <dgm:chPref val="0"/>
        </dgm:presLayoutVars>
      </dgm:prSet>
      <dgm:spPr/>
    </dgm:pt>
    <dgm:pt modelId="{2A0373DC-AA2E-42E3-B52A-FB2EC776BFF5}" type="pres">
      <dgm:prSet presAssocID="{412583ED-D7A3-454F-A9C9-9281B6285B88}" presName="sibTrans" presStyleCnt="0"/>
      <dgm:spPr/>
    </dgm:pt>
    <dgm:pt modelId="{C31105DF-9045-45A4-88A0-A5D78E0F9010}" type="pres">
      <dgm:prSet presAssocID="{E586E8FB-8AAE-4EBC-9682-F0459D7D744D}" presName="compNode" presStyleCnt="0"/>
      <dgm:spPr/>
    </dgm:pt>
    <dgm:pt modelId="{6BC6E58B-148D-4271-81FF-A0029EE75183}" type="pres">
      <dgm:prSet presAssocID="{E586E8FB-8AAE-4EBC-9682-F0459D7D744D}" presName="bgRect" presStyleLbl="bgShp" presStyleIdx="1" presStyleCnt="7"/>
      <dgm:spPr/>
    </dgm:pt>
    <dgm:pt modelId="{D8866CA7-7EAE-40D1-AE65-9F890C6F04A0}" type="pres">
      <dgm:prSet presAssocID="{E586E8FB-8AAE-4EBC-9682-F0459D7D744D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4EFA2967-1B79-4026-8721-554E1B2B2626}" type="pres">
      <dgm:prSet presAssocID="{E586E8FB-8AAE-4EBC-9682-F0459D7D744D}" presName="spaceRect" presStyleCnt="0"/>
      <dgm:spPr/>
    </dgm:pt>
    <dgm:pt modelId="{0DB81CCD-B10C-4967-9C5F-554D8E9FC67D}" type="pres">
      <dgm:prSet presAssocID="{E586E8FB-8AAE-4EBC-9682-F0459D7D744D}" presName="parTx" presStyleLbl="revTx" presStyleIdx="1" presStyleCnt="7">
        <dgm:presLayoutVars>
          <dgm:chMax val="0"/>
          <dgm:chPref val="0"/>
        </dgm:presLayoutVars>
      </dgm:prSet>
      <dgm:spPr/>
    </dgm:pt>
    <dgm:pt modelId="{5A4DD4F0-D371-40C1-9DFF-9702F367C3A4}" type="pres">
      <dgm:prSet presAssocID="{75478224-22EC-4C5B-8501-08919ECF0A2E}" presName="sibTrans" presStyleCnt="0"/>
      <dgm:spPr/>
    </dgm:pt>
    <dgm:pt modelId="{56AD6CF0-1632-4642-B73E-034846D12744}" type="pres">
      <dgm:prSet presAssocID="{5B3182D6-2EBE-4D96-9CAE-631473C14917}" presName="compNode" presStyleCnt="0"/>
      <dgm:spPr/>
    </dgm:pt>
    <dgm:pt modelId="{06A60F9A-4493-43F5-9742-E9B437AF5663}" type="pres">
      <dgm:prSet presAssocID="{5B3182D6-2EBE-4D96-9CAE-631473C14917}" presName="bgRect" presStyleLbl="bgShp" presStyleIdx="2" presStyleCnt="7"/>
      <dgm:spPr/>
    </dgm:pt>
    <dgm:pt modelId="{A35095E6-00D9-47D2-880F-ECE288C71F2D}" type="pres">
      <dgm:prSet presAssocID="{5B3182D6-2EBE-4D96-9CAE-631473C14917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1379BD2C-8F6A-4E60-9AB8-15A32515AE97}" type="pres">
      <dgm:prSet presAssocID="{5B3182D6-2EBE-4D96-9CAE-631473C14917}" presName="spaceRect" presStyleCnt="0"/>
      <dgm:spPr/>
    </dgm:pt>
    <dgm:pt modelId="{663D2ED9-2F14-45B6-95F6-30EAEA70D1C3}" type="pres">
      <dgm:prSet presAssocID="{5B3182D6-2EBE-4D96-9CAE-631473C14917}" presName="parTx" presStyleLbl="revTx" presStyleIdx="2" presStyleCnt="7">
        <dgm:presLayoutVars>
          <dgm:chMax val="0"/>
          <dgm:chPref val="0"/>
        </dgm:presLayoutVars>
      </dgm:prSet>
      <dgm:spPr/>
    </dgm:pt>
    <dgm:pt modelId="{EE83C12C-DB3B-B444-BE75-A818352EDC59}" type="pres">
      <dgm:prSet presAssocID="{9362A0DF-13F7-41A1-89A2-F05398288671}" presName="sibTrans" presStyleCnt="0"/>
      <dgm:spPr/>
    </dgm:pt>
    <dgm:pt modelId="{5151AACB-4EE6-41F4-9747-696C6C18E37E}" type="pres">
      <dgm:prSet presAssocID="{FBA92105-CF46-451F-8F3B-821462DA684F}" presName="compNode" presStyleCnt="0"/>
      <dgm:spPr/>
    </dgm:pt>
    <dgm:pt modelId="{EC5CE7A2-E85D-45B7-BB0D-D0A3A509FA4E}" type="pres">
      <dgm:prSet presAssocID="{FBA92105-CF46-451F-8F3B-821462DA684F}" presName="bgRect" presStyleLbl="bgShp" presStyleIdx="3" presStyleCnt="7"/>
      <dgm:spPr/>
    </dgm:pt>
    <dgm:pt modelId="{B89952AC-5BE9-4E7F-AEDA-85BDE6844E61}" type="pres">
      <dgm:prSet presAssocID="{FBA92105-CF46-451F-8F3B-821462DA684F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ick"/>
        </a:ext>
      </dgm:extLst>
    </dgm:pt>
    <dgm:pt modelId="{0E862932-8ABD-46FA-8378-F5198B31E853}" type="pres">
      <dgm:prSet presAssocID="{FBA92105-CF46-451F-8F3B-821462DA684F}" presName="spaceRect" presStyleCnt="0"/>
      <dgm:spPr/>
    </dgm:pt>
    <dgm:pt modelId="{71D9FE7B-BAF9-4524-ADC3-150D6BC053C6}" type="pres">
      <dgm:prSet presAssocID="{FBA92105-CF46-451F-8F3B-821462DA684F}" presName="parTx" presStyleLbl="revTx" presStyleIdx="3" presStyleCnt="7">
        <dgm:presLayoutVars>
          <dgm:chMax val="0"/>
          <dgm:chPref val="0"/>
        </dgm:presLayoutVars>
      </dgm:prSet>
      <dgm:spPr/>
    </dgm:pt>
    <dgm:pt modelId="{DCE2A47E-2F83-4E39-A020-2378FFDC75E6}" type="pres">
      <dgm:prSet presAssocID="{87B7F9DA-C1DF-474F-9CAE-EAA727ECF5EE}" presName="sibTrans" presStyleCnt="0"/>
      <dgm:spPr/>
    </dgm:pt>
    <dgm:pt modelId="{E2C244CD-E589-45CD-A80C-71F894F856F8}" type="pres">
      <dgm:prSet presAssocID="{F1D6346E-4CEA-417E-B98C-8D7F7E5CE2B4}" presName="compNode" presStyleCnt="0"/>
      <dgm:spPr/>
    </dgm:pt>
    <dgm:pt modelId="{D22C7E33-643C-4B9D-9DA2-BD31DA6E566E}" type="pres">
      <dgm:prSet presAssocID="{F1D6346E-4CEA-417E-B98C-8D7F7E5CE2B4}" presName="bgRect" presStyleLbl="bgShp" presStyleIdx="4" presStyleCnt="7" custLinFactNeighborX="8202" custLinFactNeighborY="-8058"/>
      <dgm:spPr/>
    </dgm:pt>
    <dgm:pt modelId="{D25C3041-D3DB-43F7-B044-D4613F50C6CE}" type="pres">
      <dgm:prSet presAssocID="{F1D6346E-4CEA-417E-B98C-8D7F7E5CE2B4}" presName="iconRect" presStyleLbl="node1" presStyleIdx="4" presStyleCnt="7" custLinFactX="125982" custLinFactNeighborX="200000" custLinFactNeighborY="-5472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rson with Cane"/>
        </a:ext>
      </dgm:extLst>
    </dgm:pt>
    <dgm:pt modelId="{32886282-1D15-4157-A1D7-0BD20304F2BF}" type="pres">
      <dgm:prSet presAssocID="{F1D6346E-4CEA-417E-B98C-8D7F7E5CE2B4}" presName="spaceRect" presStyleCnt="0"/>
      <dgm:spPr/>
    </dgm:pt>
    <dgm:pt modelId="{78104A0B-E471-4DC4-8FAC-AB94636AFAC9}" type="pres">
      <dgm:prSet presAssocID="{F1D6346E-4CEA-417E-B98C-8D7F7E5CE2B4}" presName="parTx" presStyleLbl="revTx" presStyleIdx="4" presStyleCnt="7" custScaleX="59727" custLinFactNeighborX="-805" custLinFactNeighborY="-2015">
        <dgm:presLayoutVars>
          <dgm:chMax val="0"/>
          <dgm:chPref val="0"/>
        </dgm:presLayoutVars>
      </dgm:prSet>
      <dgm:spPr/>
    </dgm:pt>
    <dgm:pt modelId="{4AC9EE85-CCE0-4E89-A338-910700D3C957}" type="pres">
      <dgm:prSet presAssocID="{6ADAD3A7-9B3D-4D15-AF21-498B050BAE37}" presName="sibTrans" presStyleCnt="0"/>
      <dgm:spPr/>
    </dgm:pt>
    <dgm:pt modelId="{E5FBAE01-540F-4AEC-B02A-6D3F5EB7802B}" type="pres">
      <dgm:prSet presAssocID="{31FFDCE9-0FBF-4D8D-BB92-9CFFFE055EF9}" presName="compNode" presStyleCnt="0"/>
      <dgm:spPr/>
    </dgm:pt>
    <dgm:pt modelId="{1DF169AF-9EFC-48AE-BDE3-E044F1581741}" type="pres">
      <dgm:prSet presAssocID="{31FFDCE9-0FBF-4D8D-BB92-9CFFFE055EF9}" presName="bgRect" presStyleLbl="bgShp" presStyleIdx="5" presStyleCnt="7"/>
      <dgm:spPr/>
    </dgm:pt>
    <dgm:pt modelId="{39DC3941-1B35-49F1-8ED7-7179F18B0FAE}" type="pres">
      <dgm:prSet presAssocID="{31FFDCE9-0FBF-4D8D-BB92-9CFFFE055EF9}" presName="iconRect" presStyleLbl="node1" presStyleIdx="5" presStyleCnt="7" custLinFactX="129645" custLinFactNeighborX="200000" custLinFactNeighborY="-1098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k"/>
        </a:ext>
      </dgm:extLst>
    </dgm:pt>
    <dgm:pt modelId="{6B8B6B58-D328-402C-9436-B2B8F57F7FF9}" type="pres">
      <dgm:prSet presAssocID="{31FFDCE9-0FBF-4D8D-BB92-9CFFFE055EF9}" presName="spaceRect" presStyleCnt="0"/>
      <dgm:spPr/>
    </dgm:pt>
    <dgm:pt modelId="{CAD5FC06-A219-40FC-A551-2D138BD3755D}" type="pres">
      <dgm:prSet presAssocID="{31FFDCE9-0FBF-4D8D-BB92-9CFFFE055EF9}" presName="parTx" presStyleLbl="revTx" presStyleIdx="5" presStyleCnt="7" custScaleX="60322" custLinFactNeighborX="-254" custLinFactNeighborY="5288">
        <dgm:presLayoutVars>
          <dgm:chMax val="0"/>
          <dgm:chPref val="0"/>
        </dgm:presLayoutVars>
      </dgm:prSet>
      <dgm:spPr/>
    </dgm:pt>
    <dgm:pt modelId="{1C863C1B-CA69-4EBA-ACBB-FBC020D98602}" type="pres">
      <dgm:prSet presAssocID="{FDEBE530-65A2-4A80-9FC2-3C02CCF73947}" presName="sibTrans" presStyleCnt="0"/>
      <dgm:spPr/>
    </dgm:pt>
    <dgm:pt modelId="{008766C8-BDB3-4974-B803-F3C107DF62CA}" type="pres">
      <dgm:prSet presAssocID="{40606B69-54F5-4E6F-B4F6-87F7E331F761}" presName="compNode" presStyleCnt="0"/>
      <dgm:spPr/>
    </dgm:pt>
    <dgm:pt modelId="{EEE751E1-6EC5-46B5-B253-079E24257F1C}" type="pres">
      <dgm:prSet presAssocID="{40606B69-54F5-4E6F-B4F6-87F7E331F761}" presName="bgRect" presStyleLbl="bgShp" presStyleIdx="6" presStyleCnt="7"/>
      <dgm:spPr/>
    </dgm:pt>
    <dgm:pt modelId="{4C08CDFB-33EA-4007-BDF7-0D784733C057}" type="pres">
      <dgm:prSet presAssocID="{40606B69-54F5-4E6F-B4F6-87F7E331F761}" presName="iconRect" presStyleLbl="node1" presStyleIdx="6" presStyleCnt="7" custLinFactX="140633" custLinFactNeighborX="200000" custLinFactNeighborY="-7325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ck"/>
        </a:ext>
      </dgm:extLst>
    </dgm:pt>
    <dgm:pt modelId="{6E04D927-16B6-4CBD-84CD-D2CA66AE7495}" type="pres">
      <dgm:prSet presAssocID="{40606B69-54F5-4E6F-B4F6-87F7E331F761}" presName="spaceRect" presStyleCnt="0"/>
      <dgm:spPr/>
    </dgm:pt>
    <dgm:pt modelId="{6F4696A5-F1D7-4FAD-B80C-7FF55EDA10A8}" type="pres">
      <dgm:prSet presAssocID="{40606B69-54F5-4E6F-B4F6-87F7E331F761}" presName="parTx" presStyleLbl="revTx" presStyleIdx="6" presStyleCnt="7" custScaleX="56730" custScaleY="92411" custLinFactNeighborX="-1524" custLinFactNeighborY="2015">
        <dgm:presLayoutVars>
          <dgm:chMax val="0"/>
          <dgm:chPref val="0"/>
        </dgm:presLayoutVars>
      </dgm:prSet>
      <dgm:spPr/>
    </dgm:pt>
  </dgm:ptLst>
  <dgm:cxnLst>
    <dgm:cxn modelId="{1CA3DC01-5D68-483A-A535-3BFA3BE06DDA}" type="presOf" srcId="{24D3A923-920A-4BE6-AFED-2A4303CB43D3}" destId="{E7B7CE62-EA25-4A57-8151-7C29E9EEB0F1}" srcOrd="0" destOrd="0" presId="urn:microsoft.com/office/officeart/2018/2/layout/IconVerticalSolidList"/>
    <dgm:cxn modelId="{71932B0C-7C70-4FBA-99F0-7DC5AA109E8E}" type="presOf" srcId="{02F675BA-DD59-48E2-A520-D6D1F4641CFF}" destId="{D73130F7-F8DD-4526-910D-7FD70C41A4CC}" srcOrd="0" destOrd="0" presId="urn:microsoft.com/office/officeart/2018/2/layout/IconVerticalSolidList"/>
    <dgm:cxn modelId="{9BC7B910-7B00-4E15-B0F8-FD2F8DC39488}" srcId="{02F675BA-DD59-48E2-A520-D6D1F4641CFF}" destId="{40606B69-54F5-4E6F-B4F6-87F7E331F761}" srcOrd="6" destOrd="0" parTransId="{8F130987-CDC7-411D-BB4C-89F504F272B6}" sibTransId="{CC9C26C2-1169-437D-B404-A4AD209145E7}"/>
    <dgm:cxn modelId="{96ECC315-88FE-4333-BD67-5172F9392872}" srcId="{02F675BA-DD59-48E2-A520-D6D1F4641CFF}" destId="{FBA92105-CF46-451F-8F3B-821462DA684F}" srcOrd="3" destOrd="0" parTransId="{07147350-DBCA-4849-BCCA-C9618449ABA8}" sibTransId="{87B7F9DA-C1DF-474F-9CAE-EAA727ECF5EE}"/>
    <dgm:cxn modelId="{AC5DEA65-7401-4A21-8562-FAB249D4D125}" type="presOf" srcId="{FBA92105-CF46-451F-8F3B-821462DA684F}" destId="{71D9FE7B-BAF9-4524-ADC3-150D6BC053C6}" srcOrd="0" destOrd="0" presId="urn:microsoft.com/office/officeart/2018/2/layout/IconVerticalSolidList"/>
    <dgm:cxn modelId="{16F12B58-FE79-4EA5-95D1-C9DD22B9DE84}" srcId="{02F675BA-DD59-48E2-A520-D6D1F4641CFF}" destId="{5B3182D6-2EBE-4D96-9CAE-631473C14917}" srcOrd="2" destOrd="0" parTransId="{009F80C3-4108-4551-8D0C-83BFA36DE2C0}" sibTransId="{9362A0DF-13F7-41A1-89A2-F05398288671}"/>
    <dgm:cxn modelId="{CEE09B58-8117-4EBC-AC58-CC11843807A2}" type="presOf" srcId="{31FFDCE9-0FBF-4D8D-BB92-9CFFFE055EF9}" destId="{CAD5FC06-A219-40FC-A551-2D138BD3755D}" srcOrd="0" destOrd="0" presId="urn:microsoft.com/office/officeart/2018/2/layout/IconVerticalSolidList"/>
    <dgm:cxn modelId="{E84FDAB7-157D-4A19-A1DF-4A01A12144CE}" srcId="{02F675BA-DD59-48E2-A520-D6D1F4641CFF}" destId="{F1D6346E-4CEA-417E-B98C-8D7F7E5CE2B4}" srcOrd="4" destOrd="0" parTransId="{9DA1E450-3858-47AA-B6AF-15A0AA8FA379}" sibTransId="{6ADAD3A7-9B3D-4D15-AF21-498B050BAE37}"/>
    <dgm:cxn modelId="{FADF47C3-F7A5-424D-9FAB-BB03C214AB45}" type="presOf" srcId="{E586E8FB-8AAE-4EBC-9682-F0459D7D744D}" destId="{0DB81CCD-B10C-4967-9C5F-554D8E9FC67D}" srcOrd="0" destOrd="0" presId="urn:microsoft.com/office/officeart/2018/2/layout/IconVerticalSolidList"/>
    <dgm:cxn modelId="{361009CC-4D96-4608-B8C7-BF327BB17BA7}" srcId="{02F675BA-DD59-48E2-A520-D6D1F4641CFF}" destId="{31FFDCE9-0FBF-4D8D-BB92-9CFFFE055EF9}" srcOrd="5" destOrd="0" parTransId="{73A4C328-CBC5-4198-AED2-D8A0A683E13F}" sibTransId="{FDEBE530-65A2-4A80-9FC2-3C02CCF73947}"/>
    <dgm:cxn modelId="{951087E2-B67B-4DD9-A5B4-9E45AB057915}" type="presOf" srcId="{40606B69-54F5-4E6F-B4F6-87F7E331F761}" destId="{6F4696A5-F1D7-4FAD-B80C-7FF55EDA10A8}" srcOrd="0" destOrd="0" presId="urn:microsoft.com/office/officeart/2018/2/layout/IconVerticalSolidList"/>
    <dgm:cxn modelId="{5920CBE9-A81B-49AB-AA40-B072F1CC14EB}" srcId="{02F675BA-DD59-48E2-A520-D6D1F4641CFF}" destId="{E586E8FB-8AAE-4EBC-9682-F0459D7D744D}" srcOrd="1" destOrd="0" parTransId="{9F4EA674-5E0E-445E-9762-CB2CBDC0DB47}" sibTransId="{75478224-22EC-4C5B-8501-08919ECF0A2E}"/>
    <dgm:cxn modelId="{D29499F5-976E-415C-B9A0-FAB772BCCC7D}" type="presOf" srcId="{5B3182D6-2EBE-4D96-9CAE-631473C14917}" destId="{663D2ED9-2F14-45B6-95F6-30EAEA70D1C3}" srcOrd="0" destOrd="0" presId="urn:microsoft.com/office/officeart/2018/2/layout/IconVerticalSolidList"/>
    <dgm:cxn modelId="{7D9468F6-E519-4B0F-8D72-8CBA5FBAEC50}" srcId="{02F675BA-DD59-48E2-A520-D6D1F4641CFF}" destId="{24D3A923-920A-4BE6-AFED-2A4303CB43D3}" srcOrd="0" destOrd="0" parTransId="{D26BB2AC-C3E3-45CB-8EF5-605F8F762B5D}" sibTransId="{412583ED-D7A3-454F-A9C9-9281B6285B88}"/>
    <dgm:cxn modelId="{0196B5F9-509C-46F4-A2ED-23273E6636BE}" type="presOf" srcId="{F1D6346E-4CEA-417E-B98C-8D7F7E5CE2B4}" destId="{78104A0B-E471-4DC4-8FAC-AB94636AFAC9}" srcOrd="0" destOrd="0" presId="urn:microsoft.com/office/officeart/2018/2/layout/IconVerticalSolidList"/>
    <dgm:cxn modelId="{A0E836A5-B8D7-4510-84BD-5AD4BBC9ED43}" type="presParOf" srcId="{D73130F7-F8DD-4526-910D-7FD70C41A4CC}" destId="{6EB17D53-E709-491F-925A-0FED952DE312}" srcOrd="0" destOrd="0" presId="urn:microsoft.com/office/officeart/2018/2/layout/IconVerticalSolidList"/>
    <dgm:cxn modelId="{618479A7-00AA-43F9-8772-05176544C3DF}" type="presParOf" srcId="{6EB17D53-E709-491F-925A-0FED952DE312}" destId="{8F29C0DB-931F-440D-B5C3-1DA5D12569C3}" srcOrd="0" destOrd="0" presId="urn:microsoft.com/office/officeart/2018/2/layout/IconVerticalSolidList"/>
    <dgm:cxn modelId="{2B364703-9EF9-4BF9-84B4-131A5517F757}" type="presParOf" srcId="{6EB17D53-E709-491F-925A-0FED952DE312}" destId="{B11D70EC-7238-4B4D-A9CF-3B6DF06C0D7F}" srcOrd="1" destOrd="0" presId="urn:microsoft.com/office/officeart/2018/2/layout/IconVerticalSolidList"/>
    <dgm:cxn modelId="{88F5B4DF-EB55-4891-ACB0-E15E3EA75437}" type="presParOf" srcId="{6EB17D53-E709-491F-925A-0FED952DE312}" destId="{24483124-A32B-4E00-BD57-DAD9532AFEFE}" srcOrd="2" destOrd="0" presId="urn:microsoft.com/office/officeart/2018/2/layout/IconVerticalSolidList"/>
    <dgm:cxn modelId="{3FAC8065-21B3-4150-A2B2-E8ACC9A29A75}" type="presParOf" srcId="{6EB17D53-E709-491F-925A-0FED952DE312}" destId="{E7B7CE62-EA25-4A57-8151-7C29E9EEB0F1}" srcOrd="3" destOrd="0" presId="urn:microsoft.com/office/officeart/2018/2/layout/IconVerticalSolidList"/>
    <dgm:cxn modelId="{360D2C4D-FF41-45C4-94DB-31712BF7FD6E}" type="presParOf" srcId="{D73130F7-F8DD-4526-910D-7FD70C41A4CC}" destId="{2A0373DC-AA2E-42E3-B52A-FB2EC776BFF5}" srcOrd="1" destOrd="0" presId="urn:microsoft.com/office/officeart/2018/2/layout/IconVerticalSolidList"/>
    <dgm:cxn modelId="{5F1ED349-AEB8-430E-A2AA-678C88AE268B}" type="presParOf" srcId="{D73130F7-F8DD-4526-910D-7FD70C41A4CC}" destId="{C31105DF-9045-45A4-88A0-A5D78E0F9010}" srcOrd="2" destOrd="0" presId="urn:microsoft.com/office/officeart/2018/2/layout/IconVerticalSolidList"/>
    <dgm:cxn modelId="{1A9B9E96-3FB2-45C9-B36D-1E01175AE1D0}" type="presParOf" srcId="{C31105DF-9045-45A4-88A0-A5D78E0F9010}" destId="{6BC6E58B-148D-4271-81FF-A0029EE75183}" srcOrd="0" destOrd="0" presId="urn:microsoft.com/office/officeart/2018/2/layout/IconVerticalSolidList"/>
    <dgm:cxn modelId="{ABB4B943-2FDC-4D3B-856D-7BE5ACE9E4C3}" type="presParOf" srcId="{C31105DF-9045-45A4-88A0-A5D78E0F9010}" destId="{D8866CA7-7EAE-40D1-AE65-9F890C6F04A0}" srcOrd="1" destOrd="0" presId="urn:microsoft.com/office/officeart/2018/2/layout/IconVerticalSolidList"/>
    <dgm:cxn modelId="{6AA08556-6315-45FC-97B9-E5344BC38770}" type="presParOf" srcId="{C31105DF-9045-45A4-88A0-A5D78E0F9010}" destId="{4EFA2967-1B79-4026-8721-554E1B2B2626}" srcOrd="2" destOrd="0" presId="urn:microsoft.com/office/officeart/2018/2/layout/IconVerticalSolidList"/>
    <dgm:cxn modelId="{14D274AF-1544-426C-BED0-4E979D57F3EB}" type="presParOf" srcId="{C31105DF-9045-45A4-88A0-A5D78E0F9010}" destId="{0DB81CCD-B10C-4967-9C5F-554D8E9FC67D}" srcOrd="3" destOrd="0" presId="urn:microsoft.com/office/officeart/2018/2/layout/IconVerticalSolidList"/>
    <dgm:cxn modelId="{B78F3A04-EABF-4D59-8807-DACB1F086D60}" type="presParOf" srcId="{D73130F7-F8DD-4526-910D-7FD70C41A4CC}" destId="{5A4DD4F0-D371-40C1-9DFF-9702F367C3A4}" srcOrd="3" destOrd="0" presId="urn:microsoft.com/office/officeart/2018/2/layout/IconVerticalSolidList"/>
    <dgm:cxn modelId="{BA50C247-7290-4512-8923-0111AF2D8144}" type="presParOf" srcId="{D73130F7-F8DD-4526-910D-7FD70C41A4CC}" destId="{56AD6CF0-1632-4642-B73E-034846D12744}" srcOrd="4" destOrd="0" presId="urn:microsoft.com/office/officeart/2018/2/layout/IconVerticalSolidList"/>
    <dgm:cxn modelId="{90F7B715-DCCE-4D47-A14F-1AA9BDCE948A}" type="presParOf" srcId="{56AD6CF0-1632-4642-B73E-034846D12744}" destId="{06A60F9A-4493-43F5-9742-E9B437AF5663}" srcOrd="0" destOrd="0" presId="urn:microsoft.com/office/officeart/2018/2/layout/IconVerticalSolidList"/>
    <dgm:cxn modelId="{76B36D19-DA43-4789-9212-659DAE3B00D3}" type="presParOf" srcId="{56AD6CF0-1632-4642-B73E-034846D12744}" destId="{A35095E6-00D9-47D2-880F-ECE288C71F2D}" srcOrd="1" destOrd="0" presId="urn:microsoft.com/office/officeart/2018/2/layout/IconVerticalSolidList"/>
    <dgm:cxn modelId="{EEC0F8A7-7FA4-4C63-AEF3-72016A3C989A}" type="presParOf" srcId="{56AD6CF0-1632-4642-B73E-034846D12744}" destId="{1379BD2C-8F6A-4E60-9AB8-15A32515AE97}" srcOrd="2" destOrd="0" presId="urn:microsoft.com/office/officeart/2018/2/layout/IconVerticalSolidList"/>
    <dgm:cxn modelId="{A4830328-1136-4874-8412-6FD67B434DA3}" type="presParOf" srcId="{56AD6CF0-1632-4642-B73E-034846D12744}" destId="{663D2ED9-2F14-45B6-95F6-30EAEA70D1C3}" srcOrd="3" destOrd="0" presId="urn:microsoft.com/office/officeart/2018/2/layout/IconVerticalSolidList"/>
    <dgm:cxn modelId="{1B64BCE1-0B23-4E34-9ED1-4F93205946CB}" type="presParOf" srcId="{D73130F7-F8DD-4526-910D-7FD70C41A4CC}" destId="{EE83C12C-DB3B-B444-BE75-A818352EDC59}" srcOrd="5" destOrd="0" presId="urn:microsoft.com/office/officeart/2018/2/layout/IconVerticalSolidList"/>
    <dgm:cxn modelId="{05C9E157-26F6-4BD4-8E7C-185D86852993}" type="presParOf" srcId="{D73130F7-F8DD-4526-910D-7FD70C41A4CC}" destId="{5151AACB-4EE6-41F4-9747-696C6C18E37E}" srcOrd="6" destOrd="0" presId="urn:microsoft.com/office/officeart/2018/2/layout/IconVerticalSolidList"/>
    <dgm:cxn modelId="{7097A0D6-CC3F-400A-8F83-56EACCC32F6E}" type="presParOf" srcId="{5151AACB-4EE6-41F4-9747-696C6C18E37E}" destId="{EC5CE7A2-E85D-45B7-BB0D-D0A3A509FA4E}" srcOrd="0" destOrd="0" presId="urn:microsoft.com/office/officeart/2018/2/layout/IconVerticalSolidList"/>
    <dgm:cxn modelId="{1E1C7B77-8850-4CA0-B5BF-BF4E9B159BC1}" type="presParOf" srcId="{5151AACB-4EE6-41F4-9747-696C6C18E37E}" destId="{B89952AC-5BE9-4E7F-AEDA-85BDE6844E61}" srcOrd="1" destOrd="0" presId="urn:microsoft.com/office/officeart/2018/2/layout/IconVerticalSolidList"/>
    <dgm:cxn modelId="{F9E49819-DB69-48F6-94AC-BCCF8AD9BC1C}" type="presParOf" srcId="{5151AACB-4EE6-41F4-9747-696C6C18E37E}" destId="{0E862932-8ABD-46FA-8378-F5198B31E853}" srcOrd="2" destOrd="0" presId="urn:microsoft.com/office/officeart/2018/2/layout/IconVerticalSolidList"/>
    <dgm:cxn modelId="{3990E13F-499C-4F61-BD9B-F4F7712C1E55}" type="presParOf" srcId="{5151AACB-4EE6-41F4-9747-696C6C18E37E}" destId="{71D9FE7B-BAF9-4524-ADC3-150D6BC053C6}" srcOrd="3" destOrd="0" presId="urn:microsoft.com/office/officeart/2018/2/layout/IconVerticalSolidList"/>
    <dgm:cxn modelId="{44A58216-0CE1-4965-81C6-E56933D9A3D8}" type="presParOf" srcId="{D73130F7-F8DD-4526-910D-7FD70C41A4CC}" destId="{DCE2A47E-2F83-4E39-A020-2378FFDC75E6}" srcOrd="7" destOrd="0" presId="urn:microsoft.com/office/officeart/2018/2/layout/IconVerticalSolidList"/>
    <dgm:cxn modelId="{68AA0C17-6790-43EA-A7C6-0BDA95BDBA5D}" type="presParOf" srcId="{D73130F7-F8DD-4526-910D-7FD70C41A4CC}" destId="{E2C244CD-E589-45CD-A80C-71F894F856F8}" srcOrd="8" destOrd="0" presId="urn:microsoft.com/office/officeart/2018/2/layout/IconVerticalSolidList"/>
    <dgm:cxn modelId="{45B72438-E339-48D2-9848-2AA57A1D6647}" type="presParOf" srcId="{E2C244CD-E589-45CD-A80C-71F894F856F8}" destId="{D22C7E33-643C-4B9D-9DA2-BD31DA6E566E}" srcOrd="0" destOrd="0" presId="urn:microsoft.com/office/officeart/2018/2/layout/IconVerticalSolidList"/>
    <dgm:cxn modelId="{2BD4BF08-633A-4747-B995-F6CE73116F90}" type="presParOf" srcId="{E2C244CD-E589-45CD-A80C-71F894F856F8}" destId="{D25C3041-D3DB-43F7-B044-D4613F50C6CE}" srcOrd="1" destOrd="0" presId="urn:microsoft.com/office/officeart/2018/2/layout/IconVerticalSolidList"/>
    <dgm:cxn modelId="{7BC55E32-0786-4F3A-B181-655AD20BAA4A}" type="presParOf" srcId="{E2C244CD-E589-45CD-A80C-71F894F856F8}" destId="{32886282-1D15-4157-A1D7-0BD20304F2BF}" srcOrd="2" destOrd="0" presId="urn:microsoft.com/office/officeart/2018/2/layout/IconVerticalSolidList"/>
    <dgm:cxn modelId="{3B51E6E4-4ADC-42F1-8CC6-8A7058B2628E}" type="presParOf" srcId="{E2C244CD-E589-45CD-A80C-71F894F856F8}" destId="{78104A0B-E471-4DC4-8FAC-AB94636AFAC9}" srcOrd="3" destOrd="0" presId="urn:microsoft.com/office/officeart/2018/2/layout/IconVerticalSolidList"/>
    <dgm:cxn modelId="{8E83C3E5-91AD-4052-9FEF-EB0A2C1CDCD6}" type="presParOf" srcId="{D73130F7-F8DD-4526-910D-7FD70C41A4CC}" destId="{4AC9EE85-CCE0-4E89-A338-910700D3C957}" srcOrd="9" destOrd="0" presId="urn:microsoft.com/office/officeart/2018/2/layout/IconVerticalSolidList"/>
    <dgm:cxn modelId="{6867612A-5C8B-495B-B05F-2C1C4C62CCE1}" type="presParOf" srcId="{D73130F7-F8DD-4526-910D-7FD70C41A4CC}" destId="{E5FBAE01-540F-4AEC-B02A-6D3F5EB7802B}" srcOrd="10" destOrd="0" presId="urn:microsoft.com/office/officeart/2018/2/layout/IconVerticalSolidList"/>
    <dgm:cxn modelId="{32F0934A-75FB-495F-87B9-13E9F6F1285D}" type="presParOf" srcId="{E5FBAE01-540F-4AEC-B02A-6D3F5EB7802B}" destId="{1DF169AF-9EFC-48AE-BDE3-E044F1581741}" srcOrd="0" destOrd="0" presId="urn:microsoft.com/office/officeart/2018/2/layout/IconVerticalSolidList"/>
    <dgm:cxn modelId="{DEB0E9AC-AD39-4D12-9E4F-6B815F5760B6}" type="presParOf" srcId="{E5FBAE01-540F-4AEC-B02A-6D3F5EB7802B}" destId="{39DC3941-1B35-49F1-8ED7-7179F18B0FAE}" srcOrd="1" destOrd="0" presId="urn:microsoft.com/office/officeart/2018/2/layout/IconVerticalSolidList"/>
    <dgm:cxn modelId="{8C75DDF0-2D6C-46A4-8BD1-7A620D036609}" type="presParOf" srcId="{E5FBAE01-540F-4AEC-B02A-6D3F5EB7802B}" destId="{6B8B6B58-D328-402C-9436-B2B8F57F7FF9}" srcOrd="2" destOrd="0" presId="urn:microsoft.com/office/officeart/2018/2/layout/IconVerticalSolidList"/>
    <dgm:cxn modelId="{81AB791D-2E5D-4072-818A-D68F71004BB3}" type="presParOf" srcId="{E5FBAE01-540F-4AEC-B02A-6D3F5EB7802B}" destId="{CAD5FC06-A219-40FC-A551-2D138BD3755D}" srcOrd="3" destOrd="0" presId="urn:microsoft.com/office/officeart/2018/2/layout/IconVerticalSolidList"/>
    <dgm:cxn modelId="{FEF75563-05A5-4E6D-A487-C42697AE9E4D}" type="presParOf" srcId="{D73130F7-F8DD-4526-910D-7FD70C41A4CC}" destId="{1C863C1B-CA69-4EBA-ACBB-FBC020D98602}" srcOrd="11" destOrd="0" presId="urn:microsoft.com/office/officeart/2018/2/layout/IconVerticalSolidList"/>
    <dgm:cxn modelId="{E4B3E890-CC2C-4C68-8E17-53BB974C566D}" type="presParOf" srcId="{D73130F7-F8DD-4526-910D-7FD70C41A4CC}" destId="{008766C8-BDB3-4974-B803-F3C107DF62CA}" srcOrd="12" destOrd="0" presId="urn:microsoft.com/office/officeart/2018/2/layout/IconVerticalSolidList"/>
    <dgm:cxn modelId="{D7C386AE-54F3-43B1-A17A-2085A1444C15}" type="presParOf" srcId="{008766C8-BDB3-4974-B803-F3C107DF62CA}" destId="{EEE751E1-6EC5-46B5-B253-079E24257F1C}" srcOrd="0" destOrd="0" presId="urn:microsoft.com/office/officeart/2018/2/layout/IconVerticalSolidList"/>
    <dgm:cxn modelId="{3220BF04-0546-49C6-A70E-180BF642766B}" type="presParOf" srcId="{008766C8-BDB3-4974-B803-F3C107DF62CA}" destId="{4C08CDFB-33EA-4007-BDF7-0D784733C057}" srcOrd="1" destOrd="0" presId="urn:microsoft.com/office/officeart/2018/2/layout/IconVerticalSolidList"/>
    <dgm:cxn modelId="{63A5851A-57E8-4FA5-A6D9-5D9060F628DD}" type="presParOf" srcId="{008766C8-BDB3-4974-B803-F3C107DF62CA}" destId="{6E04D927-16B6-4CBD-84CD-D2CA66AE7495}" srcOrd="2" destOrd="0" presId="urn:microsoft.com/office/officeart/2018/2/layout/IconVerticalSolidList"/>
    <dgm:cxn modelId="{4B258AFC-5191-4249-BE81-0F4D452BEC21}" type="presParOf" srcId="{008766C8-BDB3-4974-B803-F3C107DF62CA}" destId="{6F4696A5-F1D7-4FAD-B80C-7FF55EDA10A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0D39F61-A2F5-4C6B-9B8F-5078974AE53E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BD08991-AE7D-42A1-BDD1-A0B6FFF5B64C}">
      <dgm:prSet phldrT="[Text]"/>
      <dgm:spPr/>
      <dgm:t>
        <a:bodyPr/>
        <a:lstStyle/>
        <a:p>
          <a:r>
            <a:rPr lang="en-US" dirty="0"/>
            <a:t>Check  Python dictionary (cache) if it is present </a:t>
          </a:r>
        </a:p>
      </dgm:t>
    </dgm:pt>
    <dgm:pt modelId="{C97868AB-C15C-4312-B38C-55B50A0F591D}" type="parTrans" cxnId="{1764D977-585D-4356-B723-1AA3E40855E4}">
      <dgm:prSet/>
      <dgm:spPr/>
      <dgm:t>
        <a:bodyPr/>
        <a:lstStyle/>
        <a:p>
          <a:endParaRPr lang="en-US"/>
        </a:p>
      </dgm:t>
    </dgm:pt>
    <dgm:pt modelId="{A569C8A5-CB9A-4547-A6D7-8D4446D2F04D}" type="sibTrans" cxnId="{1764D977-585D-4356-B723-1AA3E40855E4}">
      <dgm:prSet/>
      <dgm:spPr/>
      <dgm:t>
        <a:bodyPr/>
        <a:lstStyle/>
        <a:p>
          <a:endParaRPr lang="en-US"/>
        </a:p>
      </dgm:t>
    </dgm:pt>
    <dgm:pt modelId="{6BAD7CFB-361C-43B9-B08A-244D630B480A}">
      <dgm:prSet phldrT="[Text]"/>
      <dgm:spPr/>
      <dgm:t>
        <a:bodyPr/>
        <a:lstStyle/>
        <a:p>
          <a:r>
            <a:rPr lang="en-US" dirty="0"/>
            <a:t>If No, get the user data from disk </a:t>
          </a:r>
        </a:p>
        <a:p>
          <a:r>
            <a:rPr lang="en-US" dirty="0"/>
            <a:t>(PostgreSQL)</a:t>
          </a:r>
        </a:p>
      </dgm:t>
    </dgm:pt>
    <dgm:pt modelId="{EF0A6959-95CA-4857-951F-DAB9EB5C8C9C}" type="parTrans" cxnId="{F2EC8B38-E0C4-49B8-A78D-3975DF4D74C8}">
      <dgm:prSet/>
      <dgm:spPr/>
      <dgm:t>
        <a:bodyPr/>
        <a:lstStyle/>
        <a:p>
          <a:endParaRPr lang="en-US"/>
        </a:p>
      </dgm:t>
    </dgm:pt>
    <dgm:pt modelId="{B5CACE14-CC50-435D-886D-A59BC8A77F43}" type="sibTrans" cxnId="{F2EC8B38-E0C4-49B8-A78D-3975DF4D74C8}">
      <dgm:prSet/>
      <dgm:spPr/>
      <dgm:t>
        <a:bodyPr/>
        <a:lstStyle/>
        <a:p>
          <a:endParaRPr lang="en-US"/>
        </a:p>
      </dgm:t>
    </dgm:pt>
    <dgm:pt modelId="{6375DDE5-3C53-4D69-A141-108569C0F0CB}">
      <dgm:prSet/>
      <dgm:spPr/>
      <dgm:t>
        <a:bodyPr/>
        <a:lstStyle/>
        <a:p>
          <a:r>
            <a:rPr lang="en-US" dirty="0"/>
            <a:t>If Yes, get the tweet data from python dictionary</a:t>
          </a:r>
          <a:endParaRPr lang="en-IN" dirty="0"/>
        </a:p>
      </dgm:t>
    </dgm:pt>
    <dgm:pt modelId="{D42D47E5-4DBC-4438-B67A-65999051CB92}" type="parTrans" cxnId="{86D04062-AA7A-4655-B141-71DAC37ACD8D}">
      <dgm:prSet/>
      <dgm:spPr/>
      <dgm:t>
        <a:bodyPr/>
        <a:lstStyle/>
        <a:p>
          <a:endParaRPr lang="en-US"/>
        </a:p>
      </dgm:t>
    </dgm:pt>
    <dgm:pt modelId="{771CD74C-DA15-4D13-8555-FA00086B6BB4}" type="sibTrans" cxnId="{86D04062-AA7A-4655-B141-71DAC37ACD8D}">
      <dgm:prSet/>
      <dgm:spPr/>
      <dgm:t>
        <a:bodyPr/>
        <a:lstStyle/>
        <a:p>
          <a:endParaRPr lang="en-US"/>
        </a:p>
      </dgm:t>
    </dgm:pt>
    <dgm:pt modelId="{C082C669-3DAE-42FB-BC52-6434B68A23DB}">
      <dgm:prSet/>
      <dgm:spPr/>
      <dgm:t>
        <a:bodyPr/>
        <a:lstStyle/>
        <a:p>
          <a:r>
            <a:rPr lang="en-US" dirty="0"/>
            <a:t>If No, get the  tweets data from disk </a:t>
          </a:r>
        </a:p>
        <a:p>
          <a:r>
            <a:rPr lang="en-US" dirty="0"/>
            <a:t>(MongoDB)</a:t>
          </a:r>
          <a:endParaRPr lang="en-IN" dirty="0"/>
        </a:p>
      </dgm:t>
    </dgm:pt>
    <dgm:pt modelId="{DF57960F-BE9C-4195-82AF-EE987DDCCFEC}" type="parTrans" cxnId="{8D2EFA23-1D9E-43FA-8B43-989DE2BB5413}">
      <dgm:prSet/>
      <dgm:spPr/>
      <dgm:t>
        <a:bodyPr/>
        <a:lstStyle/>
        <a:p>
          <a:endParaRPr lang="en-US"/>
        </a:p>
      </dgm:t>
    </dgm:pt>
    <dgm:pt modelId="{186FECD1-799A-4427-9CDE-6372CB744924}" type="sibTrans" cxnId="{8D2EFA23-1D9E-43FA-8B43-989DE2BB5413}">
      <dgm:prSet/>
      <dgm:spPr/>
      <dgm:t>
        <a:bodyPr/>
        <a:lstStyle/>
        <a:p>
          <a:endParaRPr lang="en-US"/>
        </a:p>
      </dgm:t>
    </dgm:pt>
    <dgm:pt modelId="{2EA3DB7C-11C4-43EA-8A96-C664ECE96EBE}">
      <dgm:prSet/>
      <dgm:spPr/>
      <dgm:t>
        <a:bodyPr/>
        <a:lstStyle/>
        <a:p>
          <a:r>
            <a:rPr lang="en-US" dirty="0"/>
            <a:t>Display results and add query to cache</a:t>
          </a:r>
          <a:endParaRPr lang="en-IN" dirty="0"/>
        </a:p>
      </dgm:t>
    </dgm:pt>
    <dgm:pt modelId="{63DF67B7-7A1B-4C75-BB0C-C69E968B3E56}" type="parTrans" cxnId="{60A7152D-10A5-4840-95AE-9F7413FEC510}">
      <dgm:prSet/>
      <dgm:spPr/>
      <dgm:t>
        <a:bodyPr/>
        <a:lstStyle/>
        <a:p>
          <a:endParaRPr lang="en-US"/>
        </a:p>
      </dgm:t>
    </dgm:pt>
    <dgm:pt modelId="{52CF2E4E-2141-4B59-BEAF-56C949F984EF}" type="sibTrans" cxnId="{60A7152D-10A5-4840-95AE-9F7413FEC510}">
      <dgm:prSet/>
      <dgm:spPr/>
      <dgm:t>
        <a:bodyPr/>
        <a:lstStyle/>
        <a:p>
          <a:endParaRPr lang="en-US"/>
        </a:p>
      </dgm:t>
    </dgm:pt>
    <dgm:pt modelId="{C3D07A3F-B78E-44F9-8589-E1CF31AD3EA8}" type="pres">
      <dgm:prSet presAssocID="{E0D39F61-A2F5-4C6B-9B8F-5078974AE53E}" presName="CompostProcess" presStyleCnt="0">
        <dgm:presLayoutVars>
          <dgm:dir/>
          <dgm:resizeHandles val="exact"/>
        </dgm:presLayoutVars>
      </dgm:prSet>
      <dgm:spPr/>
    </dgm:pt>
    <dgm:pt modelId="{A2DB1B07-0B56-4089-9899-11085BD158F5}" type="pres">
      <dgm:prSet presAssocID="{E0D39F61-A2F5-4C6B-9B8F-5078974AE53E}" presName="arrow" presStyleLbl="bgShp" presStyleIdx="0" presStyleCnt="1" custLinFactNeighborX="4525" custLinFactNeighborY="-17204"/>
      <dgm:spPr/>
    </dgm:pt>
    <dgm:pt modelId="{C162D532-8272-43BB-B82C-08E5ED216F0B}" type="pres">
      <dgm:prSet presAssocID="{E0D39F61-A2F5-4C6B-9B8F-5078974AE53E}" presName="linearProcess" presStyleCnt="0"/>
      <dgm:spPr/>
    </dgm:pt>
    <dgm:pt modelId="{E5FE8915-B826-487A-89E3-039E8076B024}" type="pres">
      <dgm:prSet presAssocID="{4BD08991-AE7D-42A1-BDD1-A0B6FFF5B64C}" presName="textNode" presStyleLbl="node1" presStyleIdx="0" presStyleCnt="5">
        <dgm:presLayoutVars>
          <dgm:bulletEnabled val="1"/>
        </dgm:presLayoutVars>
      </dgm:prSet>
      <dgm:spPr/>
    </dgm:pt>
    <dgm:pt modelId="{132C78F5-A171-48B7-8BDD-2A16D3119AA0}" type="pres">
      <dgm:prSet presAssocID="{A569C8A5-CB9A-4547-A6D7-8D4446D2F04D}" presName="sibTrans" presStyleCnt="0"/>
      <dgm:spPr/>
    </dgm:pt>
    <dgm:pt modelId="{EDBC7BAD-B0B7-4F4E-B7B7-81F6AE586FA9}" type="pres">
      <dgm:prSet presAssocID="{6375DDE5-3C53-4D69-A141-108569C0F0CB}" presName="textNode" presStyleLbl="node1" presStyleIdx="1" presStyleCnt="5">
        <dgm:presLayoutVars>
          <dgm:bulletEnabled val="1"/>
        </dgm:presLayoutVars>
      </dgm:prSet>
      <dgm:spPr/>
    </dgm:pt>
    <dgm:pt modelId="{3CD0AF80-392D-46B6-A40F-1166A8F44A5F}" type="pres">
      <dgm:prSet presAssocID="{771CD74C-DA15-4D13-8555-FA00086B6BB4}" presName="sibTrans" presStyleCnt="0"/>
      <dgm:spPr/>
    </dgm:pt>
    <dgm:pt modelId="{D1B1A569-819A-4156-94DF-451F7794A5C8}" type="pres">
      <dgm:prSet presAssocID="{6BAD7CFB-361C-43B9-B08A-244D630B480A}" presName="textNode" presStyleLbl="node1" presStyleIdx="2" presStyleCnt="5">
        <dgm:presLayoutVars>
          <dgm:bulletEnabled val="1"/>
        </dgm:presLayoutVars>
      </dgm:prSet>
      <dgm:spPr/>
    </dgm:pt>
    <dgm:pt modelId="{188C07D6-36DB-4CF4-9440-5794AFD04C5F}" type="pres">
      <dgm:prSet presAssocID="{B5CACE14-CC50-435D-886D-A59BC8A77F43}" presName="sibTrans" presStyleCnt="0"/>
      <dgm:spPr/>
    </dgm:pt>
    <dgm:pt modelId="{F49B60FF-C693-4DD2-95C3-EF53568AB4AC}" type="pres">
      <dgm:prSet presAssocID="{C082C669-3DAE-42FB-BC52-6434B68A23DB}" presName="textNode" presStyleLbl="node1" presStyleIdx="3" presStyleCnt="5">
        <dgm:presLayoutVars>
          <dgm:bulletEnabled val="1"/>
        </dgm:presLayoutVars>
      </dgm:prSet>
      <dgm:spPr/>
    </dgm:pt>
    <dgm:pt modelId="{2A8AE8F8-2B1B-4AAB-B585-836238B72365}" type="pres">
      <dgm:prSet presAssocID="{186FECD1-799A-4427-9CDE-6372CB744924}" presName="sibTrans" presStyleCnt="0"/>
      <dgm:spPr/>
    </dgm:pt>
    <dgm:pt modelId="{FA9FFBBB-4436-4855-87B9-CC1491FEB8DA}" type="pres">
      <dgm:prSet presAssocID="{2EA3DB7C-11C4-43EA-8A96-C664ECE96EBE}" presName="textNode" presStyleLbl="node1" presStyleIdx="4" presStyleCnt="5">
        <dgm:presLayoutVars>
          <dgm:bulletEnabled val="1"/>
        </dgm:presLayoutVars>
      </dgm:prSet>
      <dgm:spPr/>
    </dgm:pt>
  </dgm:ptLst>
  <dgm:cxnLst>
    <dgm:cxn modelId="{8D2EFA23-1D9E-43FA-8B43-989DE2BB5413}" srcId="{E0D39F61-A2F5-4C6B-9B8F-5078974AE53E}" destId="{C082C669-3DAE-42FB-BC52-6434B68A23DB}" srcOrd="3" destOrd="0" parTransId="{DF57960F-BE9C-4195-82AF-EE987DDCCFEC}" sibTransId="{186FECD1-799A-4427-9CDE-6372CB744924}"/>
    <dgm:cxn modelId="{60A7152D-10A5-4840-95AE-9F7413FEC510}" srcId="{E0D39F61-A2F5-4C6B-9B8F-5078974AE53E}" destId="{2EA3DB7C-11C4-43EA-8A96-C664ECE96EBE}" srcOrd="4" destOrd="0" parTransId="{63DF67B7-7A1B-4C75-BB0C-C69E968B3E56}" sibTransId="{52CF2E4E-2141-4B59-BEAF-56C949F984EF}"/>
    <dgm:cxn modelId="{F2EC8B38-E0C4-49B8-A78D-3975DF4D74C8}" srcId="{E0D39F61-A2F5-4C6B-9B8F-5078974AE53E}" destId="{6BAD7CFB-361C-43B9-B08A-244D630B480A}" srcOrd="2" destOrd="0" parTransId="{EF0A6959-95CA-4857-951F-DAB9EB5C8C9C}" sibTransId="{B5CACE14-CC50-435D-886D-A59BC8A77F43}"/>
    <dgm:cxn modelId="{86D04062-AA7A-4655-B141-71DAC37ACD8D}" srcId="{E0D39F61-A2F5-4C6B-9B8F-5078974AE53E}" destId="{6375DDE5-3C53-4D69-A141-108569C0F0CB}" srcOrd="1" destOrd="0" parTransId="{D42D47E5-4DBC-4438-B67A-65999051CB92}" sibTransId="{771CD74C-DA15-4D13-8555-FA00086B6BB4}"/>
    <dgm:cxn modelId="{AAF2A047-2498-4BE9-B0AB-54BF9124BD89}" type="presOf" srcId="{4BD08991-AE7D-42A1-BDD1-A0B6FFF5B64C}" destId="{E5FE8915-B826-487A-89E3-039E8076B024}" srcOrd="0" destOrd="0" presId="urn:microsoft.com/office/officeart/2005/8/layout/hProcess9"/>
    <dgm:cxn modelId="{00150B4B-976D-4A66-A0CE-97C2E6FDDD47}" type="presOf" srcId="{6BAD7CFB-361C-43B9-B08A-244D630B480A}" destId="{D1B1A569-819A-4156-94DF-451F7794A5C8}" srcOrd="0" destOrd="0" presId="urn:microsoft.com/office/officeart/2005/8/layout/hProcess9"/>
    <dgm:cxn modelId="{313B806F-C722-413E-B143-EC44E98CF3E0}" type="presOf" srcId="{2EA3DB7C-11C4-43EA-8A96-C664ECE96EBE}" destId="{FA9FFBBB-4436-4855-87B9-CC1491FEB8DA}" srcOrd="0" destOrd="0" presId="urn:microsoft.com/office/officeart/2005/8/layout/hProcess9"/>
    <dgm:cxn modelId="{B6074F75-A2E3-4A8A-B203-B8C2924ACFF2}" type="presOf" srcId="{E0D39F61-A2F5-4C6B-9B8F-5078974AE53E}" destId="{C3D07A3F-B78E-44F9-8589-E1CF31AD3EA8}" srcOrd="0" destOrd="0" presId="urn:microsoft.com/office/officeart/2005/8/layout/hProcess9"/>
    <dgm:cxn modelId="{1764D977-585D-4356-B723-1AA3E40855E4}" srcId="{E0D39F61-A2F5-4C6B-9B8F-5078974AE53E}" destId="{4BD08991-AE7D-42A1-BDD1-A0B6FFF5B64C}" srcOrd="0" destOrd="0" parTransId="{C97868AB-C15C-4312-B38C-55B50A0F591D}" sibTransId="{A569C8A5-CB9A-4547-A6D7-8D4446D2F04D}"/>
    <dgm:cxn modelId="{43085ED6-BDB5-4788-808C-D4D4DB5D36AC}" type="presOf" srcId="{C082C669-3DAE-42FB-BC52-6434B68A23DB}" destId="{F49B60FF-C693-4DD2-95C3-EF53568AB4AC}" srcOrd="0" destOrd="0" presId="urn:microsoft.com/office/officeart/2005/8/layout/hProcess9"/>
    <dgm:cxn modelId="{DDF5C2DC-BA83-4FBC-8137-2F0E171F9C11}" type="presOf" srcId="{6375DDE5-3C53-4D69-A141-108569C0F0CB}" destId="{EDBC7BAD-B0B7-4F4E-B7B7-81F6AE586FA9}" srcOrd="0" destOrd="0" presId="urn:microsoft.com/office/officeart/2005/8/layout/hProcess9"/>
    <dgm:cxn modelId="{32B6F0BC-5E12-436B-88C2-B7A879514ED8}" type="presParOf" srcId="{C3D07A3F-B78E-44F9-8589-E1CF31AD3EA8}" destId="{A2DB1B07-0B56-4089-9899-11085BD158F5}" srcOrd="0" destOrd="0" presId="urn:microsoft.com/office/officeart/2005/8/layout/hProcess9"/>
    <dgm:cxn modelId="{8FB5553D-06C3-4957-9334-469B175BE958}" type="presParOf" srcId="{C3D07A3F-B78E-44F9-8589-E1CF31AD3EA8}" destId="{C162D532-8272-43BB-B82C-08E5ED216F0B}" srcOrd="1" destOrd="0" presId="urn:microsoft.com/office/officeart/2005/8/layout/hProcess9"/>
    <dgm:cxn modelId="{55EAD09A-9722-46F3-B678-45C6B2A6BA4B}" type="presParOf" srcId="{C162D532-8272-43BB-B82C-08E5ED216F0B}" destId="{E5FE8915-B826-487A-89E3-039E8076B024}" srcOrd="0" destOrd="0" presId="urn:microsoft.com/office/officeart/2005/8/layout/hProcess9"/>
    <dgm:cxn modelId="{DAB9FB0F-78FA-4DAA-8790-FF2E893FEDD0}" type="presParOf" srcId="{C162D532-8272-43BB-B82C-08E5ED216F0B}" destId="{132C78F5-A171-48B7-8BDD-2A16D3119AA0}" srcOrd="1" destOrd="0" presId="urn:microsoft.com/office/officeart/2005/8/layout/hProcess9"/>
    <dgm:cxn modelId="{05223123-2047-4A94-AB1A-C33B7DAF9F70}" type="presParOf" srcId="{C162D532-8272-43BB-B82C-08E5ED216F0B}" destId="{EDBC7BAD-B0B7-4F4E-B7B7-81F6AE586FA9}" srcOrd="2" destOrd="0" presId="urn:microsoft.com/office/officeart/2005/8/layout/hProcess9"/>
    <dgm:cxn modelId="{6F6B5F07-F648-4A21-A80D-45C4ABC87AE6}" type="presParOf" srcId="{C162D532-8272-43BB-B82C-08E5ED216F0B}" destId="{3CD0AF80-392D-46B6-A40F-1166A8F44A5F}" srcOrd="3" destOrd="0" presId="urn:microsoft.com/office/officeart/2005/8/layout/hProcess9"/>
    <dgm:cxn modelId="{0BA44B9F-04D1-4864-B242-5B176D86B2A0}" type="presParOf" srcId="{C162D532-8272-43BB-B82C-08E5ED216F0B}" destId="{D1B1A569-819A-4156-94DF-451F7794A5C8}" srcOrd="4" destOrd="0" presId="urn:microsoft.com/office/officeart/2005/8/layout/hProcess9"/>
    <dgm:cxn modelId="{36CA3465-C707-48E6-A64E-B831F7E2A062}" type="presParOf" srcId="{C162D532-8272-43BB-B82C-08E5ED216F0B}" destId="{188C07D6-36DB-4CF4-9440-5794AFD04C5F}" srcOrd="5" destOrd="0" presId="urn:microsoft.com/office/officeart/2005/8/layout/hProcess9"/>
    <dgm:cxn modelId="{87694CD1-929C-436A-9F24-E002B9351A82}" type="presParOf" srcId="{C162D532-8272-43BB-B82C-08E5ED216F0B}" destId="{F49B60FF-C693-4DD2-95C3-EF53568AB4AC}" srcOrd="6" destOrd="0" presId="urn:microsoft.com/office/officeart/2005/8/layout/hProcess9"/>
    <dgm:cxn modelId="{0895F48E-51ED-49CE-A223-10ECF7284B25}" type="presParOf" srcId="{C162D532-8272-43BB-B82C-08E5ED216F0B}" destId="{2A8AE8F8-2B1B-4AAB-B585-836238B72365}" srcOrd="7" destOrd="0" presId="urn:microsoft.com/office/officeart/2005/8/layout/hProcess9"/>
    <dgm:cxn modelId="{8258C538-1D23-41F4-91C2-557FD68EE808}" type="presParOf" srcId="{C162D532-8272-43BB-B82C-08E5ED216F0B}" destId="{FA9FFBBB-4436-4855-87B9-CC1491FEB8DA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36534C-EFB7-4C1F-9107-786C1592A12F}">
      <dsp:nvSpPr>
        <dsp:cNvPr id="0" name=""/>
        <dsp:cNvSpPr/>
      </dsp:nvSpPr>
      <dsp:spPr>
        <a:xfrm>
          <a:off x="0" y="1901"/>
          <a:ext cx="6301601" cy="8103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568BA6-92FB-4214-BDD3-B3217F94FC77}">
      <dsp:nvSpPr>
        <dsp:cNvPr id="0" name=""/>
        <dsp:cNvSpPr/>
      </dsp:nvSpPr>
      <dsp:spPr>
        <a:xfrm>
          <a:off x="245129" y="184229"/>
          <a:ext cx="445690" cy="44569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D38B71-94AE-403E-8FDE-020F409057FE}">
      <dsp:nvSpPr>
        <dsp:cNvPr id="0" name=""/>
        <dsp:cNvSpPr/>
      </dsp:nvSpPr>
      <dsp:spPr>
        <a:xfrm>
          <a:off x="935949" y="1901"/>
          <a:ext cx="5365651" cy="8103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762" tIns="85762" rIns="85762" bIns="8576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latin typeface="Arial" panose="020B0604020202020204" pitchFamily="34" charset="0"/>
              <a:cs typeface="Arial" panose="020B0604020202020204" pitchFamily="34" charset="0"/>
            </a:rPr>
            <a:t>Installed Postgres and establish a connection</a:t>
          </a:r>
        </a:p>
      </dsp:txBody>
      <dsp:txXfrm>
        <a:off x="935949" y="1901"/>
        <a:ext cx="5365651" cy="810345"/>
      </dsp:txXfrm>
    </dsp:sp>
    <dsp:sp modelId="{E89C66A8-6D83-45A3-9F4E-20BBE4FAC4F2}">
      <dsp:nvSpPr>
        <dsp:cNvPr id="0" name=""/>
        <dsp:cNvSpPr/>
      </dsp:nvSpPr>
      <dsp:spPr>
        <a:xfrm>
          <a:off x="0" y="1014833"/>
          <a:ext cx="6301601" cy="8103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A6B38D-80C1-4729-8205-9A6302A726C3}">
      <dsp:nvSpPr>
        <dsp:cNvPr id="0" name=""/>
        <dsp:cNvSpPr/>
      </dsp:nvSpPr>
      <dsp:spPr>
        <a:xfrm>
          <a:off x="245129" y="1197161"/>
          <a:ext cx="445690" cy="44569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BD8456-791A-45E1-97CA-0949BC8F7A70}">
      <dsp:nvSpPr>
        <dsp:cNvPr id="0" name=""/>
        <dsp:cNvSpPr/>
      </dsp:nvSpPr>
      <dsp:spPr>
        <a:xfrm>
          <a:off x="935949" y="1014833"/>
          <a:ext cx="5365651" cy="8103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762" tIns="85762" rIns="85762" bIns="8576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latin typeface="Arial" panose="020B0604020202020204" pitchFamily="34" charset="0"/>
              <a:cs typeface="Arial" panose="020B0604020202020204" pitchFamily="34" charset="0"/>
            </a:rPr>
            <a:t>Create a table ”</a:t>
          </a:r>
          <a:r>
            <a:rPr lang="en-IN" sz="1900" b="1" kern="1200">
              <a:latin typeface="Arial" panose="020B0604020202020204" pitchFamily="34" charset="0"/>
              <a:cs typeface="Arial" panose="020B0604020202020204" pitchFamily="34" charset="0"/>
            </a:rPr>
            <a:t>twitter_users_partitioned</a:t>
          </a:r>
          <a:r>
            <a:rPr lang="en-US" sz="1900" kern="1200">
              <a:latin typeface="Arial" panose="020B0604020202020204" pitchFamily="34" charset="0"/>
              <a:cs typeface="Arial" panose="020B0604020202020204" pitchFamily="34" charset="0"/>
            </a:rPr>
            <a:t>”</a:t>
          </a:r>
        </a:p>
      </dsp:txBody>
      <dsp:txXfrm>
        <a:off x="935949" y="1014833"/>
        <a:ext cx="5365651" cy="810345"/>
      </dsp:txXfrm>
    </dsp:sp>
    <dsp:sp modelId="{BAD01A92-9B95-420E-BBD3-50CA2EA7D6D7}">
      <dsp:nvSpPr>
        <dsp:cNvPr id="0" name=""/>
        <dsp:cNvSpPr/>
      </dsp:nvSpPr>
      <dsp:spPr>
        <a:xfrm>
          <a:off x="0" y="2027765"/>
          <a:ext cx="6301601" cy="8103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220C61-BE07-48D1-A2B6-5C3AAB7472C2}">
      <dsp:nvSpPr>
        <dsp:cNvPr id="0" name=""/>
        <dsp:cNvSpPr/>
      </dsp:nvSpPr>
      <dsp:spPr>
        <a:xfrm>
          <a:off x="245129" y="2210093"/>
          <a:ext cx="445690" cy="44569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926133-D8D4-4710-B075-6A40AD43F842}">
      <dsp:nvSpPr>
        <dsp:cNvPr id="0" name=""/>
        <dsp:cNvSpPr/>
      </dsp:nvSpPr>
      <dsp:spPr>
        <a:xfrm>
          <a:off x="935949" y="2027765"/>
          <a:ext cx="5365651" cy="8103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762" tIns="85762" rIns="85762" bIns="8576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latin typeface="Arial" panose="020B0604020202020204" pitchFamily="34" charset="0"/>
              <a:cs typeface="Arial" panose="020B0604020202020204" pitchFamily="34" charset="0"/>
            </a:rPr>
            <a:t>Create an index on ‘name’ and compound index on </a:t>
          </a:r>
          <a:r>
            <a:rPr lang="en-IN" sz="1900" kern="1200">
              <a:latin typeface="Arial" panose="020B0604020202020204" pitchFamily="34" charset="0"/>
              <a:cs typeface="Arial" panose="020B0604020202020204" pitchFamily="34" charset="0"/>
            </a:rPr>
            <a:t>"</a:t>
          </a:r>
          <a:r>
            <a:rPr lang="en-IN" sz="1900" b="1" kern="1200">
              <a:latin typeface="Arial" panose="020B0604020202020204" pitchFamily="34" charset="0"/>
              <a:cs typeface="Arial" panose="020B0604020202020204" pitchFamily="34" charset="0"/>
            </a:rPr>
            <a:t>followers_count</a:t>
          </a:r>
          <a:r>
            <a:rPr lang="en-IN" sz="1900" kern="1200">
              <a:latin typeface="Arial" panose="020B0604020202020204" pitchFamily="34" charset="0"/>
              <a:cs typeface="Arial" panose="020B0604020202020204" pitchFamily="34" charset="0"/>
            </a:rPr>
            <a:t>“ &amp; "</a:t>
          </a:r>
          <a:r>
            <a:rPr lang="en-IN" sz="1900" b="1" kern="1200">
              <a:latin typeface="Arial" panose="020B0604020202020204" pitchFamily="34" charset="0"/>
              <a:cs typeface="Arial" panose="020B0604020202020204" pitchFamily="34" charset="0"/>
            </a:rPr>
            <a:t>verified</a:t>
          </a:r>
          <a:r>
            <a:rPr lang="en-IN" sz="1900" kern="1200">
              <a:latin typeface="Arial" panose="020B0604020202020204" pitchFamily="34" charset="0"/>
              <a:cs typeface="Arial" panose="020B0604020202020204" pitchFamily="34" charset="0"/>
            </a:rPr>
            <a:t>"</a:t>
          </a:r>
          <a:r>
            <a:rPr lang="en-US" sz="1900" kern="1200">
              <a:latin typeface="Arial" panose="020B0604020202020204" pitchFamily="34" charset="0"/>
              <a:cs typeface="Arial" panose="020B0604020202020204" pitchFamily="34" charset="0"/>
            </a:rPr>
            <a:t> </a:t>
          </a:r>
        </a:p>
      </dsp:txBody>
      <dsp:txXfrm>
        <a:off x="935949" y="2027765"/>
        <a:ext cx="5365651" cy="810345"/>
      </dsp:txXfrm>
    </dsp:sp>
    <dsp:sp modelId="{CBFD8685-13D5-44A7-87F5-6A57D67DAE7F}">
      <dsp:nvSpPr>
        <dsp:cNvPr id="0" name=""/>
        <dsp:cNvSpPr/>
      </dsp:nvSpPr>
      <dsp:spPr>
        <a:xfrm>
          <a:off x="0" y="3040697"/>
          <a:ext cx="6301601" cy="8103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52DFF0-B64F-443C-A73F-9DF74F356226}">
      <dsp:nvSpPr>
        <dsp:cNvPr id="0" name=""/>
        <dsp:cNvSpPr/>
      </dsp:nvSpPr>
      <dsp:spPr>
        <a:xfrm>
          <a:off x="245129" y="3223025"/>
          <a:ext cx="445690" cy="44569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777D69-8142-4D42-81BC-21406FB916F0}">
      <dsp:nvSpPr>
        <dsp:cNvPr id="0" name=""/>
        <dsp:cNvSpPr/>
      </dsp:nvSpPr>
      <dsp:spPr>
        <a:xfrm>
          <a:off x="935949" y="3040697"/>
          <a:ext cx="5365651" cy="8103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762" tIns="85762" rIns="85762" bIns="8576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The </a:t>
          </a:r>
          <a:r>
            <a:rPr lang="en-IN" sz="1900" b="1" i="0" kern="1200"/>
            <a:t>insert_user_info </a:t>
          </a:r>
          <a:r>
            <a:rPr lang="en-US" sz="1900" b="0" i="0" kern="1200"/>
            <a:t>function is designed to insert data into the </a:t>
          </a:r>
          <a:r>
            <a:rPr lang="en-IN" sz="1900" b="1" i="0" kern="1200"/>
            <a:t>twitter_users_partitioned</a:t>
          </a:r>
          <a:r>
            <a:rPr lang="en-US" sz="1900" b="0" i="0" kern="1200"/>
            <a:t> table</a:t>
          </a:r>
          <a:endParaRPr lang="en-US" sz="19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935949" y="3040697"/>
        <a:ext cx="5365651" cy="810345"/>
      </dsp:txXfrm>
    </dsp:sp>
    <dsp:sp modelId="{4157DEFD-845F-46A6-BE53-4AD097E43A92}">
      <dsp:nvSpPr>
        <dsp:cNvPr id="0" name=""/>
        <dsp:cNvSpPr/>
      </dsp:nvSpPr>
      <dsp:spPr>
        <a:xfrm>
          <a:off x="0" y="4053629"/>
          <a:ext cx="6301601" cy="8103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84D7C6-4696-46E9-8DFA-F440610E68E3}">
      <dsp:nvSpPr>
        <dsp:cNvPr id="0" name=""/>
        <dsp:cNvSpPr/>
      </dsp:nvSpPr>
      <dsp:spPr>
        <a:xfrm>
          <a:off x="245129" y="4235957"/>
          <a:ext cx="445690" cy="44569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2D50EA-66AB-4EC7-BF96-53DD7136110E}">
      <dsp:nvSpPr>
        <dsp:cNvPr id="0" name=""/>
        <dsp:cNvSpPr/>
      </dsp:nvSpPr>
      <dsp:spPr>
        <a:xfrm>
          <a:off x="935949" y="4053629"/>
          <a:ext cx="5365651" cy="8103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762" tIns="85762" rIns="85762" bIns="8576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latin typeface="Arial" panose="020B0604020202020204" pitchFamily="34" charset="0"/>
              <a:cs typeface="Arial" panose="020B0604020202020204" pitchFamily="34" charset="0"/>
            </a:rPr>
            <a:t>Load each record at a time</a:t>
          </a:r>
        </a:p>
      </dsp:txBody>
      <dsp:txXfrm>
        <a:off x="935949" y="4053629"/>
        <a:ext cx="5365651" cy="810345"/>
      </dsp:txXfrm>
    </dsp:sp>
    <dsp:sp modelId="{0AF2DA03-D947-4FFB-BD72-ADA7AE0B1369}">
      <dsp:nvSpPr>
        <dsp:cNvPr id="0" name=""/>
        <dsp:cNvSpPr/>
      </dsp:nvSpPr>
      <dsp:spPr>
        <a:xfrm>
          <a:off x="0" y="5066561"/>
          <a:ext cx="6301601" cy="8103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893106-3CDE-4E1B-BAE2-DB14DAD52D9C}">
      <dsp:nvSpPr>
        <dsp:cNvPr id="0" name=""/>
        <dsp:cNvSpPr/>
      </dsp:nvSpPr>
      <dsp:spPr>
        <a:xfrm>
          <a:off x="245129" y="5248889"/>
          <a:ext cx="445690" cy="44569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28AF8A-962A-4CC9-8752-F0AFABF6B731}">
      <dsp:nvSpPr>
        <dsp:cNvPr id="0" name=""/>
        <dsp:cNvSpPr/>
      </dsp:nvSpPr>
      <dsp:spPr>
        <a:xfrm>
          <a:off x="935949" y="5066561"/>
          <a:ext cx="5365651" cy="8103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762" tIns="85762" rIns="85762" bIns="8576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latin typeface="Arial" panose="020B0604020202020204" pitchFamily="34" charset="0"/>
              <a:cs typeface="Arial" panose="020B0604020202020204" pitchFamily="34" charset="0"/>
            </a:rPr>
            <a:t>If existing user, we skip the record</a:t>
          </a:r>
        </a:p>
      </dsp:txBody>
      <dsp:txXfrm>
        <a:off x="935949" y="5066561"/>
        <a:ext cx="5365651" cy="8103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028E51-AC28-45EF-80EA-BCE0CD51A507}">
      <dsp:nvSpPr>
        <dsp:cNvPr id="0" name=""/>
        <dsp:cNvSpPr/>
      </dsp:nvSpPr>
      <dsp:spPr>
        <a:xfrm>
          <a:off x="0" y="0"/>
          <a:ext cx="6301601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614C60-7A07-4122-A60B-F30685664EA1}">
      <dsp:nvSpPr>
        <dsp:cNvPr id="0" name=""/>
        <dsp:cNvSpPr/>
      </dsp:nvSpPr>
      <dsp:spPr>
        <a:xfrm>
          <a:off x="0" y="0"/>
          <a:ext cx="6301601" cy="7348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Install MongoDB and MongoDB compass</a:t>
          </a:r>
        </a:p>
      </dsp:txBody>
      <dsp:txXfrm>
        <a:off x="0" y="0"/>
        <a:ext cx="6301601" cy="734851"/>
      </dsp:txXfrm>
    </dsp:sp>
    <dsp:sp modelId="{EC529728-B0BA-4CB1-B35C-E81B6CAD67FB}">
      <dsp:nvSpPr>
        <dsp:cNvPr id="0" name=""/>
        <dsp:cNvSpPr/>
      </dsp:nvSpPr>
      <dsp:spPr>
        <a:xfrm>
          <a:off x="0" y="734851"/>
          <a:ext cx="6301601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7C90DA-B4B2-4442-9F4B-3C0D45791C23}">
      <dsp:nvSpPr>
        <dsp:cNvPr id="0" name=""/>
        <dsp:cNvSpPr/>
      </dsp:nvSpPr>
      <dsp:spPr>
        <a:xfrm>
          <a:off x="0" y="734851"/>
          <a:ext cx="6301601" cy="7348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Create a connection and then a database “</a:t>
          </a:r>
          <a:r>
            <a:rPr lang="en-US" sz="2000" kern="1200" dirty="0" err="1"/>
            <a:t>twitter_db</a:t>
          </a:r>
          <a:r>
            <a:rPr lang="en-US" sz="2000" kern="1200" dirty="0"/>
            <a:t>”</a:t>
          </a:r>
        </a:p>
      </dsp:txBody>
      <dsp:txXfrm>
        <a:off x="0" y="734851"/>
        <a:ext cx="6301601" cy="734851"/>
      </dsp:txXfrm>
    </dsp:sp>
    <dsp:sp modelId="{DFB40F16-40D7-44CF-8A6C-E1358588EE83}">
      <dsp:nvSpPr>
        <dsp:cNvPr id="0" name=""/>
        <dsp:cNvSpPr/>
      </dsp:nvSpPr>
      <dsp:spPr>
        <a:xfrm>
          <a:off x="0" y="1469702"/>
          <a:ext cx="6301601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277C93-D5DC-44B5-95A1-A158A21E15EF}">
      <dsp:nvSpPr>
        <dsp:cNvPr id="0" name=""/>
        <dsp:cNvSpPr/>
      </dsp:nvSpPr>
      <dsp:spPr>
        <a:xfrm>
          <a:off x="0" y="1469702"/>
          <a:ext cx="6301601" cy="7348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Create a collection “</a:t>
          </a:r>
          <a:r>
            <a:rPr lang="en-US" sz="2000" kern="1200" dirty="0" err="1"/>
            <a:t>tweets_data</a:t>
          </a:r>
          <a:r>
            <a:rPr lang="en-US" sz="2000" kern="1200" dirty="0"/>
            <a:t>”</a:t>
          </a:r>
        </a:p>
      </dsp:txBody>
      <dsp:txXfrm>
        <a:off x="0" y="1469702"/>
        <a:ext cx="6301601" cy="734851"/>
      </dsp:txXfrm>
    </dsp:sp>
    <dsp:sp modelId="{AAD32541-7B62-41DD-948A-FC50C1736C57}">
      <dsp:nvSpPr>
        <dsp:cNvPr id="0" name=""/>
        <dsp:cNvSpPr/>
      </dsp:nvSpPr>
      <dsp:spPr>
        <a:xfrm>
          <a:off x="0" y="2204553"/>
          <a:ext cx="6301601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EF273D-AEAD-410B-A1AB-056679841550}">
      <dsp:nvSpPr>
        <dsp:cNvPr id="0" name=""/>
        <dsp:cNvSpPr/>
      </dsp:nvSpPr>
      <dsp:spPr>
        <a:xfrm>
          <a:off x="0" y="2204553"/>
          <a:ext cx="6301601" cy="7348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Create index on name, date, text and hashtags in MongoDB</a:t>
          </a:r>
        </a:p>
      </dsp:txBody>
      <dsp:txXfrm>
        <a:off x="0" y="2204553"/>
        <a:ext cx="6301601" cy="734851"/>
      </dsp:txXfrm>
    </dsp:sp>
    <dsp:sp modelId="{E9B8C600-86D3-4977-B934-F9D446D911AB}">
      <dsp:nvSpPr>
        <dsp:cNvPr id="0" name=""/>
        <dsp:cNvSpPr/>
      </dsp:nvSpPr>
      <dsp:spPr>
        <a:xfrm>
          <a:off x="0" y="2939404"/>
          <a:ext cx="6301601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44EA25-0BEE-4A74-BC18-05532C0BA924}">
      <dsp:nvSpPr>
        <dsp:cNvPr id="0" name=""/>
        <dsp:cNvSpPr/>
      </dsp:nvSpPr>
      <dsp:spPr>
        <a:xfrm>
          <a:off x="0" y="2939404"/>
          <a:ext cx="6301601" cy="7348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Extract required fields</a:t>
          </a:r>
        </a:p>
      </dsp:txBody>
      <dsp:txXfrm>
        <a:off x="0" y="2939404"/>
        <a:ext cx="6301601" cy="734851"/>
      </dsp:txXfrm>
    </dsp:sp>
    <dsp:sp modelId="{0A606AC0-C36F-4C4A-A39A-B604E977792F}">
      <dsp:nvSpPr>
        <dsp:cNvPr id="0" name=""/>
        <dsp:cNvSpPr/>
      </dsp:nvSpPr>
      <dsp:spPr>
        <a:xfrm>
          <a:off x="0" y="3674255"/>
          <a:ext cx="6301601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1AA06C-0363-49E0-AA5C-1AD1A69D040D}">
      <dsp:nvSpPr>
        <dsp:cNvPr id="0" name=""/>
        <dsp:cNvSpPr/>
      </dsp:nvSpPr>
      <dsp:spPr>
        <a:xfrm>
          <a:off x="0" y="3674255"/>
          <a:ext cx="6301601" cy="7348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Load tweet data and retweet data</a:t>
          </a:r>
        </a:p>
      </dsp:txBody>
      <dsp:txXfrm>
        <a:off x="0" y="3674255"/>
        <a:ext cx="6301601" cy="734851"/>
      </dsp:txXfrm>
    </dsp:sp>
    <dsp:sp modelId="{9EB44DF3-1C33-40AF-919A-5E09595930EE}">
      <dsp:nvSpPr>
        <dsp:cNvPr id="0" name=""/>
        <dsp:cNvSpPr/>
      </dsp:nvSpPr>
      <dsp:spPr>
        <a:xfrm>
          <a:off x="0" y="4409106"/>
          <a:ext cx="6301601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CFCED1-E008-4AFC-BBD3-45522E97EF36}">
      <dsp:nvSpPr>
        <dsp:cNvPr id="0" name=""/>
        <dsp:cNvSpPr/>
      </dsp:nvSpPr>
      <dsp:spPr>
        <a:xfrm>
          <a:off x="0" y="4409106"/>
          <a:ext cx="6301601" cy="7348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Index on hashtags, usernames, tweet text, tweet date</a:t>
          </a:r>
        </a:p>
      </dsp:txBody>
      <dsp:txXfrm>
        <a:off x="0" y="4409106"/>
        <a:ext cx="6301601" cy="734851"/>
      </dsp:txXfrm>
    </dsp:sp>
    <dsp:sp modelId="{02BA9756-1626-4200-A107-05D570C81C7C}">
      <dsp:nvSpPr>
        <dsp:cNvPr id="0" name=""/>
        <dsp:cNvSpPr/>
      </dsp:nvSpPr>
      <dsp:spPr>
        <a:xfrm>
          <a:off x="0" y="5143957"/>
          <a:ext cx="6301601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BB1008-0905-4464-A607-DE90A1849C83}">
      <dsp:nvSpPr>
        <dsp:cNvPr id="0" name=""/>
        <dsp:cNvSpPr/>
      </dsp:nvSpPr>
      <dsp:spPr>
        <a:xfrm>
          <a:off x="0" y="5143957"/>
          <a:ext cx="6301601" cy="7348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Clean </a:t>
          </a:r>
          <a:r>
            <a:rPr lang="en-US" sz="2000" kern="1200" dirty="0" err="1"/>
            <a:t>created_at</a:t>
          </a:r>
          <a:r>
            <a:rPr lang="en-US" sz="2000" kern="1200" dirty="0"/>
            <a:t> date column to </a:t>
          </a:r>
          <a:r>
            <a:rPr lang="en-US" sz="2000" kern="1200" dirty="0" err="1"/>
            <a:t>twitter_join_date</a:t>
          </a:r>
          <a:endParaRPr lang="en-US" sz="2000" kern="1200" dirty="0"/>
        </a:p>
      </dsp:txBody>
      <dsp:txXfrm>
        <a:off x="0" y="5143957"/>
        <a:ext cx="6301601" cy="73485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29C0DB-931F-440D-B5C3-1DA5D12569C3}">
      <dsp:nvSpPr>
        <dsp:cNvPr id="0" name=""/>
        <dsp:cNvSpPr/>
      </dsp:nvSpPr>
      <dsp:spPr>
        <a:xfrm>
          <a:off x="0" y="371"/>
          <a:ext cx="10515600" cy="511976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1D70EC-7238-4B4D-A9CF-3B6DF06C0D7F}">
      <dsp:nvSpPr>
        <dsp:cNvPr id="0" name=""/>
        <dsp:cNvSpPr/>
      </dsp:nvSpPr>
      <dsp:spPr>
        <a:xfrm>
          <a:off x="154872" y="115566"/>
          <a:ext cx="281587" cy="2815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B7CE62-EA25-4A57-8151-7C29E9EEB0F1}">
      <dsp:nvSpPr>
        <dsp:cNvPr id="0" name=""/>
        <dsp:cNvSpPr/>
      </dsp:nvSpPr>
      <dsp:spPr>
        <a:xfrm>
          <a:off x="591332" y="371"/>
          <a:ext cx="9924267" cy="5119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184" tIns="54184" rIns="54184" bIns="5418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Used a Python dictionary for caching</a:t>
          </a:r>
        </a:p>
      </dsp:txBody>
      <dsp:txXfrm>
        <a:off x="591332" y="371"/>
        <a:ext cx="9924267" cy="511976"/>
      </dsp:txXfrm>
    </dsp:sp>
    <dsp:sp modelId="{6BC6E58B-148D-4271-81FF-A0029EE75183}">
      <dsp:nvSpPr>
        <dsp:cNvPr id="0" name=""/>
        <dsp:cNvSpPr/>
      </dsp:nvSpPr>
      <dsp:spPr>
        <a:xfrm>
          <a:off x="0" y="640342"/>
          <a:ext cx="10515600" cy="511976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866CA7-7EAE-40D1-AE65-9F890C6F04A0}">
      <dsp:nvSpPr>
        <dsp:cNvPr id="0" name=""/>
        <dsp:cNvSpPr/>
      </dsp:nvSpPr>
      <dsp:spPr>
        <a:xfrm>
          <a:off x="154872" y="755537"/>
          <a:ext cx="281587" cy="2815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B81CCD-B10C-4967-9C5F-554D8E9FC67D}">
      <dsp:nvSpPr>
        <dsp:cNvPr id="0" name=""/>
        <dsp:cNvSpPr/>
      </dsp:nvSpPr>
      <dsp:spPr>
        <a:xfrm>
          <a:off x="591332" y="640342"/>
          <a:ext cx="9924267" cy="5119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184" tIns="54184" rIns="54184" bIns="5418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Limited the length of the cache to 100 records</a:t>
          </a:r>
        </a:p>
      </dsp:txBody>
      <dsp:txXfrm>
        <a:off x="591332" y="640342"/>
        <a:ext cx="9924267" cy="511976"/>
      </dsp:txXfrm>
    </dsp:sp>
    <dsp:sp modelId="{06A60F9A-4493-43F5-9742-E9B437AF5663}">
      <dsp:nvSpPr>
        <dsp:cNvPr id="0" name=""/>
        <dsp:cNvSpPr/>
      </dsp:nvSpPr>
      <dsp:spPr>
        <a:xfrm>
          <a:off x="0" y="1280313"/>
          <a:ext cx="10515600" cy="511976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5095E6-00D9-47D2-880F-ECE288C71F2D}">
      <dsp:nvSpPr>
        <dsp:cNvPr id="0" name=""/>
        <dsp:cNvSpPr/>
      </dsp:nvSpPr>
      <dsp:spPr>
        <a:xfrm>
          <a:off x="154872" y="1395507"/>
          <a:ext cx="281587" cy="2815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3D2ED9-2F14-45B6-95F6-30EAEA70D1C3}">
      <dsp:nvSpPr>
        <dsp:cNvPr id="0" name=""/>
        <dsp:cNvSpPr/>
      </dsp:nvSpPr>
      <dsp:spPr>
        <a:xfrm>
          <a:off x="591332" y="1280313"/>
          <a:ext cx="9924267" cy="5119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184" tIns="54184" rIns="54184" bIns="5418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Write the cache to disk for every 3600 seconds</a:t>
          </a:r>
        </a:p>
      </dsp:txBody>
      <dsp:txXfrm>
        <a:off x="591332" y="1280313"/>
        <a:ext cx="9924267" cy="511976"/>
      </dsp:txXfrm>
    </dsp:sp>
    <dsp:sp modelId="{EC5CE7A2-E85D-45B7-BB0D-D0A3A509FA4E}">
      <dsp:nvSpPr>
        <dsp:cNvPr id="0" name=""/>
        <dsp:cNvSpPr/>
      </dsp:nvSpPr>
      <dsp:spPr>
        <a:xfrm>
          <a:off x="0" y="1920283"/>
          <a:ext cx="10515600" cy="511976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9952AC-5BE9-4E7F-AEDA-85BDE6844E61}">
      <dsp:nvSpPr>
        <dsp:cNvPr id="0" name=""/>
        <dsp:cNvSpPr/>
      </dsp:nvSpPr>
      <dsp:spPr>
        <a:xfrm>
          <a:off x="154872" y="2035478"/>
          <a:ext cx="281587" cy="28158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D9FE7B-BAF9-4524-ADC3-150D6BC053C6}">
      <dsp:nvSpPr>
        <dsp:cNvPr id="0" name=""/>
        <dsp:cNvSpPr/>
      </dsp:nvSpPr>
      <dsp:spPr>
        <a:xfrm>
          <a:off x="591332" y="1920283"/>
          <a:ext cx="9924267" cy="5119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184" tIns="54184" rIns="54184" bIns="5418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Evicting strategy</a:t>
          </a:r>
        </a:p>
      </dsp:txBody>
      <dsp:txXfrm>
        <a:off x="591332" y="1920283"/>
        <a:ext cx="9924267" cy="511976"/>
      </dsp:txXfrm>
    </dsp:sp>
    <dsp:sp modelId="{D22C7E33-643C-4B9D-9DA2-BD31DA6E566E}">
      <dsp:nvSpPr>
        <dsp:cNvPr id="0" name=""/>
        <dsp:cNvSpPr/>
      </dsp:nvSpPr>
      <dsp:spPr>
        <a:xfrm>
          <a:off x="0" y="2518999"/>
          <a:ext cx="10515600" cy="511976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5C3041-D3DB-43F7-B044-D4613F50C6CE}">
      <dsp:nvSpPr>
        <dsp:cNvPr id="0" name=""/>
        <dsp:cNvSpPr/>
      </dsp:nvSpPr>
      <dsp:spPr>
        <a:xfrm>
          <a:off x="1072796" y="2660040"/>
          <a:ext cx="281587" cy="28158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104A0B-E471-4DC4-8FAC-AB94636AFAC9}">
      <dsp:nvSpPr>
        <dsp:cNvPr id="0" name=""/>
        <dsp:cNvSpPr/>
      </dsp:nvSpPr>
      <dsp:spPr>
        <a:xfrm>
          <a:off x="2509842" y="2549938"/>
          <a:ext cx="5927467" cy="5119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184" tIns="54184" rIns="54184" bIns="5418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Least Recently Used (LRU)</a:t>
          </a:r>
        </a:p>
      </dsp:txBody>
      <dsp:txXfrm>
        <a:off x="2509842" y="2549938"/>
        <a:ext cx="5927467" cy="511976"/>
      </dsp:txXfrm>
    </dsp:sp>
    <dsp:sp modelId="{1DF169AF-9EFC-48AE-BDE3-E044F1581741}">
      <dsp:nvSpPr>
        <dsp:cNvPr id="0" name=""/>
        <dsp:cNvSpPr/>
      </dsp:nvSpPr>
      <dsp:spPr>
        <a:xfrm>
          <a:off x="0" y="3200224"/>
          <a:ext cx="10515600" cy="511976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DC3941-1B35-49F1-8ED7-7179F18B0FAE}">
      <dsp:nvSpPr>
        <dsp:cNvPr id="0" name=""/>
        <dsp:cNvSpPr/>
      </dsp:nvSpPr>
      <dsp:spPr>
        <a:xfrm>
          <a:off x="1083110" y="3284478"/>
          <a:ext cx="281587" cy="281587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D5FC06-A219-40FC-A551-2D138BD3755D}">
      <dsp:nvSpPr>
        <dsp:cNvPr id="0" name=""/>
        <dsp:cNvSpPr/>
      </dsp:nvSpPr>
      <dsp:spPr>
        <a:xfrm>
          <a:off x="2535000" y="3227298"/>
          <a:ext cx="5986516" cy="5119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184" tIns="54184" rIns="54184" bIns="5418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 Pop earliest accessed</a:t>
          </a:r>
        </a:p>
      </dsp:txBody>
      <dsp:txXfrm>
        <a:off x="2535000" y="3227298"/>
        <a:ext cx="5986516" cy="511976"/>
      </dsp:txXfrm>
    </dsp:sp>
    <dsp:sp modelId="{EEE751E1-6EC5-46B5-B253-079E24257F1C}">
      <dsp:nvSpPr>
        <dsp:cNvPr id="0" name=""/>
        <dsp:cNvSpPr/>
      </dsp:nvSpPr>
      <dsp:spPr>
        <a:xfrm>
          <a:off x="0" y="3840195"/>
          <a:ext cx="10515600" cy="511976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08CDFB-33EA-4007-BDF7-0D784733C057}">
      <dsp:nvSpPr>
        <dsp:cNvPr id="0" name=""/>
        <dsp:cNvSpPr/>
      </dsp:nvSpPr>
      <dsp:spPr>
        <a:xfrm>
          <a:off x="1114051" y="3934764"/>
          <a:ext cx="281587" cy="281587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4696A5-F1D7-4FAD-B80C-7FF55EDA10A8}">
      <dsp:nvSpPr>
        <dsp:cNvPr id="0" name=""/>
        <dsp:cNvSpPr/>
      </dsp:nvSpPr>
      <dsp:spPr>
        <a:xfrm>
          <a:off x="2587202" y="3869938"/>
          <a:ext cx="5630036" cy="4731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184" tIns="54184" rIns="54184" bIns="5418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Time-To-Live field</a:t>
          </a:r>
        </a:p>
      </dsp:txBody>
      <dsp:txXfrm>
        <a:off x="2587202" y="3869938"/>
        <a:ext cx="5630036" cy="47312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DB1B07-0B56-4089-9899-11085BD158F5}">
      <dsp:nvSpPr>
        <dsp:cNvPr id="0" name=""/>
        <dsp:cNvSpPr/>
      </dsp:nvSpPr>
      <dsp:spPr>
        <a:xfrm>
          <a:off x="1066320" y="0"/>
          <a:ext cx="7988300" cy="3462866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FE8915-B826-487A-89E3-039E8076B024}">
      <dsp:nvSpPr>
        <dsp:cNvPr id="0" name=""/>
        <dsp:cNvSpPr/>
      </dsp:nvSpPr>
      <dsp:spPr>
        <a:xfrm>
          <a:off x="4129" y="1038859"/>
          <a:ext cx="1805719" cy="13851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Check  Python dictionary (cache) if it is present </a:t>
          </a:r>
        </a:p>
      </dsp:txBody>
      <dsp:txXfrm>
        <a:off x="71746" y="1106476"/>
        <a:ext cx="1670485" cy="1249912"/>
      </dsp:txXfrm>
    </dsp:sp>
    <dsp:sp modelId="{EDBC7BAD-B0B7-4F4E-B7B7-81F6AE586FA9}">
      <dsp:nvSpPr>
        <dsp:cNvPr id="0" name=""/>
        <dsp:cNvSpPr/>
      </dsp:nvSpPr>
      <dsp:spPr>
        <a:xfrm>
          <a:off x="1900135" y="1038859"/>
          <a:ext cx="1805719" cy="13851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If Yes, get the tweet data from python dictionary</a:t>
          </a:r>
          <a:endParaRPr lang="en-IN" sz="1800" kern="1200" dirty="0"/>
        </a:p>
      </dsp:txBody>
      <dsp:txXfrm>
        <a:off x="1967752" y="1106476"/>
        <a:ext cx="1670485" cy="1249912"/>
      </dsp:txXfrm>
    </dsp:sp>
    <dsp:sp modelId="{D1B1A569-819A-4156-94DF-451F7794A5C8}">
      <dsp:nvSpPr>
        <dsp:cNvPr id="0" name=""/>
        <dsp:cNvSpPr/>
      </dsp:nvSpPr>
      <dsp:spPr>
        <a:xfrm>
          <a:off x="3796140" y="1038859"/>
          <a:ext cx="1805719" cy="13851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If No, get the user data from disk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(PostgreSQL)</a:t>
          </a:r>
        </a:p>
      </dsp:txBody>
      <dsp:txXfrm>
        <a:off x="3863757" y="1106476"/>
        <a:ext cx="1670485" cy="1249912"/>
      </dsp:txXfrm>
    </dsp:sp>
    <dsp:sp modelId="{F49B60FF-C693-4DD2-95C3-EF53568AB4AC}">
      <dsp:nvSpPr>
        <dsp:cNvPr id="0" name=""/>
        <dsp:cNvSpPr/>
      </dsp:nvSpPr>
      <dsp:spPr>
        <a:xfrm>
          <a:off x="5692146" y="1038859"/>
          <a:ext cx="1805719" cy="13851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If No, get the  tweets data from disk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(MongoDB)</a:t>
          </a:r>
          <a:endParaRPr lang="en-IN" sz="1800" kern="1200" dirty="0"/>
        </a:p>
      </dsp:txBody>
      <dsp:txXfrm>
        <a:off x="5759763" y="1106476"/>
        <a:ext cx="1670485" cy="1249912"/>
      </dsp:txXfrm>
    </dsp:sp>
    <dsp:sp modelId="{FA9FFBBB-4436-4855-87B9-CC1491FEB8DA}">
      <dsp:nvSpPr>
        <dsp:cNvPr id="0" name=""/>
        <dsp:cNvSpPr/>
      </dsp:nvSpPr>
      <dsp:spPr>
        <a:xfrm>
          <a:off x="7588151" y="1038859"/>
          <a:ext cx="1805719" cy="13851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Display results and add query to cache</a:t>
          </a:r>
          <a:endParaRPr lang="en-IN" sz="1800" kern="1200" dirty="0"/>
        </a:p>
      </dsp:txBody>
      <dsp:txXfrm>
        <a:off x="7655768" y="1106476"/>
        <a:ext cx="1670485" cy="12499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24T22:53:40.09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57,'35'-9,"0"2,1 2,-1 1,1 1,36 3,68-6,179-17,341 25,-623-1,60 12,-57-7,45 2,607-7,-332-3,-133 17,-25-1,-34 0,-6-1,-126-10,62 13,-40-6,8 8,-47-14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24T22:53:51.62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1 170,'1'-2,"1"1,0 0,0 0,0 0,-1 0,1 0,0 1,0-1,0 0,0 1,1 0,-1-1,0 1,0 0,3 0,12-1,706-63,11 54,-670 7,117-19,-8 0,100 10,18-1,315 2,-411 12,-154 1,59 10,32 2,125 14,-179-16,130 4,-171-14,0 2,44 9,-50-7,-5 0,-6 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24T22:53:55.93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58,'172'2,"183"-5,-240-10,16-1,259 14,36-1,-260-12,51-1,-153 13,312 3,-219 11,51 2,-73-17,100 4,-116 11,50 2,108-16,-252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24T22:53:58.78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57,'176'11,"-23"0,150-22,-21 0,108-17,-20-1,494 29,-360 2,-468 0,58 10,18 1,41 1,25 1,-13-1,-15 0,-118-12,52 8,-56-4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24T22:54:01.73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58,'314'-2,"333"4,-445 12,47 1,1036-17,-1093-12,-5 0,-9-1,10 0,133 0,23 3,-288 13,-33-1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24T23:05:45.85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0 141,'199'-11,"-56"1,603-71,-705 74,45-6,106-4,582 16,-363 3,-227 12,4 1,-97-17,-27 0,0 3,88 11,-119-6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24T23:37:25.66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57,'360'-15,"-45"1,-137 1,11-1,170 35,-300-16,201 35,13 1,201 9,-232-21,154-18,-267-13,-88 1,58-12,30-1,-63 14,-38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89027-DFA2-5315-A810-84C86A34B3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B7DF85-6205-0673-E6BA-2529EC8F6D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652F42-8E2F-76A7-912E-A8EF2EB72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EEE2A-1878-43C5-BC8D-826B71277F51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63869F-64E9-C048-A157-16541B55F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729BA-33B8-FF2B-0626-76CFD28E6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15D41-1D0B-4A61-A4BE-3F2D07CA39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8939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DC917-13B3-8BD9-2913-DF8F508DD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8EF9D4-1C67-4BA6-8ADD-5F06325491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650DC9-DDC3-F406-3D71-835449DDE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EEE2A-1878-43C5-BC8D-826B71277F51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F671A9-809E-0795-B36E-3932FFCD0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53866D-8196-27B8-27FA-6124D2F44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15D41-1D0B-4A61-A4BE-3F2D07CA39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4933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3E399A-56A7-C7F7-D0BC-DCA1F4C5C8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5AC6B7-28F1-BDCE-74C0-E188C8FAD7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82CEE4-7854-B177-A0E6-814664BFD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EEE2A-1878-43C5-BC8D-826B71277F51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608D39-0698-072B-8C8F-13549FBEF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965C4B-B41B-6CCD-3386-C6E451172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15D41-1D0B-4A61-A4BE-3F2D07CA39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6349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0C389-BBC7-5321-8E03-0F4BC1941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8C34F-CBF0-E4B9-21DD-452CF98CB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1E5410-A575-6BD2-2C6D-7CB463666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EEE2A-1878-43C5-BC8D-826B71277F51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CE3201-5A54-5C7B-30A6-8F01482E0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3FA13-0550-0F39-5083-DC684BB47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15D41-1D0B-4A61-A4BE-3F2D07CA39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0630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3A375-4C30-634B-5FEC-FAEEB8CAC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1F0A5C-197C-0CAF-1ECA-C8CD73E6E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209355-800B-830E-014D-8D6F07FC3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EEE2A-1878-43C5-BC8D-826B71277F51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0A0911-CA57-25D9-4F81-DFFA5F953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5E4D3F-6D0A-9FEB-AF73-D30148B4E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15D41-1D0B-4A61-A4BE-3F2D07CA39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5174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ACD5C-7D1D-D7E3-4DF4-B0D0AC936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08F88-F2F4-8101-B2E1-1D81DBC9AA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F35408-550A-DCE5-0FD5-D25E53645C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AFC1DD-E9BC-E8AF-F29A-649BDE78D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EEE2A-1878-43C5-BC8D-826B71277F51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5DE960-A39C-A4BF-029E-AAC7C2DA1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F7B986-593D-70D4-C208-A7D871EB3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15D41-1D0B-4A61-A4BE-3F2D07CA39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4830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8BF9B-3580-2C37-44CC-91445C169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6C25F4-558B-423A-E8D7-425D352F70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325AC8-C12C-8D09-F2ED-BB6F9EBAF2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2DA8F2-DB57-5094-4E30-8D93127E5C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AFE469-60EA-A02A-8BD2-4C2FEF5D6D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F14AA3-8291-C2B4-FFCC-B8AAB373F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EEE2A-1878-43C5-BC8D-826B71277F51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BEBE52-23E1-9CA0-0FD2-F3241A7FD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B46EF5-F6CD-6AA2-900F-50D15A350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15D41-1D0B-4A61-A4BE-3F2D07CA39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2449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03C64-7F11-81C0-C361-52057F601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B42542-FE4C-0B8B-C2F6-7557302E9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EEE2A-1878-43C5-BC8D-826B71277F51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0940B1-261E-B22C-7455-1427D0AAA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D04F03-83E6-FC73-F459-9947FCA29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15D41-1D0B-4A61-A4BE-3F2D07CA39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3809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A07EDC-F1C9-8580-1F43-5A9CDD1C8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EEE2A-1878-43C5-BC8D-826B71277F51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0CD01C-F754-8732-1F79-B97F6EEBE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9CF9EB-74B1-BBE0-937B-5FA66EE76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15D41-1D0B-4A61-A4BE-3F2D07CA39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423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C1E7E-7096-BD20-7511-E6B2F1CB0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780E9-FC69-8D45-BD2F-4DB95B077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C436ED-41FC-A3DD-9C0A-86B006DCA6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5536FC-8C01-680F-FE19-E236D4E5C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EEE2A-1878-43C5-BC8D-826B71277F51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6CCDAC-014A-E5FD-08BB-C71136AF0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52EC91-D628-DCA3-3750-D9E6CCB94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15D41-1D0B-4A61-A4BE-3F2D07CA39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7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36E02-32C8-7B3A-782E-DAA418A0F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B5F0CA-F821-FE85-9E6F-E47398CF77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1F8894-3437-B993-8B91-5E699B4775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87B71A-A116-3E6F-7CB1-21E12F6FD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EEE2A-1878-43C5-BC8D-826B71277F51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7A38C1-9677-9098-8FA8-D06911DE6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B2374C-7801-FA2E-630D-7650704B5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15D41-1D0B-4A61-A4BE-3F2D07CA39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0023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773A2C-E96C-B7E5-562E-1DB5216C9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67DB9A-46EE-94F0-A30B-87A620DD2A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460E18-8BCF-C94C-7E46-1D4A71A7CF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7EEE2A-1878-43C5-BC8D-826B71277F51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FB808B-D504-45FE-345C-EDB5B9D457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F46FC-3B3E-B006-5B80-EBD12C9856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15D41-1D0B-4A61-A4BE-3F2D07CA39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168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customXml" Target="../ink/ink6.xml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45.png"/><Relationship Id="rId2" Type="http://schemas.openxmlformats.org/officeDocument/2006/relationships/image" Target="../media/image40.png"/><Relationship Id="rId16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10" Type="http://schemas.openxmlformats.org/officeDocument/2006/relationships/image" Target="../media/image44.png"/><Relationship Id="rId4" Type="http://schemas.openxmlformats.org/officeDocument/2006/relationships/image" Target="../media/image41.png"/><Relationship Id="rId9" Type="http://schemas.openxmlformats.org/officeDocument/2006/relationships/customXml" Target="../ink/ink4.xml"/><Relationship Id="rId14" Type="http://schemas.openxmlformats.org/officeDocument/2006/relationships/image" Target="../media/image4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 1032">
            <a:extLst>
              <a:ext uri="{FF2B5EF4-FFF2-40B4-BE49-F238E27FC236}">
                <a16:creationId xmlns:a16="http://schemas.microsoft.com/office/drawing/2014/main" id="{16AC3602-3348-4F31-9E43-076B03514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690688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CB8905-7227-5DFE-13CA-FA11EA239ABB}"/>
              </a:ext>
            </a:extLst>
          </p:cNvPr>
          <p:cNvSpPr txBox="1"/>
          <p:nvPr/>
        </p:nvSpPr>
        <p:spPr>
          <a:xfrm>
            <a:off x="716431" y="184027"/>
            <a:ext cx="6598066" cy="108952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Twitter Search Application</a:t>
            </a:r>
          </a:p>
        </p:txBody>
      </p:sp>
      <p:sp>
        <p:nvSpPr>
          <p:cNvPr id="1035" name="Graphic 11">
            <a:extLst>
              <a:ext uri="{FF2B5EF4-FFF2-40B4-BE49-F238E27FC236}">
                <a16:creationId xmlns:a16="http://schemas.microsoft.com/office/drawing/2014/main" id="{394094B0-A6C9-44BE-9042-66EF0612F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37" name="Graphic 10">
            <a:extLst>
              <a:ext uri="{FF2B5EF4-FFF2-40B4-BE49-F238E27FC236}">
                <a16:creationId xmlns:a16="http://schemas.microsoft.com/office/drawing/2014/main" id="{64C2CA96-0B16-4AA7-B340-33044D238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39" name="Graphic 12">
            <a:extLst>
              <a:ext uri="{FF2B5EF4-FFF2-40B4-BE49-F238E27FC236}">
                <a16:creationId xmlns:a16="http://schemas.microsoft.com/office/drawing/2014/main" id="{1D50D7A8-F1D5-4306-8A9B-DD7A73EB8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ADE764-76D0-B375-3700-D25498CCEB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730" r="20185"/>
          <a:stretch/>
        </p:blipFill>
        <p:spPr>
          <a:xfrm>
            <a:off x="7011172" y="2067136"/>
            <a:ext cx="4843356" cy="4485212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  <a:softEdge rad="127000"/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39EC0CD-63F6-958C-4D77-09CB9467D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085" y="4995758"/>
            <a:ext cx="2056133" cy="1690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BB95690-7EAB-F732-8B97-60E08AB2F827}"/>
              </a:ext>
            </a:extLst>
          </p:cNvPr>
          <p:cNvSpPr txBox="1"/>
          <p:nvPr/>
        </p:nvSpPr>
        <p:spPr>
          <a:xfrm>
            <a:off x="5018315" y="1296603"/>
            <a:ext cx="545208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spcAft>
                <a:spcPts val="600"/>
              </a:spcAft>
            </a:pPr>
            <a:r>
              <a:rPr lang="en-US" sz="1350" kern="1200" dirty="0">
                <a:solidFill>
                  <a:schemeClr val="tx1"/>
                </a:solidFill>
                <a:latin typeface="Arial Narrow" panose="020B0606020202030204" pitchFamily="34" charset="0"/>
              </a:rPr>
              <a:t>Special Topics – Database Management Systems for Advanced Applications</a:t>
            </a:r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9FDCE4-A918-59AB-8933-9B262D0E1DB5}"/>
              </a:ext>
            </a:extLst>
          </p:cNvPr>
          <p:cNvSpPr txBox="1"/>
          <p:nvPr/>
        </p:nvSpPr>
        <p:spPr>
          <a:xfrm>
            <a:off x="1764352" y="2067136"/>
            <a:ext cx="3916898" cy="23608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/>
            <a:r>
              <a:rPr lang="en-US" sz="2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Team</a:t>
            </a:r>
            <a:endParaRPr lang="en-US" sz="200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685800"/>
            <a:endParaRPr lang="en-US" sz="2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14313" indent="-214313" defTabSz="478003" eaLnBrk="0" fontAlgn="base" hangingPunct="0">
              <a:lnSpc>
                <a:spcPct val="150000"/>
              </a:lnSpc>
              <a:spcBef>
                <a:spcPct val="0"/>
              </a:spcBef>
              <a:spcAft>
                <a:spcPts val="383"/>
              </a:spcAft>
              <a:buFont typeface="Arial" panose="020B0604020202020204" pitchFamily="34" charset="0"/>
              <a:buChar char="•"/>
            </a:pPr>
            <a:r>
              <a:rPr lang="en-US" altLang="en-US" sz="1600" kern="1200" dirty="0" err="1">
                <a:solidFill>
                  <a:srgbClr val="00000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Nikitha</a:t>
            </a:r>
            <a:r>
              <a:rPr lang="en-US" altLang="en-US" sz="1600" kern="1200" dirty="0">
                <a:solidFill>
                  <a:srgbClr val="00000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 </a:t>
            </a:r>
            <a:r>
              <a:rPr lang="en-US" altLang="en-US" sz="1600" kern="1200" dirty="0" err="1">
                <a:solidFill>
                  <a:srgbClr val="00000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Sunku</a:t>
            </a:r>
            <a:r>
              <a:rPr lang="en-US" altLang="en-US" sz="1600" kern="1200" dirty="0">
                <a:solidFill>
                  <a:srgbClr val="00000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 Prashanth - ns1590</a:t>
            </a:r>
            <a:endParaRPr lang="en-US" altLang="en-US" sz="1600" kern="1200" dirty="0">
              <a:solidFill>
                <a:schemeClr val="tx1"/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  <a:p>
            <a:pPr marL="214313" indent="-214313" defTabSz="478003" eaLnBrk="0" fontAlgn="base" hangingPunct="0">
              <a:lnSpc>
                <a:spcPct val="150000"/>
              </a:lnSpc>
              <a:spcBef>
                <a:spcPct val="0"/>
              </a:spcBef>
              <a:spcAft>
                <a:spcPts val="383"/>
              </a:spcAft>
              <a:buFont typeface="Arial" panose="020B0604020202020204" pitchFamily="34" charset="0"/>
              <a:buChar char="•"/>
            </a:pPr>
            <a:r>
              <a:rPr lang="en-US" altLang="en-US" sz="1600" kern="1200" dirty="0">
                <a:solidFill>
                  <a:srgbClr val="00000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Priyanka </a:t>
            </a:r>
            <a:r>
              <a:rPr lang="en-US" altLang="en-US" sz="1600" kern="1200" dirty="0" err="1">
                <a:solidFill>
                  <a:srgbClr val="00000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Nagasuri</a:t>
            </a:r>
            <a:r>
              <a:rPr lang="en-US" altLang="en-US" sz="1600" kern="1200" dirty="0">
                <a:solidFill>
                  <a:srgbClr val="00000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 - pn296</a:t>
            </a:r>
            <a:endParaRPr lang="en-US" altLang="en-US" sz="1600" kern="1200" dirty="0">
              <a:solidFill>
                <a:schemeClr val="tx1"/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  <a:p>
            <a:pPr marL="214313" indent="-214313" defTabSz="478003" eaLnBrk="0" fontAlgn="base" hangingPunct="0">
              <a:lnSpc>
                <a:spcPct val="150000"/>
              </a:lnSpc>
              <a:spcBef>
                <a:spcPct val="0"/>
              </a:spcBef>
              <a:spcAft>
                <a:spcPts val="383"/>
              </a:spcAft>
              <a:buFont typeface="Arial" panose="020B0604020202020204" pitchFamily="34" charset="0"/>
              <a:buChar char="•"/>
            </a:pPr>
            <a:r>
              <a:rPr lang="en-US" altLang="en-US" sz="1600" kern="1200" dirty="0">
                <a:solidFill>
                  <a:srgbClr val="00000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Nancy Soni - ns1583</a:t>
            </a:r>
            <a:endParaRPr lang="en-US" altLang="en-US" sz="1600" kern="1200" dirty="0">
              <a:solidFill>
                <a:schemeClr val="tx1"/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  <a:p>
            <a:pPr marL="214313" indent="-214313" defTabSz="478003" eaLnBrk="0" fontAlgn="base" hangingPunct="0">
              <a:lnSpc>
                <a:spcPct val="150000"/>
              </a:lnSpc>
              <a:spcBef>
                <a:spcPct val="0"/>
              </a:spcBef>
              <a:spcAft>
                <a:spcPts val="383"/>
              </a:spcAft>
              <a:buFont typeface="Arial" panose="020B0604020202020204" pitchFamily="34" charset="0"/>
              <a:buChar char="•"/>
            </a:pPr>
            <a:r>
              <a:rPr lang="en-US" altLang="en-US" sz="1600" kern="1200" dirty="0">
                <a:solidFill>
                  <a:srgbClr val="00000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Shruthi </a:t>
            </a:r>
            <a:r>
              <a:rPr lang="en-US" altLang="en-US" sz="1600" kern="1200" dirty="0" err="1">
                <a:solidFill>
                  <a:srgbClr val="00000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Nanditha</a:t>
            </a:r>
            <a:r>
              <a:rPr lang="en-US" altLang="en-US" sz="1600" kern="1200" dirty="0">
                <a:solidFill>
                  <a:srgbClr val="00000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 Ganesh - sg2057</a:t>
            </a:r>
            <a:endParaRPr lang="en-IN" sz="24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66279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60329A29-B8D9-5A1E-A084-F90DD3A38160}"/>
              </a:ext>
            </a:extLst>
          </p:cNvPr>
          <p:cNvGraphicFramePr/>
          <p:nvPr/>
        </p:nvGraphicFramePr>
        <p:xfrm>
          <a:off x="1117598" y="1532468"/>
          <a:ext cx="9398001" cy="34628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3A9543FD-242F-3071-8C78-5BB7448F9F5E}"/>
              </a:ext>
            </a:extLst>
          </p:cNvPr>
          <p:cNvGrpSpPr/>
          <p:nvPr/>
        </p:nvGrpSpPr>
        <p:grpSpPr>
          <a:xfrm rot="5400000">
            <a:off x="3849767" y="4159387"/>
            <a:ext cx="358828" cy="419761"/>
            <a:chOff x="1867305" y="372154"/>
            <a:chExt cx="358828" cy="419761"/>
          </a:xfrm>
          <a:solidFill>
            <a:schemeClr val="accent1"/>
          </a:solidFill>
        </p:grpSpPr>
        <p:sp>
          <p:nvSpPr>
            <p:cNvPr id="10" name="Right Arrow 12">
              <a:extLst>
                <a:ext uri="{FF2B5EF4-FFF2-40B4-BE49-F238E27FC236}">
                  <a16:creationId xmlns:a16="http://schemas.microsoft.com/office/drawing/2014/main" id="{5D723A7A-EBC0-7AC6-2D3F-1ACABBC3CAB7}"/>
                </a:ext>
              </a:extLst>
            </p:cNvPr>
            <p:cNvSpPr/>
            <p:nvPr/>
          </p:nvSpPr>
          <p:spPr>
            <a:xfrm>
              <a:off x="1867305" y="372154"/>
              <a:ext cx="358828" cy="419761"/>
            </a:xfrm>
            <a:prstGeom prst="rightArrow">
              <a:avLst>
                <a:gd name="adj1" fmla="val 60000"/>
                <a:gd name="adj2" fmla="val 50000"/>
              </a:avLst>
            </a:prstGeom>
            <a:grpFill/>
            <a:ln>
              <a:solidFill>
                <a:schemeClr val="accent1"/>
              </a:solidFill>
            </a:ln>
          </p:spPr>
          <p:style>
            <a:lnRef idx="0">
              <a:schemeClr val="accent6">
                <a:shade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shade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shade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" name="Right Arrow 4">
              <a:extLst>
                <a:ext uri="{FF2B5EF4-FFF2-40B4-BE49-F238E27FC236}">
                  <a16:creationId xmlns:a16="http://schemas.microsoft.com/office/drawing/2014/main" id="{9A29DB2F-2A8A-1160-45D7-1447B6F1AD38}"/>
                </a:ext>
              </a:extLst>
            </p:cNvPr>
            <p:cNvSpPr txBox="1"/>
            <p:nvPr/>
          </p:nvSpPr>
          <p:spPr>
            <a:xfrm>
              <a:off x="1867305" y="456106"/>
              <a:ext cx="251180" cy="251857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GB" sz="1400" kern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18E2B01-7F9F-23CF-32F8-C3113CAFA8B6}"/>
              </a:ext>
            </a:extLst>
          </p:cNvPr>
          <p:cNvSpPr/>
          <p:nvPr/>
        </p:nvSpPr>
        <p:spPr>
          <a:xfrm>
            <a:off x="3176165" y="4616379"/>
            <a:ext cx="1706032" cy="1204562"/>
          </a:xfrm>
          <a:prstGeom prst="round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Update the Cache</a:t>
            </a:r>
            <a:endParaRPr lang="en-GB" sz="1800" kern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FB6CE67A-A52A-920A-021A-1BF2C36EA3FA}"/>
              </a:ext>
            </a:extLst>
          </p:cNvPr>
          <p:cNvSpPr>
            <a:spLocks noGrp="1"/>
          </p:cNvSpPr>
          <p:nvPr/>
        </p:nvSpPr>
        <p:spPr>
          <a:xfrm>
            <a:off x="124965" y="350422"/>
            <a:ext cx="11029616" cy="8144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dirty="0">
                <a:latin typeface="Arial"/>
                <a:ea typeface="Arial"/>
                <a:cs typeface="Arial"/>
                <a:sym typeface="Arial"/>
              </a:rPr>
              <a:t>Workflow of Searching a Query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08525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25166D1-1B21-4128-AC42-61745528E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CE7C823C-533C-59A1-FDC0-4964868DB91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577"/>
          <a:stretch/>
        </p:blipFill>
        <p:spPr>
          <a:xfrm>
            <a:off x="20" y="2"/>
            <a:ext cx="6186992" cy="6857998"/>
          </a:xfrm>
          <a:custGeom>
            <a:avLst/>
            <a:gdLst/>
            <a:ahLst/>
            <a:cxnLst/>
            <a:rect l="l" t="t" r="r" b="b"/>
            <a:pathLst>
              <a:path w="6187012" h="6857998">
                <a:moveTo>
                  <a:pt x="5434855" y="6118149"/>
                </a:moveTo>
                <a:cubicBezTo>
                  <a:pt x="5441404" y="6124102"/>
                  <a:pt x="5449025" y="6129341"/>
                  <a:pt x="5456075" y="6133723"/>
                </a:cubicBezTo>
                <a:cubicBezTo>
                  <a:pt x="5463218" y="6138152"/>
                  <a:pt x="5468564" y="6143474"/>
                  <a:pt x="5472234" y="6149380"/>
                </a:cubicBezTo>
                <a:lnTo>
                  <a:pt x="5477710" y="6166562"/>
                </a:lnTo>
                <a:lnTo>
                  <a:pt x="5472234" y="6149379"/>
                </a:lnTo>
                <a:cubicBezTo>
                  <a:pt x="5468564" y="6143474"/>
                  <a:pt x="5463218" y="6138152"/>
                  <a:pt x="5456075" y="6133722"/>
                </a:cubicBezTo>
                <a:cubicBezTo>
                  <a:pt x="5449025" y="6129341"/>
                  <a:pt x="5441404" y="6124102"/>
                  <a:pt x="5434855" y="6118149"/>
                </a:cubicBezTo>
                <a:close/>
                <a:moveTo>
                  <a:pt x="5343013" y="4941372"/>
                </a:moveTo>
                <a:lnTo>
                  <a:pt x="5346342" y="4950869"/>
                </a:lnTo>
                <a:lnTo>
                  <a:pt x="5356027" y="4991382"/>
                </a:lnTo>
                <a:lnTo>
                  <a:pt x="5346342" y="4950868"/>
                </a:lnTo>
                <a:close/>
                <a:moveTo>
                  <a:pt x="5346951" y="4749807"/>
                </a:moveTo>
                <a:cubicBezTo>
                  <a:pt x="5334815" y="4762826"/>
                  <a:pt x="5333958" y="4781365"/>
                  <a:pt x="5332244" y="4799797"/>
                </a:cubicBezTo>
                <a:cubicBezTo>
                  <a:pt x="5333958" y="4781365"/>
                  <a:pt x="5334815" y="4762827"/>
                  <a:pt x="5346951" y="4749807"/>
                </a:cubicBezTo>
                <a:close/>
                <a:moveTo>
                  <a:pt x="5364750" y="4543185"/>
                </a:moveTo>
                <a:cubicBezTo>
                  <a:pt x="5365727" y="4548281"/>
                  <a:pt x="5367775" y="4553662"/>
                  <a:pt x="5370156" y="4557092"/>
                </a:cubicBezTo>
                <a:cubicBezTo>
                  <a:pt x="5381776" y="4573618"/>
                  <a:pt x="5390563" y="4588275"/>
                  <a:pt x="5396519" y="4602021"/>
                </a:cubicBezTo>
                <a:cubicBezTo>
                  <a:pt x="5390563" y="4588275"/>
                  <a:pt x="5381776" y="4573618"/>
                  <a:pt x="5370156" y="4557091"/>
                </a:cubicBezTo>
                <a:close/>
                <a:moveTo>
                  <a:pt x="5830968" y="2819253"/>
                </a:moveTo>
                <a:lnTo>
                  <a:pt x="5842611" y="2827484"/>
                </a:lnTo>
                <a:lnTo>
                  <a:pt x="5842613" y="2827486"/>
                </a:lnTo>
                <a:lnTo>
                  <a:pt x="5871116" y="2861156"/>
                </a:lnTo>
                <a:lnTo>
                  <a:pt x="5861462" y="2842392"/>
                </a:lnTo>
                <a:lnTo>
                  <a:pt x="5842613" y="2827486"/>
                </a:lnTo>
                <a:lnTo>
                  <a:pt x="5842611" y="2827483"/>
                </a:lnTo>
                <a:close/>
                <a:moveTo>
                  <a:pt x="5761313" y="1974015"/>
                </a:moveTo>
                <a:lnTo>
                  <a:pt x="5754799" y="1999763"/>
                </a:lnTo>
                <a:cubicBezTo>
                  <a:pt x="5750990" y="2008056"/>
                  <a:pt x="5745310" y="2016020"/>
                  <a:pt x="5737071" y="2023547"/>
                </a:cubicBezTo>
                <a:cubicBezTo>
                  <a:pt x="5753550" y="2008497"/>
                  <a:pt x="5759789" y="1991685"/>
                  <a:pt x="5761313" y="1974015"/>
                </a:cubicBezTo>
                <a:close/>
                <a:moveTo>
                  <a:pt x="5744119" y="1768838"/>
                </a:moveTo>
                <a:cubicBezTo>
                  <a:pt x="5739738" y="1774411"/>
                  <a:pt x="5736975" y="1779948"/>
                  <a:pt x="5735518" y="1785412"/>
                </a:cubicBezTo>
                <a:lnTo>
                  <a:pt x="5734738" y="1801558"/>
                </a:lnTo>
                <a:cubicBezTo>
                  <a:pt x="5733070" y="1790986"/>
                  <a:pt x="5735356" y="1779981"/>
                  <a:pt x="5744119" y="1768838"/>
                </a:cubicBezTo>
                <a:close/>
                <a:moveTo>
                  <a:pt x="5853708" y="520953"/>
                </a:moveTo>
                <a:lnTo>
                  <a:pt x="5846981" y="549926"/>
                </a:lnTo>
                <a:lnTo>
                  <a:pt x="5840726" y="566616"/>
                </a:lnTo>
                <a:lnTo>
                  <a:pt x="5834776" y="581804"/>
                </a:lnTo>
                <a:lnTo>
                  <a:pt x="5834358" y="583595"/>
                </a:lnTo>
                <a:lnTo>
                  <a:pt x="5832183" y="589388"/>
                </a:lnTo>
                <a:cubicBezTo>
                  <a:pt x="5829783" y="597005"/>
                  <a:pt x="5828025" y="604728"/>
                  <a:pt x="5827560" y="612658"/>
                </a:cubicBezTo>
                <a:lnTo>
                  <a:pt x="5834358" y="583595"/>
                </a:lnTo>
                <a:lnTo>
                  <a:pt x="5840674" y="566754"/>
                </a:lnTo>
                <a:lnTo>
                  <a:pt x="5840726" y="566616"/>
                </a:lnTo>
                <a:lnTo>
                  <a:pt x="5846564" y="551717"/>
                </a:lnTo>
                <a:lnTo>
                  <a:pt x="5846981" y="549926"/>
                </a:lnTo>
                <a:lnTo>
                  <a:pt x="5849145" y="544146"/>
                </a:lnTo>
                <a:cubicBezTo>
                  <a:pt x="5851532" y="536547"/>
                  <a:pt x="5853271" y="528850"/>
                  <a:pt x="5853708" y="520953"/>
                </a:cubicBezTo>
                <a:close/>
                <a:moveTo>
                  <a:pt x="5802605" y="268794"/>
                </a:moveTo>
                <a:cubicBezTo>
                  <a:pt x="5800080" y="279176"/>
                  <a:pt x="5798377" y="289296"/>
                  <a:pt x="5797729" y="299164"/>
                </a:cubicBezTo>
                <a:cubicBezTo>
                  <a:pt x="5797080" y="309031"/>
                  <a:pt x="5797485" y="318646"/>
                  <a:pt x="5799176" y="328017"/>
                </a:cubicBezTo>
                <a:close/>
                <a:moveTo>
                  <a:pt x="0" y="0"/>
                </a:moveTo>
                <a:lnTo>
                  <a:pt x="6120021" y="0"/>
                </a:lnTo>
                <a:lnTo>
                  <a:pt x="6115806" y="24480"/>
                </a:lnTo>
                <a:cubicBezTo>
                  <a:pt x="6113321" y="32636"/>
                  <a:pt x="6109559" y="40471"/>
                  <a:pt x="6103795" y="47806"/>
                </a:cubicBezTo>
                <a:cubicBezTo>
                  <a:pt x="6088935" y="66857"/>
                  <a:pt x="6092364" y="85336"/>
                  <a:pt x="6094651" y="105718"/>
                </a:cubicBezTo>
                <a:cubicBezTo>
                  <a:pt x="6096365" y="121150"/>
                  <a:pt x="6095794" y="136963"/>
                  <a:pt x="6095986" y="152584"/>
                </a:cubicBezTo>
                <a:cubicBezTo>
                  <a:pt x="6096555" y="180017"/>
                  <a:pt x="6096746" y="207450"/>
                  <a:pt x="6097699" y="234883"/>
                </a:cubicBezTo>
                <a:cubicBezTo>
                  <a:pt x="6098079" y="243648"/>
                  <a:pt x="6102844" y="252600"/>
                  <a:pt x="6102082" y="261173"/>
                </a:cubicBezTo>
                <a:cubicBezTo>
                  <a:pt x="6098461" y="300800"/>
                  <a:pt x="6092746" y="340425"/>
                  <a:pt x="6089507" y="380050"/>
                </a:cubicBezTo>
                <a:cubicBezTo>
                  <a:pt x="6087603" y="402529"/>
                  <a:pt x="6091220" y="425581"/>
                  <a:pt x="6088555" y="447870"/>
                </a:cubicBezTo>
                <a:cubicBezTo>
                  <a:pt x="6085507" y="473587"/>
                  <a:pt x="6077697" y="498733"/>
                  <a:pt x="6072932" y="524262"/>
                </a:cubicBezTo>
                <a:cubicBezTo>
                  <a:pt x="6071600" y="531310"/>
                  <a:pt x="6073315" y="539121"/>
                  <a:pt x="6073694" y="546552"/>
                </a:cubicBezTo>
                <a:cubicBezTo>
                  <a:pt x="6074076" y="554933"/>
                  <a:pt x="6074838" y="563125"/>
                  <a:pt x="6075029" y="571508"/>
                </a:cubicBezTo>
                <a:cubicBezTo>
                  <a:pt x="6075411" y="597037"/>
                  <a:pt x="6074838" y="622564"/>
                  <a:pt x="6076173" y="648092"/>
                </a:cubicBezTo>
                <a:cubicBezTo>
                  <a:pt x="6076934" y="663713"/>
                  <a:pt x="6084744" y="680096"/>
                  <a:pt x="6081886" y="694576"/>
                </a:cubicBezTo>
                <a:cubicBezTo>
                  <a:pt x="6076363" y="724104"/>
                  <a:pt x="6088745" y="753633"/>
                  <a:pt x="6078459" y="783158"/>
                </a:cubicBezTo>
                <a:cubicBezTo>
                  <a:pt x="6075411" y="792306"/>
                  <a:pt x="6083031" y="804877"/>
                  <a:pt x="6083411" y="815929"/>
                </a:cubicBezTo>
                <a:cubicBezTo>
                  <a:pt x="6084363" y="843552"/>
                  <a:pt x="6084173" y="871173"/>
                  <a:pt x="6083983" y="898797"/>
                </a:cubicBezTo>
                <a:cubicBezTo>
                  <a:pt x="6083793" y="923562"/>
                  <a:pt x="6086459" y="949281"/>
                  <a:pt x="6081125" y="973095"/>
                </a:cubicBezTo>
                <a:cubicBezTo>
                  <a:pt x="6075411" y="998052"/>
                  <a:pt x="6076173" y="1020529"/>
                  <a:pt x="6082649" y="1044725"/>
                </a:cubicBezTo>
                <a:cubicBezTo>
                  <a:pt x="6087031" y="1061298"/>
                  <a:pt x="6087603" y="1078826"/>
                  <a:pt x="6088935" y="1095972"/>
                </a:cubicBezTo>
                <a:cubicBezTo>
                  <a:pt x="6090459" y="1114449"/>
                  <a:pt x="6086459" y="1134834"/>
                  <a:pt x="6092746" y="1151600"/>
                </a:cubicBezTo>
                <a:cubicBezTo>
                  <a:pt x="6111415" y="1201512"/>
                  <a:pt x="6115415" y="1252757"/>
                  <a:pt x="6115415" y="1304955"/>
                </a:cubicBezTo>
                <a:cubicBezTo>
                  <a:pt x="6115415" y="1314483"/>
                  <a:pt x="6112750" y="1324198"/>
                  <a:pt x="6109892" y="1333341"/>
                </a:cubicBezTo>
                <a:cubicBezTo>
                  <a:pt x="6092746" y="1386684"/>
                  <a:pt x="6094269" y="1440216"/>
                  <a:pt x="6104748" y="1494509"/>
                </a:cubicBezTo>
                <a:cubicBezTo>
                  <a:pt x="6107034" y="1505751"/>
                  <a:pt x="6107415" y="1518324"/>
                  <a:pt x="6105130" y="1529563"/>
                </a:cubicBezTo>
                <a:cubicBezTo>
                  <a:pt x="6098461" y="1561189"/>
                  <a:pt x="6087411" y="1591859"/>
                  <a:pt x="6082649" y="1623675"/>
                </a:cubicBezTo>
                <a:cubicBezTo>
                  <a:pt x="6074838" y="1676253"/>
                  <a:pt x="6101126" y="1721785"/>
                  <a:pt x="6118274" y="1768838"/>
                </a:cubicBezTo>
                <a:cubicBezTo>
                  <a:pt x="6134467" y="1813610"/>
                  <a:pt x="6171044" y="1851709"/>
                  <a:pt x="6162851" y="1904673"/>
                </a:cubicBezTo>
                <a:cubicBezTo>
                  <a:pt x="6162090" y="1910004"/>
                  <a:pt x="6167233" y="1915912"/>
                  <a:pt x="6168567" y="1921817"/>
                </a:cubicBezTo>
                <a:cubicBezTo>
                  <a:pt x="6172188" y="1938009"/>
                  <a:pt x="6176566" y="1954202"/>
                  <a:pt x="6178283" y="1970586"/>
                </a:cubicBezTo>
                <a:cubicBezTo>
                  <a:pt x="6180570" y="1990589"/>
                  <a:pt x="6179809" y="2010974"/>
                  <a:pt x="6181713" y="2030977"/>
                </a:cubicBezTo>
                <a:cubicBezTo>
                  <a:pt x="6182856" y="2043835"/>
                  <a:pt x="6184951" y="2056600"/>
                  <a:pt x="6186761" y="2069340"/>
                </a:cubicBezTo>
                <a:lnTo>
                  <a:pt x="6187012" y="2072225"/>
                </a:lnTo>
                <a:lnTo>
                  <a:pt x="6187012" y="2131532"/>
                </a:lnTo>
                <a:lnTo>
                  <a:pt x="6186141" y="2138304"/>
                </a:lnTo>
                <a:cubicBezTo>
                  <a:pt x="6183950" y="2148519"/>
                  <a:pt x="6181332" y="2158712"/>
                  <a:pt x="6179617" y="2168903"/>
                </a:cubicBezTo>
                <a:cubicBezTo>
                  <a:pt x="6174854" y="2197670"/>
                  <a:pt x="6176188" y="2229296"/>
                  <a:pt x="6163995" y="2254633"/>
                </a:cubicBezTo>
                <a:cubicBezTo>
                  <a:pt x="6151041" y="2281683"/>
                  <a:pt x="6145135" y="2307402"/>
                  <a:pt x="6149135" y="2335405"/>
                </a:cubicBezTo>
                <a:cubicBezTo>
                  <a:pt x="6150469" y="2344741"/>
                  <a:pt x="6158471" y="2356744"/>
                  <a:pt x="6166661" y="2360933"/>
                </a:cubicBezTo>
                <a:cubicBezTo>
                  <a:pt x="6184950" y="2370270"/>
                  <a:pt x="6188190" y="2383032"/>
                  <a:pt x="6181902" y="2400369"/>
                </a:cubicBezTo>
                <a:cubicBezTo>
                  <a:pt x="6176566" y="2415420"/>
                  <a:pt x="6173901" y="2433897"/>
                  <a:pt x="6163613" y="2444184"/>
                </a:cubicBezTo>
                <a:cubicBezTo>
                  <a:pt x="6134467" y="2473333"/>
                  <a:pt x="6133515" y="2510483"/>
                  <a:pt x="6125705" y="2546678"/>
                </a:cubicBezTo>
                <a:cubicBezTo>
                  <a:pt x="6120940" y="2568774"/>
                  <a:pt x="6120750" y="2589352"/>
                  <a:pt x="6123988" y="2611450"/>
                </a:cubicBezTo>
                <a:cubicBezTo>
                  <a:pt x="6131227" y="2659455"/>
                  <a:pt x="6120940" y="2706131"/>
                  <a:pt x="6107796" y="2752235"/>
                </a:cubicBezTo>
                <a:cubicBezTo>
                  <a:pt x="6099034" y="2782716"/>
                  <a:pt x="6093699" y="2813958"/>
                  <a:pt x="6084744" y="2844248"/>
                </a:cubicBezTo>
                <a:cubicBezTo>
                  <a:pt x="6077886" y="2866918"/>
                  <a:pt x="6069694" y="2889587"/>
                  <a:pt x="6058646" y="2910353"/>
                </a:cubicBezTo>
                <a:cubicBezTo>
                  <a:pt x="6042452" y="2940455"/>
                  <a:pt x="6018067" y="2966742"/>
                  <a:pt x="6024544" y="3005035"/>
                </a:cubicBezTo>
                <a:cubicBezTo>
                  <a:pt x="6030260" y="3038756"/>
                  <a:pt x="6018259" y="3069235"/>
                  <a:pt x="6006828" y="3100099"/>
                </a:cubicBezTo>
                <a:cubicBezTo>
                  <a:pt x="5998446" y="3122770"/>
                  <a:pt x="5989871" y="3145436"/>
                  <a:pt x="5984537" y="3168870"/>
                </a:cubicBezTo>
                <a:cubicBezTo>
                  <a:pt x="5978251" y="3196686"/>
                  <a:pt x="5980920" y="3228119"/>
                  <a:pt x="5969297" y="3252885"/>
                </a:cubicBezTo>
                <a:cubicBezTo>
                  <a:pt x="5957105" y="3278795"/>
                  <a:pt x="5965297" y="3300319"/>
                  <a:pt x="5968726" y="3323372"/>
                </a:cubicBezTo>
                <a:cubicBezTo>
                  <a:pt x="5974061" y="3360139"/>
                  <a:pt x="5983967" y="3396719"/>
                  <a:pt x="5971395" y="3433866"/>
                </a:cubicBezTo>
                <a:cubicBezTo>
                  <a:pt x="5956153" y="3479015"/>
                  <a:pt x="5939769" y="3523785"/>
                  <a:pt x="5925292" y="3569124"/>
                </a:cubicBezTo>
                <a:cubicBezTo>
                  <a:pt x="5919765" y="3586653"/>
                  <a:pt x="5917479" y="3605509"/>
                  <a:pt x="5915003" y="3623799"/>
                </a:cubicBezTo>
                <a:cubicBezTo>
                  <a:pt x="5912906" y="3641134"/>
                  <a:pt x="5918242" y="3661899"/>
                  <a:pt x="5910241" y="3675238"/>
                </a:cubicBezTo>
                <a:cubicBezTo>
                  <a:pt x="5889667" y="3709529"/>
                  <a:pt x="5879569" y="3744770"/>
                  <a:pt x="5879569" y="3784397"/>
                </a:cubicBezTo>
                <a:cubicBezTo>
                  <a:pt x="5879569" y="3799258"/>
                  <a:pt x="5870996" y="3813737"/>
                  <a:pt x="5869471" y="3828785"/>
                </a:cubicBezTo>
                <a:cubicBezTo>
                  <a:pt x="5867567" y="3849362"/>
                  <a:pt x="5862423" y="3872985"/>
                  <a:pt x="5869664" y="3890891"/>
                </a:cubicBezTo>
                <a:cubicBezTo>
                  <a:pt x="5886809" y="3932993"/>
                  <a:pt x="5872519" y="3967091"/>
                  <a:pt x="5855566" y="4003861"/>
                </a:cubicBezTo>
                <a:cubicBezTo>
                  <a:pt x="5838801" y="4040058"/>
                  <a:pt x="5825466" y="4078159"/>
                  <a:pt x="5814416" y="4116641"/>
                </a:cubicBezTo>
                <a:cubicBezTo>
                  <a:pt x="5810415" y="4131119"/>
                  <a:pt x="5817085" y="4148453"/>
                  <a:pt x="5818417" y="4164458"/>
                </a:cubicBezTo>
                <a:cubicBezTo>
                  <a:pt x="5818798" y="4170174"/>
                  <a:pt x="5819370" y="4176461"/>
                  <a:pt x="5817466" y="4181603"/>
                </a:cubicBezTo>
                <a:cubicBezTo>
                  <a:pt x="5799176" y="4231324"/>
                  <a:pt x="5785269" y="4281810"/>
                  <a:pt x="5794794" y="4335722"/>
                </a:cubicBezTo>
                <a:cubicBezTo>
                  <a:pt x="5795747" y="4340674"/>
                  <a:pt x="5793650" y="4346201"/>
                  <a:pt x="5792317" y="4351154"/>
                </a:cubicBezTo>
                <a:cubicBezTo>
                  <a:pt x="5785461" y="4375349"/>
                  <a:pt x="5774601" y="4398972"/>
                  <a:pt x="5772124" y="4423545"/>
                </a:cubicBezTo>
                <a:cubicBezTo>
                  <a:pt x="5766028" y="4484127"/>
                  <a:pt x="5763550" y="4545086"/>
                  <a:pt x="5759550" y="4606053"/>
                </a:cubicBezTo>
                <a:cubicBezTo>
                  <a:pt x="5759361" y="4609863"/>
                  <a:pt x="5759361" y="4613864"/>
                  <a:pt x="5758027" y="4617291"/>
                </a:cubicBezTo>
                <a:cubicBezTo>
                  <a:pt x="5749834" y="4639772"/>
                  <a:pt x="5752502" y="4659393"/>
                  <a:pt x="5768123" y="4678445"/>
                </a:cubicBezTo>
                <a:cubicBezTo>
                  <a:pt x="5774982" y="4686828"/>
                  <a:pt x="5778601" y="4698258"/>
                  <a:pt x="5782412" y="4708734"/>
                </a:cubicBezTo>
                <a:cubicBezTo>
                  <a:pt x="5788127" y="4724167"/>
                  <a:pt x="5793650" y="4739978"/>
                  <a:pt x="5797271" y="4755980"/>
                </a:cubicBezTo>
                <a:cubicBezTo>
                  <a:pt x="5800700" y="4771793"/>
                  <a:pt x="5805462" y="4788747"/>
                  <a:pt x="5802796" y="4803988"/>
                </a:cubicBezTo>
                <a:cubicBezTo>
                  <a:pt x="5798035" y="4831420"/>
                  <a:pt x="5787366" y="4857522"/>
                  <a:pt x="5780315" y="4884572"/>
                </a:cubicBezTo>
                <a:cubicBezTo>
                  <a:pt x="5777837" y="4893907"/>
                  <a:pt x="5778221" y="4904195"/>
                  <a:pt x="5778030" y="4913909"/>
                </a:cubicBezTo>
                <a:cubicBezTo>
                  <a:pt x="5777459" y="4936201"/>
                  <a:pt x="5782984" y="4959061"/>
                  <a:pt x="5767171" y="4979253"/>
                </a:cubicBezTo>
                <a:cubicBezTo>
                  <a:pt x="5752311" y="4997922"/>
                  <a:pt x="5756692" y="5016785"/>
                  <a:pt x="5767932" y="5036405"/>
                </a:cubicBezTo>
                <a:cubicBezTo>
                  <a:pt x="5775934" y="5050504"/>
                  <a:pt x="5782221" y="5066505"/>
                  <a:pt x="5785269" y="5082317"/>
                </a:cubicBezTo>
                <a:cubicBezTo>
                  <a:pt x="5789460" y="5104036"/>
                  <a:pt x="5791175" y="5125562"/>
                  <a:pt x="5788697" y="5148995"/>
                </a:cubicBezTo>
                <a:cubicBezTo>
                  <a:pt x="5786983" y="5165570"/>
                  <a:pt x="5786221" y="5179097"/>
                  <a:pt x="5776125" y="5192051"/>
                </a:cubicBezTo>
                <a:cubicBezTo>
                  <a:pt x="5774601" y="5194145"/>
                  <a:pt x="5774219" y="5197955"/>
                  <a:pt x="5774412" y="5200813"/>
                </a:cubicBezTo>
                <a:cubicBezTo>
                  <a:pt x="5777649" y="5238343"/>
                  <a:pt x="5775934" y="5275491"/>
                  <a:pt x="5773646" y="5313403"/>
                </a:cubicBezTo>
                <a:cubicBezTo>
                  <a:pt x="5770601" y="5361598"/>
                  <a:pt x="5779553" y="5412276"/>
                  <a:pt x="5811559" y="5453995"/>
                </a:cubicBezTo>
                <a:cubicBezTo>
                  <a:pt x="5816322" y="5460092"/>
                  <a:pt x="5818417" y="5469236"/>
                  <a:pt x="5819562" y="5477239"/>
                </a:cubicBezTo>
                <a:cubicBezTo>
                  <a:pt x="5824514" y="5514957"/>
                  <a:pt x="5827942" y="5552869"/>
                  <a:pt x="5833467" y="5590590"/>
                </a:cubicBezTo>
                <a:cubicBezTo>
                  <a:pt x="5836516" y="5611164"/>
                  <a:pt x="5839182" y="5632691"/>
                  <a:pt x="5847565" y="5651360"/>
                </a:cubicBezTo>
                <a:cubicBezTo>
                  <a:pt x="5855756" y="5669647"/>
                  <a:pt x="5865471" y="5684320"/>
                  <a:pt x="5848327" y="5695178"/>
                </a:cubicBezTo>
                <a:cubicBezTo>
                  <a:pt x="5857471" y="5714607"/>
                  <a:pt x="5865092" y="5731564"/>
                  <a:pt x="5873282" y="5748136"/>
                </a:cubicBezTo>
                <a:cubicBezTo>
                  <a:pt x="5876329" y="5754234"/>
                  <a:pt x="5881284" y="5759378"/>
                  <a:pt x="5884142" y="5765474"/>
                </a:cubicBezTo>
                <a:cubicBezTo>
                  <a:pt x="5887190" y="5771953"/>
                  <a:pt x="5889094" y="5779191"/>
                  <a:pt x="5890620" y="5786239"/>
                </a:cubicBezTo>
                <a:cubicBezTo>
                  <a:pt x="5897477" y="5817674"/>
                  <a:pt x="5903763" y="5849107"/>
                  <a:pt x="5911194" y="5880348"/>
                </a:cubicBezTo>
                <a:cubicBezTo>
                  <a:pt x="5912717" y="5886447"/>
                  <a:pt x="5918813" y="5891590"/>
                  <a:pt x="5922813" y="5897114"/>
                </a:cubicBezTo>
                <a:cubicBezTo>
                  <a:pt x="5925481" y="5900735"/>
                  <a:pt x="5929482" y="5904353"/>
                  <a:pt x="5930054" y="5908355"/>
                </a:cubicBezTo>
                <a:cubicBezTo>
                  <a:pt x="5934626" y="5938836"/>
                  <a:pt x="5939961" y="5969124"/>
                  <a:pt x="5942246" y="5999796"/>
                </a:cubicBezTo>
                <a:cubicBezTo>
                  <a:pt x="5944149" y="6025515"/>
                  <a:pt x="5943580" y="6050282"/>
                  <a:pt x="5976728" y="6056948"/>
                </a:cubicBezTo>
                <a:cubicBezTo>
                  <a:pt x="5982443" y="6058092"/>
                  <a:pt x="5988540" y="6066284"/>
                  <a:pt x="5991396" y="6072569"/>
                </a:cubicBezTo>
                <a:cubicBezTo>
                  <a:pt x="5999589" y="6090477"/>
                  <a:pt x="6005113" y="6109530"/>
                  <a:pt x="6013494" y="6127247"/>
                </a:cubicBezTo>
                <a:cubicBezTo>
                  <a:pt x="6041500" y="6185351"/>
                  <a:pt x="6059217" y="6246121"/>
                  <a:pt x="6055978" y="6311084"/>
                </a:cubicBezTo>
                <a:cubicBezTo>
                  <a:pt x="6055026" y="6331277"/>
                  <a:pt x="6044737" y="6350899"/>
                  <a:pt x="6040926" y="6363664"/>
                </a:cubicBezTo>
                <a:cubicBezTo>
                  <a:pt x="6055978" y="6400429"/>
                  <a:pt x="6070456" y="6431292"/>
                  <a:pt x="6081315" y="6463490"/>
                </a:cubicBezTo>
                <a:cubicBezTo>
                  <a:pt x="6091031" y="6491874"/>
                  <a:pt x="6097127" y="6521593"/>
                  <a:pt x="6104175" y="6550742"/>
                </a:cubicBezTo>
                <a:cubicBezTo>
                  <a:pt x="6106844" y="6561411"/>
                  <a:pt x="6108367" y="6572269"/>
                  <a:pt x="6109702" y="6583128"/>
                </a:cubicBezTo>
                <a:cubicBezTo>
                  <a:pt x="6113892" y="6617036"/>
                  <a:pt x="6103795" y="6652472"/>
                  <a:pt x="6119798" y="6685617"/>
                </a:cubicBezTo>
                <a:cubicBezTo>
                  <a:pt x="6128180" y="6702955"/>
                  <a:pt x="6138276" y="6720103"/>
                  <a:pt x="6142658" y="6738388"/>
                </a:cubicBezTo>
                <a:cubicBezTo>
                  <a:pt x="6147421" y="6758011"/>
                  <a:pt x="6154851" y="6777207"/>
                  <a:pt x="6160162" y="6796804"/>
                </a:cubicBezTo>
                <a:lnTo>
                  <a:pt x="6164933" y="6857457"/>
                </a:lnTo>
                <a:lnTo>
                  <a:pt x="6037694" y="6857457"/>
                </a:lnTo>
                <a:lnTo>
                  <a:pt x="6037694" y="6857998"/>
                </a:lnTo>
                <a:lnTo>
                  <a:pt x="0" y="6857998"/>
                </a:lnTo>
                <a:close/>
              </a:path>
            </a:pathLst>
          </a:custGeom>
          <a:effectLst>
            <a:outerShdw blurRad="381000" dist="152400" algn="tl" rotWithShape="0">
              <a:prstClr val="black">
                <a:alpha val="10000"/>
              </a:prstClr>
            </a:outerShdw>
          </a:effectLst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E6517BAC-C80F-4065-90D8-703493E0B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95368" y="0"/>
            <a:ext cx="874718" cy="6857455"/>
            <a:chOff x="5395368" y="0"/>
            <a:chExt cx="874718" cy="6857455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84DCDA5-A261-4103-B44C-068DCEA033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2404000" y="2991370"/>
              <a:ext cx="6857455" cy="874716"/>
            </a:xfrm>
            <a:custGeom>
              <a:avLst/>
              <a:gdLst>
                <a:gd name="connsiteX0" fmla="*/ 6857455 w 6857455"/>
                <a:gd name="connsiteY0" fmla="*/ 804643 h 874716"/>
                <a:gd name="connsiteX1" fmla="*/ 6857455 w 6857455"/>
                <a:gd name="connsiteY1" fmla="*/ 562246 h 874716"/>
                <a:gd name="connsiteX2" fmla="*/ 6829178 w 6857455"/>
                <a:gd name="connsiteY2" fmla="*/ 551284 h 874716"/>
                <a:gd name="connsiteX3" fmla="*/ 6766024 w 6857455"/>
                <a:gd name="connsiteY3" fmla="*/ 500372 h 874716"/>
                <a:gd name="connsiteX4" fmla="*/ 6734971 w 6857455"/>
                <a:gd name="connsiteY4" fmla="*/ 500944 h 874716"/>
                <a:gd name="connsiteX5" fmla="*/ 6683915 w 6857455"/>
                <a:gd name="connsiteY5" fmla="*/ 507040 h 874716"/>
                <a:gd name="connsiteX6" fmla="*/ 6628860 w 6857455"/>
                <a:gd name="connsiteY6" fmla="*/ 495418 h 874716"/>
                <a:gd name="connsiteX7" fmla="*/ 6588662 w 6857455"/>
                <a:gd name="connsiteY7" fmla="*/ 487227 h 874716"/>
                <a:gd name="connsiteX8" fmla="*/ 6476074 w 6857455"/>
                <a:gd name="connsiteY8" fmla="*/ 511230 h 874716"/>
                <a:gd name="connsiteX9" fmla="*/ 6382345 w 6857455"/>
                <a:gd name="connsiteY9" fmla="*/ 534853 h 874716"/>
                <a:gd name="connsiteX10" fmla="*/ 6369391 w 6857455"/>
                <a:gd name="connsiteY10" fmla="*/ 531615 h 874716"/>
                <a:gd name="connsiteX11" fmla="*/ 6244799 w 6857455"/>
                <a:gd name="connsiteY11" fmla="*/ 512182 h 874716"/>
                <a:gd name="connsiteX12" fmla="*/ 6190315 w 6857455"/>
                <a:gd name="connsiteY12" fmla="*/ 485703 h 874716"/>
                <a:gd name="connsiteX13" fmla="*/ 6115446 w 6857455"/>
                <a:gd name="connsiteY13" fmla="*/ 462270 h 874716"/>
                <a:gd name="connsiteX14" fmla="*/ 6032194 w 6857455"/>
                <a:gd name="connsiteY14" fmla="*/ 434266 h 874716"/>
                <a:gd name="connsiteX15" fmla="*/ 5971042 w 6857455"/>
                <a:gd name="connsiteY15" fmla="*/ 420738 h 874716"/>
                <a:gd name="connsiteX16" fmla="*/ 5880933 w 6857455"/>
                <a:gd name="connsiteY16" fmla="*/ 430646 h 874716"/>
                <a:gd name="connsiteX17" fmla="*/ 5862452 w 6857455"/>
                <a:gd name="connsiteY17" fmla="*/ 438648 h 874716"/>
                <a:gd name="connsiteX18" fmla="*/ 5685283 w 6857455"/>
                <a:gd name="connsiteY18" fmla="*/ 498658 h 874716"/>
                <a:gd name="connsiteX19" fmla="*/ 5567169 w 6857455"/>
                <a:gd name="connsiteY19" fmla="*/ 499420 h 874716"/>
                <a:gd name="connsiteX20" fmla="*/ 5527923 w 6857455"/>
                <a:gd name="connsiteY20" fmla="*/ 490466 h 874716"/>
                <a:gd name="connsiteX21" fmla="*/ 5456292 w 6857455"/>
                <a:gd name="connsiteY21" fmla="*/ 450650 h 874716"/>
                <a:gd name="connsiteX22" fmla="*/ 5424670 w 6857455"/>
                <a:gd name="connsiteY22" fmla="*/ 444934 h 874716"/>
                <a:gd name="connsiteX23" fmla="*/ 5368662 w 6857455"/>
                <a:gd name="connsiteY23" fmla="*/ 441124 h 874716"/>
                <a:gd name="connsiteX24" fmla="*/ 5247118 w 6857455"/>
                <a:gd name="connsiteY24" fmla="*/ 444934 h 874716"/>
                <a:gd name="connsiteX25" fmla="*/ 5088617 w 6857455"/>
                <a:gd name="connsiteY25" fmla="*/ 428742 h 874716"/>
                <a:gd name="connsiteX26" fmla="*/ 5025750 w 6857455"/>
                <a:gd name="connsiteY26" fmla="*/ 433694 h 874716"/>
                <a:gd name="connsiteX27" fmla="*/ 4957930 w 6857455"/>
                <a:gd name="connsiteY27" fmla="*/ 442268 h 874716"/>
                <a:gd name="connsiteX28" fmla="*/ 4938116 w 6857455"/>
                <a:gd name="connsiteY28" fmla="*/ 441886 h 874716"/>
                <a:gd name="connsiteX29" fmla="*/ 4833910 w 6857455"/>
                <a:gd name="connsiteY29" fmla="*/ 421693 h 874716"/>
                <a:gd name="connsiteX30" fmla="*/ 4810095 w 6857455"/>
                <a:gd name="connsiteY30" fmla="*/ 408167 h 874716"/>
                <a:gd name="connsiteX31" fmla="*/ 4747991 w 6857455"/>
                <a:gd name="connsiteY31" fmla="*/ 413691 h 874716"/>
                <a:gd name="connsiteX32" fmla="*/ 4692745 w 6857455"/>
                <a:gd name="connsiteY32" fmla="*/ 435790 h 874716"/>
                <a:gd name="connsiteX33" fmla="*/ 4375933 w 6857455"/>
                <a:gd name="connsiteY33" fmla="*/ 483417 h 874716"/>
                <a:gd name="connsiteX34" fmla="*/ 4185426 w 6857455"/>
                <a:gd name="connsiteY34" fmla="*/ 484179 h 874716"/>
                <a:gd name="connsiteX35" fmla="*/ 4052072 w 6857455"/>
                <a:gd name="connsiteY35" fmla="*/ 505134 h 874716"/>
                <a:gd name="connsiteX36" fmla="*/ 4029973 w 6857455"/>
                <a:gd name="connsiteY36" fmla="*/ 527233 h 874716"/>
                <a:gd name="connsiteX37" fmla="*/ 3948626 w 6857455"/>
                <a:gd name="connsiteY37" fmla="*/ 550666 h 874716"/>
                <a:gd name="connsiteX38" fmla="*/ 3871280 w 6857455"/>
                <a:gd name="connsiteY38" fmla="*/ 502275 h 874716"/>
                <a:gd name="connsiteX39" fmla="*/ 3774312 w 6857455"/>
                <a:gd name="connsiteY39" fmla="*/ 429122 h 874716"/>
                <a:gd name="connsiteX40" fmla="*/ 3721543 w 6857455"/>
                <a:gd name="connsiteY40" fmla="*/ 428552 h 874716"/>
                <a:gd name="connsiteX41" fmla="*/ 3612763 w 6857455"/>
                <a:gd name="connsiteY41" fmla="*/ 414263 h 874716"/>
                <a:gd name="connsiteX42" fmla="*/ 3537323 w 6857455"/>
                <a:gd name="connsiteY42" fmla="*/ 389878 h 874716"/>
                <a:gd name="connsiteX43" fmla="*/ 3431593 w 6857455"/>
                <a:gd name="connsiteY43" fmla="*/ 360921 h 874716"/>
                <a:gd name="connsiteX44" fmla="*/ 3392158 w 6857455"/>
                <a:gd name="connsiteY44" fmla="*/ 345681 h 874716"/>
                <a:gd name="connsiteX45" fmla="*/ 3297856 w 6857455"/>
                <a:gd name="connsiteY45" fmla="*/ 323010 h 874716"/>
                <a:gd name="connsiteX46" fmla="*/ 3219748 w 6857455"/>
                <a:gd name="connsiteY46" fmla="*/ 308151 h 874716"/>
                <a:gd name="connsiteX47" fmla="*/ 3156692 w 6857455"/>
                <a:gd name="connsiteY47" fmla="*/ 261668 h 874716"/>
                <a:gd name="connsiteX48" fmla="*/ 3136497 w 6857455"/>
                <a:gd name="connsiteY48" fmla="*/ 237663 h 874716"/>
                <a:gd name="connsiteX49" fmla="*/ 3119733 w 6857455"/>
                <a:gd name="connsiteY49" fmla="*/ 222233 h 874716"/>
                <a:gd name="connsiteX50" fmla="*/ 3045436 w 6857455"/>
                <a:gd name="connsiteY50" fmla="*/ 131742 h 874716"/>
                <a:gd name="connsiteX51" fmla="*/ 3037054 w 6857455"/>
                <a:gd name="connsiteY51" fmla="*/ 124121 h 874716"/>
                <a:gd name="connsiteX52" fmla="*/ 2936466 w 6857455"/>
                <a:gd name="connsiteY52" fmla="*/ 82400 h 874716"/>
                <a:gd name="connsiteX53" fmla="*/ 2901031 w 6857455"/>
                <a:gd name="connsiteY53" fmla="*/ 59731 h 874716"/>
                <a:gd name="connsiteX54" fmla="*/ 2828259 w 6857455"/>
                <a:gd name="connsiteY54" fmla="*/ 3149 h 874716"/>
                <a:gd name="connsiteX55" fmla="*/ 2799492 w 6857455"/>
                <a:gd name="connsiteY55" fmla="*/ 1245 h 874716"/>
                <a:gd name="connsiteX56" fmla="*/ 2693570 w 6857455"/>
                <a:gd name="connsiteY56" fmla="*/ 35154 h 874716"/>
                <a:gd name="connsiteX57" fmla="*/ 2639847 w 6857455"/>
                <a:gd name="connsiteY57" fmla="*/ 73448 h 874716"/>
                <a:gd name="connsiteX58" fmla="*/ 2621178 w 6857455"/>
                <a:gd name="connsiteY58" fmla="*/ 88688 h 874716"/>
                <a:gd name="connsiteX59" fmla="*/ 2489348 w 6857455"/>
                <a:gd name="connsiteY59" fmla="*/ 72304 h 874716"/>
                <a:gd name="connsiteX60" fmla="*/ 2452580 w 6857455"/>
                <a:gd name="connsiteY60" fmla="*/ 68683 h 874716"/>
                <a:gd name="connsiteX61" fmla="*/ 2326464 w 6857455"/>
                <a:gd name="connsiteY61" fmla="*/ 50395 h 874716"/>
                <a:gd name="connsiteX62" fmla="*/ 2300365 w 6857455"/>
                <a:gd name="connsiteY62" fmla="*/ 54777 h 874716"/>
                <a:gd name="connsiteX63" fmla="*/ 2130434 w 6857455"/>
                <a:gd name="connsiteY63" fmla="*/ 58397 h 874716"/>
                <a:gd name="connsiteX64" fmla="*/ 2118621 w 6857455"/>
                <a:gd name="connsiteY64" fmla="*/ 47919 h 874716"/>
                <a:gd name="connsiteX65" fmla="*/ 2057659 w 6857455"/>
                <a:gd name="connsiteY65" fmla="*/ 16866 h 874716"/>
                <a:gd name="connsiteX66" fmla="*/ 1976314 w 6857455"/>
                <a:gd name="connsiteY66" fmla="*/ 8865 h 874716"/>
                <a:gd name="connsiteX67" fmla="*/ 1961454 w 6857455"/>
                <a:gd name="connsiteY67" fmla="*/ 11724 h 874716"/>
                <a:gd name="connsiteX68" fmla="*/ 1906588 w 6857455"/>
                <a:gd name="connsiteY68" fmla="*/ 30964 h 874716"/>
                <a:gd name="connsiteX69" fmla="*/ 1783330 w 6857455"/>
                <a:gd name="connsiteY69" fmla="*/ 48871 h 874716"/>
                <a:gd name="connsiteX70" fmla="*/ 1759327 w 6857455"/>
                <a:gd name="connsiteY70" fmla="*/ 55349 h 874716"/>
                <a:gd name="connsiteX71" fmla="*/ 1716082 w 6857455"/>
                <a:gd name="connsiteY71" fmla="*/ 65445 h 874716"/>
                <a:gd name="connsiteX72" fmla="*/ 1598920 w 6857455"/>
                <a:gd name="connsiteY72" fmla="*/ 72114 h 874716"/>
                <a:gd name="connsiteX73" fmla="*/ 1542150 w 6857455"/>
                <a:gd name="connsiteY73" fmla="*/ 62207 h 874716"/>
                <a:gd name="connsiteX74" fmla="*/ 1516813 w 6857455"/>
                <a:gd name="connsiteY74" fmla="*/ 62779 h 874716"/>
                <a:gd name="connsiteX75" fmla="*/ 1432228 w 6857455"/>
                <a:gd name="connsiteY75" fmla="*/ 88116 h 874716"/>
                <a:gd name="connsiteX76" fmla="*/ 1224765 w 6857455"/>
                <a:gd name="connsiteY76" fmla="*/ 71924 h 874716"/>
                <a:gd name="connsiteX77" fmla="*/ 1159231 w 6857455"/>
                <a:gd name="connsiteY77" fmla="*/ 58207 h 874716"/>
                <a:gd name="connsiteX78" fmla="*/ 1124370 w 6857455"/>
                <a:gd name="connsiteY78" fmla="*/ 56301 h 874716"/>
                <a:gd name="connsiteX79" fmla="*/ 1075600 w 6857455"/>
                <a:gd name="connsiteY79" fmla="*/ 75542 h 874716"/>
                <a:gd name="connsiteX80" fmla="*/ 986633 w 6857455"/>
                <a:gd name="connsiteY80" fmla="*/ 79162 h 874716"/>
                <a:gd name="connsiteX81" fmla="*/ 861089 w 6857455"/>
                <a:gd name="connsiteY81" fmla="*/ 76304 h 874716"/>
                <a:gd name="connsiteX82" fmla="*/ 759168 w 6857455"/>
                <a:gd name="connsiteY82" fmla="*/ 104689 h 874716"/>
                <a:gd name="connsiteX83" fmla="*/ 723735 w 6857455"/>
                <a:gd name="connsiteY83" fmla="*/ 140696 h 874716"/>
                <a:gd name="connsiteX84" fmla="*/ 647532 w 6857455"/>
                <a:gd name="connsiteY84" fmla="*/ 147934 h 874716"/>
                <a:gd name="connsiteX85" fmla="*/ 552659 w 6857455"/>
                <a:gd name="connsiteY85" fmla="*/ 95926 h 874716"/>
                <a:gd name="connsiteX86" fmla="*/ 541800 w 6857455"/>
                <a:gd name="connsiteY86" fmla="*/ 97640 h 874716"/>
                <a:gd name="connsiteX87" fmla="*/ 375107 w 6857455"/>
                <a:gd name="connsiteY87" fmla="*/ 123169 h 874716"/>
                <a:gd name="connsiteX88" fmla="*/ 273567 w 6857455"/>
                <a:gd name="connsiteY88" fmla="*/ 145458 h 874716"/>
                <a:gd name="connsiteX89" fmla="*/ 264043 w 6857455"/>
                <a:gd name="connsiteY89" fmla="*/ 154792 h 874716"/>
                <a:gd name="connsiteX90" fmla="*/ 169360 w 6857455"/>
                <a:gd name="connsiteY90" fmla="*/ 177273 h 874716"/>
                <a:gd name="connsiteX91" fmla="*/ 89347 w 6857455"/>
                <a:gd name="connsiteY91" fmla="*/ 157460 h 874716"/>
                <a:gd name="connsiteX92" fmla="*/ 34291 w 6857455"/>
                <a:gd name="connsiteY92" fmla="*/ 145268 h 874716"/>
                <a:gd name="connsiteX93" fmla="*/ 0 w 6857455"/>
                <a:gd name="connsiteY93" fmla="*/ 142056 h 874716"/>
                <a:gd name="connsiteX94" fmla="*/ 0 w 6857455"/>
                <a:gd name="connsiteY94" fmla="*/ 849556 h 874716"/>
                <a:gd name="connsiteX95" fmla="*/ 60652 w 6857455"/>
                <a:gd name="connsiteY95" fmla="*/ 844783 h 874716"/>
                <a:gd name="connsiteX96" fmla="*/ 119068 w 6857455"/>
                <a:gd name="connsiteY96" fmla="*/ 827281 h 874716"/>
                <a:gd name="connsiteX97" fmla="*/ 171840 w 6857455"/>
                <a:gd name="connsiteY97" fmla="*/ 804420 h 874716"/>
                <a:gd name="connsiteX98" fmla="*/ 274329 w 6857455"/>
                <a:gd name="connsiteY98" fmla="*/ 794324 h 874716"/>
                <a:gd name="connsiteX99" fmla="*/ 306715 w 6857455"/>
                <a:gd name="connsiteY99" fmla="*/ 788798 h 874716"/>
                <a:gd name="connsiteX100" fmla="*/ 393967 w 6857455"/>
                <a:gd name="connsiteY100" fmla="*/ 765937 h 874716"/>
                <a:gd name="connsiteX101" fmla="*/ 493793 w 6857455"/>
                <a:gd name="connsiteY101" fmla="*/ 725549 h 874716"/>
                <a:gd name="connsiteX102" fmla="*/ 546373 w 6857455"/>
                <a:gd name="connsiteY102" fmla="*/ 740600 h 874716"/>
                <a:gd name="connsiteX103" fmla="*/ 730211 w 6857455"/>
                <a:gd name="connsiteY103" fmla="*/ 698116 h 874716"/>
                <a:gd name="connsiteX104" fmla="*/ 784889 w 6857455"/>
                <a:gd name="connsiteY104" fmla="*/ 676018 h 874716"/>
                <a:gd name="connsiteX105" fmla="*/ 800509 w 6857455"/>
                <a:gd name="connsiteY105" fmla="*/ 661349 h 874716"/>
                <a:gd name="connsiteX106" fmla="*/ 857661 w 6857455"/>
                <a:gd name="connsiteY106" fmla="*/ 626868 h 874716"/>
                <a:gd name="connsiteX107" fmla="*/ 949102 w 6857455"/>
                <a:gd name="connsiteY107" fmla="*/ 614676 h 874716"/>
                <a:gd name="connsiteX108" fmla="*/ 960342 w 6857455"/>
                <a:gd name="connsiteY108" fmla="*/ 607435 h 874716"/>
                <a:gd name="connsiteX109" fmla="*/ 977109 w 6857455"/>
                <a:gd name="connsiteY109" fmla="*/ 595815 h 874716"/>
                <a:gd name="connsiteX110" fmla="*/ 1071218 w 6857455"/>
                <a:gd name="connsiteY110" fmla="*/ 575240 h 874716"/>
                <a:gd name="connsiteX111" fmla="*/ 1091983 w 6857455"/>
                <a:gd name="connsiteY111" fmla="*/ 568764 h 874716"/>
                <a:gd name="connsiteX112" fmla="*/ 1109321 w 6857455"/>
                <a:gd name="connsiteY112" fmla="*/ 557904 h 874716"/>
                <a:gd name="connsiteX113" fmla="*/ 1162279 w 6857455"/>
                <a:gd name="connsiteY113" fmla="*/ 532949 h 874716"/>
                <a:gd name="connsiteX114" fmla="*/ 1206097 w 6857455"/>
                <a:gd name="connsiteY114" fmla="*/ 532187 h 874716"/>
                <a:gd name="connsiteX115" fmla="*/ 1266867 w 6857455"/>
                <a:gd name="connsiteY115" fmla="*/ 518088 h 874716"/>
                <a:gd name="connsiteX116" fmla="*/ 1380219 w 6857455"/>
                <a:gd name="connsiteY116" fmla="*/ 504182 h 874716"/>
                <a:gd name="connsiteX117" fmla="*/ 1403461 w 6857455"/>
                <a:gd name="connsiteY117" fmla="*/ 496180 h 874716"/>
                <a:gd name="connsiteX118" fmla="*/ 1544054 w 6857455"/>
                <a:gd name="connsiteY118" fmla="*/ 458268 h 874716"/>
                <a:gd name="connsiteX119" fmla="*/ 1656644 w 6857455"/>
                <a:gd name="connsiteY119" fmla="*/ 459032 h 874716"/>
                <a:gd name="connsiteX120" fmla="*/ 1665406 w 6857455"/>
                <a:gd name="connsiteY120" fmla="*/ 460747 h 874716"/>
                <a:gd name="connsiteX121" fmla="*/ 1708461 w 6857455"/>
                <a:gd name="connsiteY121" fmla="*/ 473318 h 874716"/>
                <a:gd name="connsiteX122" fmla="*/ 1775140 w 6857455"/>
                <a:gd name="connsiteY122" fmla="*/ 469891 h 874716"/>
                <a:gd name="connsiteX123" fmla="*/ 1821051 w 6857455"/>
                <a:gd name="connsiteY123" fmla="*/ 452554 h 874716"/>
                <a:gd name="connsiteX124" fmla="*/ 1878203 w 6857455"/>
                <a:gd name="connsiteY124" fmla="*/ 451792 h 874716"/>
                <a:gd name="connsiteX125" fmla="*/ 1943547 w 6857455"/>
                <a:gd name="connsiteY125" fmla="*/ 462651 h 874716"/>
                <a:gd name="connsiteX126" fmla="*/ 1972884 w 6857455"/>
                <a:gd name="connsiteY126" fmla="*/ 464937 h 874716"/>
                <a:gd name="connsiteX127" fmla="*/ 2053469 w 6857455"/>
                <a:gd name="connsiteY127" fmla="*/ 487417 h 874716"/>
                <a:gd name="connsiteX128" fmla="*/ 2101477 w 6857455"/>
                <a:gd name="connsiteY128" fmla="*/ 481893 h 874716"/>
                <a:gd name="connsiteX129" fmla="*/ 2148722 w 6857455"/>
                <a:gd name="connsiteY129" fmla="*/ 467033 h 874716"/>
                <a:gd name="connsiteX130" fmla="*/ 2179011 w 6857455"/>
                <a:gd name="connsiteY130" fmla="*/ 452744 h 874716"/>
                <a:gd name="connsiteX131" fmla="*/ 2240165 w 6857455"/>
                <a:gd name="connsiteY131" fmla="*/ 442648 h 874716"/>
                <a:gd name="connsiteX132" fmla="*/ 2251404 w 6857455"/>
                <a:gd name="connsiteY132" fmla="*/ 444172 h 874716"/>
                <a:gd name="connsiteX133" fmla="*/ 2433912 w 6857455"/>
                <a:gd name="connsiteY133" fmla="*/ 456746 h 874716"/>
                <a:gd name="connsiteX134" fmla="*/ 2506302 w 6857455"/>
                <a:gd name="connsiteY134" fmla="*/ 476939 h 874716"/>
                <a:gd name="connsiteX135" fmla="*/ 2521735 w 6857455"/>
                <a:gd name="connsiteY135" fmla="*/ 479415 h 874716"/>
                <a:gd name="connsiteX136" fmla="*/ 2675854 w 6857455"/>
                <a:gd name="connsiteY136" fmla="*/ 502086 h 874716"/>
                <a:gd name="connsiteX137" fmla="*/ 2692998 w 6857455"/>
                <a:gd name="connsiteY137" fmla="*/ 503038 h 874716"/>
                <a:gd name="connsiteX138" fmla="*/ 2740816 w 6857455"/>
                <a:gd name="connsiteY138" fmla="*/ 499037 h 874716"/>
                <a:gd name="connsiteX139" fmla="*/ 2853596 w 6857455"/>
                <a:gd name="connsiteY139" fmla="*/ 540187 h 874716"/>
                <a:gd name="connsiteX140" fmla="*/ 2966565 w 6857455"/>
                <a:gd name="connsiteY140" fmla="*/ 554286 h 874716"/>
                <a:gd name="connsiteX141" fmla="*/ 3028671 w 6857455"/>
                <a:gd name="connsiteY141" fmla="*/ 554094 h 874716"/>
                <a:gd name="connsiteX142" fmla="*/ 3073059 w 6857455"/>
                <a:gd name="connsiteY142" fmla="*/ 564192 h 874716"/>
                <a:gd name="connsiteX143" fmla="*/ 3182219 w 6857455"/>
                <a:gd name="connsiteY143" fmla="*/ 594862 h 874716"/>
                <a:gd name="connsiteX144" fmla="*/ 3233656 w 6857455"/>
                <a:gd name="connsiteY144" fmla="*/ 599625 h 874716"/>
                <a:gd name="connsiteX145" fmla="*/ 3288332 w 6857455"/>
                <a:gd name="connsiteY145" fmla="*/ 609914 h 874716"/>
                <a:gd name="connsiteX146" fmla="*/ 3423591 w 6857455"/>
                <a:gd name="connsiteY146" fmla="*/ 656015 h 874716"/>
                <a:gd name="connsiteX147" fmla="*/ 3534084 w 6857455"/>
                <a:gd name="connsiteY147" fmla="*/ 653349 h 874716"/>
                <a:gd name="connsiteX148" fmla="*/ 3604571 w 6857455"/>
                <a:gd name="connsiteY148" fmla="*/ 653918 h 874716"/>
                <a:gd name="connsiteX149" fmla="*/ 3688586 w 6857455"/>
                <a:gd name="connsiteY149" fmla="*/ 669160 h 874716"/>
                <a:gd name="connsiteX150" fmla="*/ 3757358 w 6857455"/>
                <a:gd name="connsiteY150" fmla="*/ 691450 h 874716"/>
                <a:gd name="connsiteX151" fmla="*/ 3852421 w 6857455"/>
                <a:gd name="connsiteY151" fmla="*/ 709167 h 874716"/>
                <a:gd name="connsiteX152" fmla="*/ 3947104 w 6857455"/>
                <a:gd name="connsiteY152" fmla="*/ 743267 h 874716"/>
                <a:gd name="connsiteX153" fmla="*/ 4013208 w 6857455"/>
                <a:gd name="connsiteY153" fmla="*/ 769367 h 874716"/>
                <a:gd name="connsiteX154" fmla="*/ 4105222 w 6857455"/>
                <a:gd name="connsiteY154" fmla="*/ 792418 h 874716"/>
                <a:gd name="connsiteX155" fmla="*/ 4246006 w 6857455"/>
                <a:gd name="connsiteY155" fmla="*/ 808610 h 874716"/>
                <a:gd name="connsiteX156" fmla="*/ 4310779 w 6857455"/>
                <a:gd name="connsiteY156" fmla="*/ 810326 h 874716"/>
                <a:gd name="connsiteX157" fmla="*/ 4413272 w 6857455"/>
                <a:gd name="connsiteY157" fmla="*/ 848235 h 874716"/>
                <a:gd name="connsiteX158" fmla="*/ 4457087 w 6857455"/>
                <a:gd name="connsiteY158" fmla="*/ 866524 h 874716"/>
                <a:gd name="connsiteX159" fmla="*/ 4496523 w 6857455"/>
                <a:gd name="connsiteY159" fmla="*/ 851284 h 874716"/>
                <a:gd name="connsiteX160" fmla="*/ 4522050 w 6857455"/>
                <a:gd name="connsiteY160" fmla="*/ 833757 h 874716"/>
                <a:gd name="connsiteX161" fmla="*/ 4602824 w 6857455"/>
                <a:gd name="connsiteY161" fmla="*/ 848618 h 874716"/>
                <a:gd name="connsiteX162" fmla="*/ 4688553 w 6857455"/>
                <a:gd name="connsiteY162" fmla="*/ 864238 h 874716"/>
                <a:gd name="connsiteX163" fmla="*/ 4749895 w 6857455"/>
                <a:gd name="connsiteY163" fmla="*/ 874716 h 874716"/>
                <a:gd name="connsiteX164" fmla="*/ 4826480 w 6857455"/>
                <a:gd name="connsiteY164" fmla="*/ 866334 h 874716"/>
                <a:gd name="connsiteX165" fmla="*/ 4886870 w 6857455"/>
                <a:gd name="connsiteY165" fmla="*/ 862906 h 874716"/>
                <a:gd name="connsiteX166" fmla="*/ 4935639 w 6857455"/>
                <a:gd name="connsiteY166" fmla="*/ 853190 h 874716"/>
                <a:gd name="connsiteX167" fmla="*/ 4952784 w 6857455"/>
                <a:gd name="connsiteY167" fmla="*/ 847473 h 874716"/>
                <a:gd name="connsiteX168" fmla="*/ 5088617 w 6857455"/>
                <a:gd name="connsiteY168" fmla="*/ 802896 h 874716"/>
                <a:gd name="connsiteX169" fmla="*/ 5233781 w 6857455"/>
                <a:gd name="connsiteY169" fmla="*/ 767271 h 874716"/>
                <a:gd name="connsiteX170" fmla="*/ 5327893 w 6857455"/>
                <a:gd name="connsiteY170" fmla="*/ 789752 h 874716"/>
                <a:gd name="connsiteX171" fmla="*/ 5362946 w 6857455"/>
                <a:gd name="connsiteY171" fmla="*/ 789370 h 874716"/>
                <a:gd name="connsiteX172" fmla="*/ 5524115 w 6857455"/>
                <a:gd name="connsiteY172" fmla="*/ 794514 h 874716"/>
                <a:gd name="connsiteX173" fmla="*/ 5552500 w 6857455"/>
                <a:gd name="connsiteY173" fmla="*/ 800038 h 874716"/>
                <a:gd name="connsiteX174" fmla="*/ 5705857 w 6857455"/>
                <a:gd name="connsiteY174" fmla="*/ 777367 h 874716"/>
                <a:gd name="connsiteX175" fmla="*/ 5761485 w 6857455"/>
                <a:gd name="connsiteY175" fmla="*/ 773557 h 874716"/>
                <a:gd name="connsiteX176" fmla="*/ 5812731 w 6857455"/>
                <a:gd name="connsiteY176" fmla="*/ 767271 h 874716"/>
                <a:gd name="connsiteX177" fmla="*/ 5884361 w 6857455"/>
                <a:gd name="connsiteY177" fmla="*/ 765747 h 874716"/>
                <a:gd name="connsiteX178" fmla="*/ 5958660 w 6857455"/>
                <a:gd name="connsiteY178" fmla="*/ 768605 h 874716"/>
                <a:gd name="connsiteX179" fmla="*/ 6041528 w 6857455"/>
                <a:gd name="connsiteY179" fmla="*/ 768033 h 874716"/>
                <a:gd name="connsiteX180" fmla="*/ 6074297 w 6857455"/>
                <a:gd name="connsiteY180" fmla="*/ 763081 h 874716"/>
                <a:gd name="connsiteX181" fmla="*/ 6162880 w 6857455"/>
                <a:gd name="connsiteY181" fmla="*/ 766509 h 874716"/>
                <a:gd name="connsiteX182" fmla="*/ 6209364 w 6857455"/>
                <a:gd name="connsiteY182" fmla="*/ 760795 h 874716"/>
                <a:gd name="connsiteX183" fmla="*/ 6285948 w 6857455"/>
                <a:gd name="connsiteY183" fmla="*/ 759651 h 874716"/>
                <a:gd name="connsiteX184" fmla="*/ 6310905 w 6857455"/>
                <a:gd name="connsiteY184" fmla="*/ 758316 h 874716"/>
                <a:gd name="connsiteX185" fmla="*/ 6333194 w 6857455"/>
                <a:gd name="connsiteY185" fmla="*/ 757554 h 874716"/>
                <a:gd name="connsiteX186" fmla="*/ 6409586 w 6857455"/>
                <a:gd name="connsiteY186" fmla="*/ 773177 h 874716"/>
                <a:gd name="connsiteX187" fmla="*/ 6477407 w 6857455"/>
                <a:gd name="connsiteY187" fmla="*/ 774129 h 874716"/>
                <a:gd name="connsiteX188" fmla="*/ 6596283 w 6857455"/>
                <a:gd name="connsiteY188" fmla="*/ 786703 h 874716"/>
                <a:gd name="connsiteX189" fmla="*/ 6622573 w 6857455"/>
                <a:gd name="connsiteY189" fmla="*/ 782321 h 874716"/>
                <a:gd name="connsiteX190" fmla="*/ 6704872 w 6857455"/>
                <a:gd name="connsiteY190" fmla="*/ 780607 h 874716"/>
                <a:gd name="connsiteX191" fmla="*/ 6751738 w 6857455"/>
                <a:gd name="connsiteY191" fmla="*/ 779273 h 874716"/>
                <a:gd name="connsiteX192" fmla="*/ 6809650 w 6857455"/>
                <a:gd name="connsiteY192" fmla="*/ 788417 h 874716"/>
                <a:gd name="connsiteX193" fmla="*/ 6832976 w 6857455"/>
                <a:gd name="connsiteY193" fmla="*/ 800428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6857455" h="874716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8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E59A2A1-1352-47AA-80C2-0FF537594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2403998" y="2991370"/>
              <a:ext cx="6857455" cy="874716"/>
            </a:xfrm>
            <a:custGeom>
              <a:avLst/>
              <a:gdLst>
                <a:gd name="connsiteX0" fmla="*/ 6857455 w 6857455"/>
                <a:gd name="connsiteY0" fmla="*/ 804643 h 874716"/>
                <a:gd name="connsiteX1" fmla="*/ 6857455 w 6857455"/>
                <a:gd name="connsiteY1" fmla="*/ 562246 h 874716"/>
                <a:gd name="connsiteX2" fmla="*/ 6829178 w 6857455"/>
                <a:gd name="connsiteY2" fmla="*/ 551284 h 874716"/>
                <a:gd name="connsiteX3" fmla="*/ 6766024 w 6857455"/>
                <a:gd name="connsiteY3" fmla="*/ 500372 h 874716"/>
                <a:gd name="connsiteX4" fmla="*/ 6734971 w 6857455"/>
                <a:gd name="connsiteY4" fmla="*/ 500944 h 874716"/>
                <a:gd name="connsiteX5" fmla="*/ 6683915 w 6857455"/>
                <a:gd name="connsiteY5" fmla="*/ 507040 h 874716"/>
                <a:gd name="connsiteX6" fmla="*/ 6628860 w 6857455"/>
                <a:gd name="connsiteY6" fmla="*/ 495418 h 874716"/>
                <a:gd name="connsiteX7" fmla="*/ 6588662 w 6857455"/>
                <a:gd name="connsiteY7" fmla="*/ 487227 h 874716"/>
                <a:gd name="connsiteX8" fmla="*/ 6476074 w 6857455"/>
                <a:gd name="connsiteY8" fmla="*/ 511230 h 874716"/>
                <a:gd name="connsiteX9" fmla="*/ 6382345 w 6857455"/>
                <a:gd name="connsiteY9" fmla="*/ 534853 h 874716"/>
                <a:gd name="connsiteX10" fmla="*/ 6369391 w 6857455"/>
                <a:gd name="connsiteY10" fmla="*/ 531615 h 874716"/>
                <a:gd name="connsiteX11" fmla="*/ 6244799 w 6857455"/>
                <a:gd name="connsiteY11" fmla="*/ 512182 h 874716"/>
                <a:gd name="connsiteX12" fmla="*/ 6190315 w 6857455"/>
                <a:gd name="connsiteY12" fmla="*/ 485703 h 874716"/>
                <a:gd name="connsiteX13" fmla="*/ 6115446 w 6857455"/>
                <a:gd name="connsiteY13" fmla="*/ 462270 h 874716"/>
                <a:gd name="connsiteX14" fmla="*/ 6032194 w 6857455"/>
                <a:gd name="connsiteY14" fmla="*/ 434266 h 874716"/>
                <a:gd name="connsiteX15" fmla="*/ 5971042 w 6857455"/>
                <a:gd name="connsiteY15" fmla="*/ 420738 h 874716"/>
                <a:gd name="connsiteX16" fmla="*/ 5880933 w 6857455"/>
                <a:gd name="connsiteY16" fmla="*/ 430646 h 874716"/>
                <a:gd name="connsiteX17" fmla="*/ 5862452 w 6857455"/>
                <a:gd name="connsiteY17" fmla="*/ 438648 h 874716"/>
                <a:gd name="connsiteX18" fmla="*/ 5685283 w 6857455"/>
                <a:gd name="connsiteY18" fmla="*/ 498658 h 874716"/>
                <a:gd name="connsiteX19" fmla="*/ 5567169 w 6857455"/>
                <a:gd name="connsiteY19" fmla="*/ 499420 h 874716"/>
                <a:gd name="connsiteX20" fmla="*/ 5527923 w 6857455"/>
                <a:gd name="connsiteY20" fmla="*/ 490466 h 874716"/>
                <a:gd name="connsiteX21" fmla="*/ 5456292 w 6857455"/>
                <a:gd name="connsiteY21" fmla="*/ 450650 h 874716"/>
                <a:gd name="connsiteX22" fmla="*/ 5424670 w 6857455"/>
                <a:gd name="connsiteY22" fmla="*/ 444934 h 874716"/>
                <a:gd name="connsiteX23" fmla="*/ 5368662 w 6857455"/>
                <a:gd name="connsiteY23" fmla="*/ 441124 h 874716"/>
                <a:gd name="connsiteX24" fmla="*/ 5247118 w 6857455"/>
                <a:gd name="connsiteY24" fmla="*/ 444934 h 874716"/>
                <a:gd name="connsiteX25" fmla="*/ 5088617 w 6857455"/>
                <a:gd name="connsiteY25" fmla="*/ 428742 h 874716"/>
                <a:gd name="connsiteX26" fmla="*/ 5025750 w 6857455"/>
                <a:gd name="connsiteY26" fmla="*/ 433694 h 874716"/>
                <a:gd name="connsiteX27" fmla="*/ 4957930 w 6857455"/>
                <a:gd name="connsiteY27" fmla="*/ 442268 h 874716"/>
                <a:gd name="connsiteX28" fmla="*/ 4938116 w 6857455"/>
                <a:gd name="connsiteY28" fmla="*/ 441886 h 874716"/>
                <a:gd name="connsiteX29" fmla="*/ 4833910 w 6857455"/>
                <a:gd name="connsiteY29" fmla="*/ 421693 h 874716"/>
                <a:gd name="connsiteX30" fmla="*/ 4810095 w 6857455"/>
                <a:gd name="connsiteY30" fmla="*/ 408167 h 874716"/>
                <a:gd name="connsiteX31" fmla="*/ 4747991 w 6857455"/>
                <a:gd name="connsiteY31" fmla="*/ 413691 h 874716"/>
                <a:gd name="connsiteX32" fmla="*/ 4692745 w 6857455"/>
                <a:gd name="connsiteY32" fmla="*/ 435790 h 874716"/>
                <a:gd name="connsiteX33" fmla="*/ 4375933 w 6857455"/>
                <a:gd name="connsiteY33" fmla="*/ 483417 h 874716"/>
                <a:gd name="connsiteX34" fmla="*/ 4185426 w 6857455"/>
                <a:gd name="connsiteY34" fmla="*/ 484179 h 874716"/>
                <a:gd name="connsiteX35" fmla="*/ 4052072 w 6857455"/>
                <a:gd name="connsiteY35" fmla="*/ 505134 h 874716"/>
                <a:gd name="connsiteX36" fmla="*/ 4029973 w 6857455"/>
                <a:gd name="connsiteY36" fmla="*/ 527233 h 874716"/>
                <a:gd name="connsiteX37" fmla="*/ 3948626 w 6857455"/>
                <a:gd name="connsiteY37" fmla="*/ 550666 h 874716"/>
                <a:gd name="connsiteX38" fmla="*/ 3871280 w 6857455"/>
                <a:gd name="connsiteY38" fmla="*/ 502275 h 874716"/>
                <a:gd name="connsiteX39" fmla="*/ 3774312 w 6857455"/>
                <a:gd name="connsiteY39" fmla="*/ 429122 h 874716"/>
                <a:gd name="connsiteX40" fmla="*/ 3721543 w 6857455"/>
                <a:gd name="connsiteY40" fmla="*/ 428552 h 874716"/>
                <a:gd name="connsiteX41" fmla="*/ 3612763 w 6857455"/>
                <a:gd name="connsiteY41" fmla="*/ 414263 h 874716"/>
                <a:gd name="connsiteX42" fmla="*/ 3537323 w 6857455"/>
                <a:gd name="connsiteY42" fmla="*/ 389878 h 874716"/>
                <a:gd name="connsiteX43" fmla="*/ 3431593 w 6857455"/>
                <a:gd name="connsiteY43" fmla="*/ 360921 h 874716"/>
                <a:gd name="connsiteX44" fmla="*/ 3392158 w 6857455"/>
                <a:gd name="connsiteY44" fmla="*/ 345681 h 874716"/>
                <a:gd name="connsiteX45" fmla="*/ 3297856 w 6857455"/>
                <a:gd name="connsiteY45" fmla="*/ 323010 h 874716"/>
                <a:gd name="connsiteX46" fmla="*/ 3219748 w 6857455"/>
                <a:gd name="connsiteY46" fmla="*/ 308151 h 874716"/>
                <a:gd name="connsiteX47" fmla="*/ 3156692 w 6857455"/>
                <a:gd name="connsiteY47" fmla="*/ 261668 h 874716"/>
                <a:gd name="connsiteX48" fmla="*/ 3136497 w 6857455"/>
                <a:gd name="connsiteY48" fmla="*/ 237663 h 874716"/>
                <a:gd name="connsiteX49" fmla="*/ 3119733 w 6857455"/>
                <a:gd name="connsiteY49" fmla="*/ 222233 h 874716"/>
                <a:gd name="connsiteX50" fmla="*/ 3045436 w 6857455"/>
                <a:gd name="connsiteY50" fmla="*/ 131742 h 874716"/>
                <a:gd name="connsiteX51" fmla="*/ 3037054 w 6857455"/>
                <a:gd name="connsiteY51" fmla="*/ 124121 h 874716"/>
                <a:gd name="connsiteX52" fmla="*/ 2936466 w 6857455"/>
                <a:gd name="connsiteY52" fmla="*/ 82400 h 874716"/>
                <a:gd name="connsiteX53" fmla="*/ 2901031 w 6857455"/>
                <a:gd name="connsiteY53" fmla="*/ 59731 h 874716"/>
                <a:gd name="connsiteX54" fmla="*/ 2828259 w 6857455"/>
                <a:gd name="connsiteY54" fmla="*/ 3149 h 874716"/>
                <a:gd name="connsiteX55" fmla="*/ 2799492 w 6857455"/>
                <a:gd name="connsiteY55" fmla="*/ 1245 h 874716"/>
                <a:gd name="connsiteX56" fmla="*/ 2693570 w 6857455"/>
                <a:gd name="connsiteY56" fmla="*/ 35154 h 874716"/>
                <a:gd name="connsiteX57" fmla="*/ 2639847 w 6857455"/>
                <a:gd name="connsiteY57" fmla="*/ 73448 h 874716"/>
                <a:gd name="connsiteX58" fmla="*/ 2621178 w 6857455"/>
                <a:gd name="connsiteY58" fmla="*/ 88688 h 874716"/>
                <a:gd name="connsiteX59" fmla="*/ 2489348 w 6857455"/>
                <a:gd name="connsiteY59" fmla="*/ 72304 h 874716"/>
                <a:gd name="connsiteX60" fmla="*/ 2452580 w 6857455"/>
                <a:gd name="connsiteY60" fmla="*/ 68683 h 874716"/>
                <a:gd name="connsiteX61" fmla="*/ 2326464 w 6857455"/>
                <a:gd name="connsiteY61" fmla="*/ 50395 h 874716"/>
                <a:gd name="connsiteX62" fmla="*/ 2300365 w 6857455"/>
                <a:gd name="connsiteY62" fmla="*/ 54777 h 874716"/>
                <a:gd name="connsiteX63" fmla="*/ 2130434 w 6857455"/>
                <a:gd name="connsiteY63" fmla="*/ 58397 h 874716"/>
                <a:gd name="connsiteX64" fmla="*/ 2118621 w 6857455"/>
                <a:gd name="connsiteY64" fmla="*/ 47919 h 874716"/>
                <a:gd name="connsiteX65" fmla="*/ 2057659 w 6857455"/>
                <a:gd name="connsiteY65" fmla="*/ 16866 h 874716"/>
                <a:gd name="connsiteX66" fmla="*/ 1976314 w 6857455"/>
                <a:gd name="connsiteY66" fmla="*/ 8865 h 874716"/>
                <a:gd name="connsiteX67" fmla="*/ 1961454 w 6857455"/>
                <a:gd name="connsiteY67" fmla="*/ 11724 h 874716"/>
                <a:gd name="connsiteX68" fmla="*/ 1906588 w 6857455"/>
                <a:gd name="connsiteY68" fmla="*/ 30964 h 874716"/>
                <a:gd name="connsiteX69" fmla="*/ 1783330 w 6857455"/>
                <a:gd name="connsiteY69" fmla="*/ 48871 h 874716"/>
                <a:gd name="connsiteX70" fmla="*/ 1759327 w 6857455"/>
                <a:gd name="connsiteY70" fmla="*/ 55349 h 874716"/>
                <a:gd name="connsiteX71" fmla="*/ 1716082 w 6857455"/>
                <a:gd name="connsiteY71" fmla="*/ 65445 h 874716"/>
                <a:gd name="connsiteX72" fmla="*/ 1598920 w 6857455"/>
                <a:gd name="connsiteY72" fmla="*/ 72114 h 874716"/>
                <a:gd name="connsiteX73" fmla="*/ 1542150 w 6857455"/>
                <a:gd name="connsiteY73" fmla="*/ 62207 h 874716"/>
                <a:gd name="connsiteX74" fmla="*/ 1516813 w 6857455"/>
                <a:gd name="connsiteY74" fmla="*/ 62779 h 874716"/>
                <a:gd name="connsiteX75" fmla="*/ 1432228 w 6857455"/>
                <a:gd name="connsiteY75" fmla="*/ 88116 h 874716"/>
                <a:gd name="connsiteX76" fmla="*/ 1224765 w 6857455"/>
                <a:gd name="connsiteY76" fmla="*/ 71924 h 874716"/>
                <a:gd name="connsiteX77" fmla="*/ 1159231 w 6857455"/>
                <a:gd name="connsiteY77" fmla="*/ 58207 h 874716"/>
                <a:gd name="connsiteX78" fmla="*/ 1124370 w 6857455"/>
                <a:gd name="connsiteY78" fmla="*/ 56301 h 874716"/>
                <a:gd name="connsiteX79" fmla="*/ 1075600 w 6857455"/>
                <a:gd name="connsiteY79" fmla="*/ 75542 h 874716"/>
                <a:gd name="connsiteX80" fmla="*/ 986633 w 6857455"/>
                <a:gd name="connsiteY80" fmla="*/ 79162 h 874716"/>
                <a:gd name="connsiteX81" fmla="*/ 861089 w 6857455"/>
                <a:gd name="connsiteY81" fmla="*/ 76304 h 874716"/>
                <a:gd name="connsiteX82" fmla="*/ 759168 w 6857455"/>
                <a:gd name="connsiteY82" fmla="*/ 104689 h 874716"/>
                <a:gd name="connsiteX83" fmla="*/ 723735 w 6857455"/>
                <a:gd name="connsiteY83" fmla="*/ 140696 h 874716"/>
                <a:gd name="connsiteX84" fmla="*/ 647532 w 6857455"/>
                <a:gd name="connsiteY84" fmla="*/ 147934 h 874716"/>
                <a:gd name="connsiteX85" fmla="*/ 552659 w 6857455"/>
                <a:gd name="connsiteY85" fmla="*/ 95926 h 874716"/>
                <a:gd name="connsiteX86" fmla="*/ 541800 w 6857455"/>
                <a:gd name="connsiteY86" fmla="*/ 97640 h 874716"/>
                <a:gd name="connsiteX87" fmla="*/ 375107 w 6857455"/>
                <a:gd name="connsiteY87" fmla="*/ 123169 h 874716"/>
                <a:gd name="connsiteX88" fmla="*/ 273567 w 6857455"/>
                <a:gd name="connsiteY88" fmla="*/ 145458 h 874716"/>
                <a:gd name="connsiteX89" fmla="*/ 264043 w 6857455"/>
                <a:gd name="connsiteY89" fmla="*/ 154792 h 874716"/>
                <a:gd name="connsiteX90" fmla="*/ 169360 w 6857455"/>
                <a:gd name="connsiteY90" fmla="*/ 177273 h 874716"/>
                <a:gd name="connsiteX91" fmla="*/ 89347 w 6857455"/>
                <a:gd name="connsiteY91" fmla="*/ 157460 h 874716"/>
                <a:gd name="connsiteX92" fmla="*/ 34291 w 6857455"/>
                <a:gd name="connsiteY92" fmla="*/ 145268 h 874716"/>
                <a:gd name="connsiteX93" fmla="*/ 0 w 6857455"/>
                <a:gd name="connsiteY93" fmla="*/ 142056 h 874716"/>
                <a:gd name="connsiteX94" fmla="*/ 0 w 6857455"/>
                <a:gd name="connsiteY94" fmla="*/ 849556 h 874716"/>
                <a:gd name="connsiteX95" fmla="*/ 60652 w 6857455"/>
                <a:gd name="connsiteY95" fmla="*/ 844783 h 874716"/>
                <a:gd name="connsiteX96" fmla="*/ 119068 w 6857455"/>
                <a:gd name="connsiteY96" fmla="*/ 827281 h 874716"/>
                <a:gd name="connsiteX97" fmla="*/ 171840 w 6857455"/>
                <a:gd name="connsiteY97" fmla="*/ 804420 h 874716"/>
                <a:gd name="connsiteX98" fmla="*/ 274329 w 6857455"/>
                <a:gd name="connsiteY98" fmla="*/ 794324 h 874716"/>
                <a:gd name="connsiteX99" fmla="*/ 306715 w 6857455"/>
                <a:gd name="connsiteY99" fmla="*/ 788798 h 874716"/>
                <a:gd name="connsiteX100" fmla="*/ 393967 w 6857455"/>
                <a:gd name="connsiteY100" fmla="*/ 765937 h 874716"/>
                <a:gd name="connsiteX101" fmla="*/ 493793 w 6857455"/>
                <a:gd name="connsiteY101" fmla="*/ 725549 h 874716"/>
                <a:gd name="connsiteX102" fmla="*/ 546373 w 6857455"/>
                <a:gd name="connsiteY102" fmla="*/ 740600 h 874716"/>
                <a:gd name="connsiteX103" fmla="*/ 730211 w 6857455"/>
                <a:gd name="connsiteY103" fmla="*/ 698116 h 874716"/>
                <a:gd name="connsiteX104" fmla="*/ 784889 w 6857455"/>
                <a:gd name="connsiteY104" fmla="*/ 676018 h 874716"/>
                <a:gd name="connsiteX105" fmla="*/ 800509 w 6857455"/>
                <a:gd name="connsiteY105" fmla="*/ 661349 h 874716"/>
                <a:gd name="connsiteX106" fmla="*/ 857661 w 6857455"/>
                <a:gd name="connsiteY106" fmla="*/ 626868 h 874716"/>
                <a:gd name="connsiteX107" fmla="*/ 949102 w 6857455"/>
                <a:gd name="connsiteY107" fmla="*/ 614676 h 874716"/>
                <a:gd name="connsiteX108" fmla="*/ 960342 w 6857455"/>
                <a:gd name="connsiteY108" fmla="*/ 607435 h 874716"/>
                <a:gd name="connsiteX109" fmla="*/ 977109 w 6857455"/>
                <a:gd name="connsiteY109" fmla="*/ 595815 h 874716"/>
                <a:gd name="connsiteX110" fmla="*/ 1071218 w 6857455"/>
                <a:gd name="connsiteY110" fmla="*/ 575240 h 874716"/>
                <a:gd name="connsiteX111" fmla="*/ 1091983 w 6857455"/>
                <a:gd name="connsiteY111" fmla="*/ 568764 h 874716"/>
                <a:gd name="connsiteX112" fmla="*/ 1109321 w 6857455"/>
                <a:gd name="connsiteY112" fmla="*/ 557904 h 874716"/>
                <a:gd name="connsiteX113" fmla="*/ 1162279 w 6857455"/>
                <a:gd name="connsiteY113" fmla="*/ 532949 h 874716"/>
                <a:gd name="connsiteX114" fmla="*/ 1206097 w 6857455"/>
                <a:gd name="connsiteY114" fmla="*/ 532187 h 874716"/>
                <a:gd name="connsiteX115" fmla="*/ 1266867 w 6857455"/>
                <a:gd name="connsiteY115" fmla="*/ 518088 h 874716"/>
                <a:gd name="connsiteX116" fmla="*/ 1380219 w 6857455"/>
                <a:gd name="connsiteY116" fmla="*/ 504182 h 874716"/>
                <a:gd name="connsiteX117" fmla="*/ 1403461 w 6857455"/>
                <a:gd name="connsiteY117" fmla="*/ 496180 h 874716"/>
                <a:gd name="connsiteX118" fmla="*/ 1544054 w 6857455"/>
                <a:gd name="connsiteY118" fmla="*/ 458268 h 874716"/>
                <a:gd name="connsiteX119" fmla="*/ 1656644 w 6857455"/>
                <a:gd name="connsiteY119" fmla="*/ 459032 h 874716"/>
                <a:gd name="connsiteX120" fmla="*/ 1665406 w 6857455"/>
                <a:gd name="connsiteY120" fmla="*/ 460747 h 874716"/>
                <a:gd name="connsiteX121" fmla="*/ 1708461 w 6857455"/>
                <a:gd name="connsiteY121" fmla="*/ 473318 h 874716"/>
                <a:gd name="connsiteX122" fmla="*/ 1775140 w 6857455"/>
                <a:gd name="connsiteY122" fmla="*/ 469891 h 874716"/>
                <a:gd name="connsiteX123" fmla="*/ 1821051 w 6857455"/>
                <a:gd name="connsiteY123" fmla="*/ 452554 h 874716"/>
                <a:gd name="connsiteX124" fmla="*/ 1878203 w 6857455"/>
                <a:gd name="connsiteY124" fmla="*/ 451792 h 874716"/>
                <a:gd name="connsiteX125" fmla="*/ 1943547 w 6857455"/>
                <a:gd name="connsiteY125" fmla="*/ 462651 h 874716"/>
                <a:gd name="connsiteX126" fmla="*/ 1972884 w 6857455"/>
                <a:gd name="connsiteY126" fmla="*/ 464937 h 874716"/>
                <a:gd name="connsiteX127" fmla="*/ 2053469 w 6857455"/>
                <a:gd name="connsiteY127" fmla="*/ 487417 h 874716"/>
                <a:gd name="connsiteX128" fmla="*/ 2101477 w 6857455"/>
                <a:gd name="connsiteY128" fmla="*/ 481893 h 874716"/>
                <a:gd name="connsiteX129" fmla="*/ 2148722 w 6857455"/>
                <a:gd name="connsiteY129" fmla="*/ 467033 h 874716"/>
                <a:gd name="connsiteX130" fmla="*/ 2179011 w 6857455"/>
                <a:gd name="connsiteY130" fmla="*/ 452744 h 874716"/>
                <a:gd name="connsiteX131" fmla="*/ 2240165 w 6857455"/>
                <a:gd name="connsiteY131" fmla="*/ 442648 h 874716"/>
                <a:gd name="connsiteX132" fmla="*/ 2251404 w 6857455"/>
                <a:gd name="connsiteY132" fmla="*/ 444172 h 874716"/>
                <a:gd name="connsiteX133" fmla="*/ 2433912 w 6857455"/>
                <a:gd name="connsiteY133" fmla="*/ 456746 h 874716"/>
                <a:gd name="connsiteX134" fmla="*/ 2506302 w 6857455"/>
                <a:gd name="connsiteY134" fmla="*/ 476939 h 874716"/>
                <a:gd name="connsiteX135" fmla="*/ 2521735 w 6857455"/>
                <a:gd name="connsiteY135" fmla="*/ 479415 h 874716"/>
                <a:gd name="connsiteX136" fmla="*/ 2675854 w 6857455"/>
                <a:gd name="connsiteY136" fmla="*/ 502086 h 874716"/>
                <a:gd name="connsiteX137" fmla="*/ 2692998 w 6857455"/>
                <a:gd name="connsiteY137" fmla="*/ 503038 h 874716"/>
                <a:gd name="connsiteX138" fmla="*/ 2740816 w 6857455"/>
                <a:gd name="connsiteY138" fmla="*/ 499037 h 874716"/>
                <a:gd name="connsiteX139" fmla="*/ 2853596 w 6857455"/>
                <a:gd name="connsiteY139" fmla="*/ 540187 h 874716"/>
                <a:gd name="connsiteX140" fmla="*/ 2966565 w 6857455"/>
                <a:gd name="connsiteY140" fmla="*/ 554286 h 874716"/>
                <a:gd name="connsiteX141" fmla="*/ 3028671 w 6857455"/>
                <a:gd name="connsiteY141" fmla="*/ 554094 h 874716"/>
                <a:gd name="connsiteX142" fmla="*/ 3073059 w 6857455"/>
                <a:gd name="connsiteY142" fmla="*/ 564192 h 874716"/>
                <a:gd name="connsiteX143" fmla="*/ 3182219 w 6857455"/>
                <a:gd name="connsiteY143" fmla="*/ 594862 h 874716"/>
                <a:gd name="connsiteX144" fmla="*/ 3233656 w 6857455"/>
                <a:gd name="connsiteY144" fmla="*/ 599625 h 874716"/>
                <a:gd name="connsiteX145" fmla="*/ 3288332 w 6857455"/>
                <a:gd name="connsiteY145" fmla="*/ 609914 h 874716"/>
                <a:gd name="connsiteX146" fmla="*/ 3423591 w 6857455"/>
                <a:gd name="connsiteY146" fmla="*/ 656015 h 874716"/>
                <a:gd name="connsiteX147" fmla="*/ 3534084 w 6857455"/>
                <a:gd name="connsiteY147" fmla="*/ 653349 h 874716"/>
                <a:gd name="connsiteX148" fmla="*/ 3604571 w 6857455"/>
                <a:gd name="connsiteY148" fmla="*/ 653918 h 874716"/>
                <a:gd name="connsiteX149" fmla="*/ 3688586 w 6857455"/>
                <a:gd name="connsiteY149" fmla="*/ 669160 h 874716"/>
                <a:gd name="connsiteX150" fmla="*/ 3757358 w 6857455"/>
                <a:gd name="connsiteY150" fmla="*/ 691450 h 874716"/>
                <a:gd name="connsiteX151" fmla="*/ 3852421 w 6857455"/>
                <a:gd name="connsiteY151" fmla="*/ 709167 h 874716"/>
                <a:gd name="connsiteX152" fmla="*/ 3947104 w 6857455"/>
                <a:gd name="connsiteY152" fmla="*/ 743267 h 874716"/>
                <a:gd name="connsiteX153" fmla="*/ 4013208 w 6857455"/>
                <a:gd name="connsiteY153" fmla="*/ 769367 h 874716"/>
                <a:gd name="connsiteX154" fmla="*/ 4105222 w 6857455"/>
                <a:gd name="connsiteY154" fmla="*/ 792417 h 874716"/>
                <a:gd name="connsiteX155" fmla="*/ 4246006 w 6857455"/>
                <a:gd name="connsiteY155" fmla="*/ 808610 h 874716"/>
                <a:gd name="connsiteX156" fmla="*/ 4310779 w 6857455"/>
                <a:gd name="connsiteY156" fmla="*/ 810326 h 874716"/>
                <a:gd name="connsiteX157" fmla="*/ 4413272 w 6857455"/>
                <a:gd name="connsiteY157" fmla="*/ 848235 h 874716"/>
                <a:gd name="connsiteX158" fmla="*/ 4457087 w 6857455"/>
                <a:gd name="connsiteY158" fmla="*/ 866524 h 874716"/>
                <a:gd name="connsiteX159" fmla="*/ 4496523 w 6857455"/>
                <a:gd name="connsiteY159" fmla="*/ 851284 h 874716"/>
                <a:gd name="connsiteX160" fmla="*/ 4522050 w 6857455"/>
                <a:gd name="connsiteY160" fmla="*/ 833757 h 874716"/>
                <a:gd name="connsiteX161" fmla="*/ 4602824 w 6857455"/>
                <a:gd name="connsiteY161" fmla="*/ 848618 h 874716"/>
                <a:gd name="connsiteX162" fmla="*/ 4688553 w 6857455"/>
                <a:gd name="connsiteY162" fmla="*/ 864238 h 874716"/>
                <a:gd name="connsiteX163" fmla="*/ 4749895 w 6857455"/>
                <a:gd name="connsiteY163" fmla="*/ 874716 h 874716"/>
                <a:gd name="connsiteX164" fmla="*/ 4826480 w 6857455"/>
                <a:gd name="connsiteY164" fmla="*/ 866334 h 874716"/>
                <a:gd name="connsiteX165" fmla="*/ 4886870 w 6857455"/>
                <a:gd name="connsiteY165" fmla="*/ 862906 h 874716"/>
                <a:gd name="connsiteX166" fmla="*/ 4935639 w 6857455"/>
                <a:gd name="connsiteY166" fmla="*/ 853190 h 874716"/>
                <a:gd name="connsiteX167" fmla="*/ 4952784 w 6857455"/>
                <a:gd name="connsiteY167" fmla="*/ 847473 h 874716"/>
                <a:gd name="connsiteX168" fmla="*/ 5088617 w 6857455"/>
                <a:gd name="connsiteY168" fmla="*/ 802896 h 874716"/>
                <a:gd name="connsiteX169" fmla="*/ 5233781 w 6857455"/>
                <a:gd name="connsiteY169" fmla="*/ 767271 h 874716"/>
                <a:gd name="connsiteX170" fmla="*/ 5327893 w 6857455"/>
                <a:gd name="connsiteY170" fmla="*/ 789752 h 874716"/>
                <a:gd name="connsiteX171" fmla="*/ 5362946 w 6857455"/>
                <a:gd name="connsiteY171" fmla="*/ 789370 h 874716"/>
                <a:gd name="connsiteX172" fmla="*/ 5524115 w 6857455"/>
                <a:gd name="connsiteY172" fmla="*/ 794514 h 874716"/>
                <a:gd name="connsiteX173" fmla="*/ 5552500 w 6857455"/>
                <a:gd name="connsiteY173" fmla="*/ 800038 h 874716"/>
                <a:gd name="connsiteX174" fmla="*/ 5705857 w 6857455"/>
                <a:gd name="connsiteY174" fmla="*/ 777367 h 874716"/>
                <a:gd name="connsiteX175" fmla="*/ 5761485 w 6857455"/>
                <a:gd name="connsiteY175" fmla="*/ 773557 h 874716"/>
                <a:gd name="connsiteX176" fmla="*/ 5812731 w 6857455"/>
                <a:gd name="connsiteY176" fmla="*/ 767271 h 874716"/>
                <a:gd name="connsiteX177" fmla="*/ 5884361 w 6857455"/>
                <a:gd name="connsiteY177" fmla="*/ 765747 h 874716"/>
                <a:gd name="connsiteX178" fmla="*/ 5958660 w 6857455"/>
                <a:gd name="connsiteY178" fmla="*/ 768605 h 874716"/>
                <a:gd name="connsiteX179" fmla="*/ 6041528 w 6857455"/>
                <a:gd name="connsiteY179" fmla="*/ 768033 h 874716"/>
                <a:gd name="connsiteX180" fmla="*/ 6074297 w 6857455"/>
                <a:gd name="connsiteY180" fmla="*/ 763081 h 874716"/>
                <a:gd name="connsiteX181" fmla="*/ 6162880 w 6857455"/>
                <a:gd name="connsiteY181" fmla="*/ 766509 h 874716"/>
                <a:gd name="connsiteX182" fmla="*/ 6209364 w 6857455"/>
                <a:gd name="connsiteY182" fmla="*/ 760795 h 874716"/>
                <a:gd name="connsiteX183" fmla="*/ 6285948 w 6857455"/>
                <a:gd name="connsiteY183" fmla="*/ 759651 h 874716"/>
                <a:gd name="connsiteX184" fmla="*/ 6310905 w 6857455"/>
                <a:gd name="connsiteY184" fmla="*/ 758316 h 874716"/>
                <a:gd name="connsiteX185" fmla="*/ 6333194 w 6857455"/>
                <a:gd name="connsiteY185" fmla="*/ 757554 h 874716"/>
                <a:gd name="connsiteX186" fmla="*/ 6409586 w 6857455"/>
                <a:gd name="connsiteY186" fmla="*/ 773177 h 874716"/>
                <a:gd name="connsiteX187" fmla="*/ 6477407 w 6857455"/>
                <a:gd name="connsiteY187" fmla="*/ 774129 h 874716"/>
                <a:gd name="connsiteX188" fmla="*/ 6596283 w 6857455"/>
                <a:gd name="connsiteY188" fmla="*/ 786703 h 874716"/>
                <a:gd name="connsiteX189" fmla="*/ 6622573 w 6857455"/>
                <a:gd name="connsiteY189" fmla="*/ 782321 h 874716"/>
                <a:gd name="connsiteX190" fmla="*/ 6704872 w 6857455"/>
                <a:gd name="connsiteY190" fmla="*/ 780607 h 874716"/>
                <a:gd name="connsiteX191" fmla="*/ 6751738 w 6857455"/>
                <a:gd name="connsiteY191" fmla="*/ 779273 h 874716"/>
                <a:gd name="connsiteX192" fmla="*/ 6809650 w 6857455"/>
                <a:gd name="connsiteY192" fmla="*/ 788417 h 874716"/>
                <a:gd name="connsiteX193" fmla="*/ 6832976 w 6857455"/>
                <a:gd name="connsiteY193" fmla="*/ 800428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6857455" h="874716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7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9FA1725D-EB66-2EF2-2E97-B4539ECCC85D}"/>
              </a:ext>
            </a:extLst>
          </p:cNvPr>
          <p:cNvSpPr txBox="1"/>
          <p:nvPr/>
        </p:nvSpPr>
        <p:spPr>
          <a:xfrm>
            <a:off x="6952457" y="2754514"/>
            <a:ext cx="4391024" cy="6744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600" b="1">
                <a:solidFill>
                  <a:schemeClr val="bg1">
                    <a:alpha val="80000"/>
                  </a:schemeClr>
                </a:solidFill>
              </a:rPr>
              <a:t>Search by String</a:t>
            </a:r>
            <a:endParaRPr lang="en-US" sz="3600" b="1" dirty="0">
              <a:solidFill>
                <a:schemeClr val="bg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39458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4654285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2118" y="0"/>
            <a:ext cx="7529872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9976" y="4006121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E935BA-A542-B0DA-96DB-9E252505AE2C}"/>
              </a:ext>
            </a:extLst>
          </p:cNvPr>
          <p:cNvSpPr txBox="1"/>
          <p:nvPr/>
        </p:nvSpPr>
        <p:spPr>
          <a:xfrm>
            <a:off x="629506" y="252496"/>
            <a:ext cx="3078336" cy="654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b="1" dirty="0">
                <a:solidFill>
                  <a:schemeClr val="bg1"/>
                </a:solidFill>
              </a:rPr>
              <a:t>Most popular users</a:t>
            </a:r>
          </a:p>
        </p:txBody>
      </p:sp>
      <p:pic>
        <p:nvPicPr>
          <p:cNvPr id="11" name="Picture 10" descr="A computer screen shot of text&#10;&#10;Description automatically generated">
            <a:extLst>
              <a:ext uri="{FF2B5EF4-FFF2-40B4-BE49-F238E27FC236}">
                <a16:creationId xmlns:a16="http://schemas.microsoft.com/office/drawing/2014/main" id="{4DDA08E2-3D1F-69A5-B715-75F15136A3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366" y="1030743"/>
            <a:ext cx="9393267" cy="533068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14E3F93-1B17-177C-DCF6-BB5B379A35D5}"/>
                  </a:ext>
                </a:extLst>
              </p14:cNvPr>
              <p14:cNvContentPartPr/>
              <p14:nvPr/>
            </p14:nvContentPartPr>
            <p14:xfrm>
              <a:off x="6832816" y="3526505"/>
              <a:ext cx="1337760" cy="493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14E3F93-1B17-177C-DCF6-BB5B379A35D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778816" y="3418505"/>
                <a:ext cx="1445400" cy="26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83C3120-828B-1168-84E2-F55DC2D4382F}"/>
                  </a:ext>
                </a:extLst>
              </p14:cNvPr>
              <p14:cNvContentPartPr/>
              <p14:nvPr/>
            </p14:nvContentPartPr>
            <p14:xfrm>
              <a:off x="4722496" y="3034025"/>
              <a:ext cx="1562760" cy="612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83C3120-828B-1168-84E2-F55DC2D4382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668856" y="2926385"/>
                <a:ext cx="1670400" cy="27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93EFF9E-180B-D52E-98D2-92DBA629B778}"/>
                  </a:ext>
                </a:extLst>
              </p14:cNvPr>
              <p14:cNvContentPartPr/>
              <p14:nvPr/>
            </p14:nvContentPartPr>
            <p14:xfrm>
              <a:off x="2582656" y="4681745"/>
              <a:ext cx="1345680" cy="216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93EFF9E-180B-D52E-98D2-92DBA629B77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528656" y="4574105"/>
                <a:ext cx="1453320" cy="23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5E57FB5-3ADF-EE85-84B3-E58A88B3F464}"/>
                  </a:ext>
                </a:extLst>
              </p14:cNvPr>
              <p14:cNvContentPartPr/>
              <p14:nvPr/>
            </p14:nvContentPartPr>
            <p14:xfrm>
              <a:off x="2592376" y="5164145"/>
              <a:ext cx="1467000" cy="378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5E57FB5-3ADF-EE85-84B3-E58A88B3F46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538736" y="5056145"/>
                <a:ext cx="1574640" cy="25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CDA71581-FA47-E1FD-8855-7EB9D9335699}"/>
                  </a:ext>
                </a:extLst>
              </p14:cNvPr>
              <p14:cNvContentPartPr/>
              <p14:nvPr/>
            </p14:nvContentPartPr>
            <p14:xfrm>
              <a:off x="2602456" y="5596505"/>
              <a:ext cx="1506960" cy="313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CDA71581-FA47-E1FD-8855-7EB9D9335699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548456" y="5488505"/>
                <a:ext cx="1614600" cy="24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DC3F1B0B-EBF1-2D98-F693-8C1623FA305C}"/>
                  </a:ext>
                </a:extLst>
              </p14:cNvPr>
              <p14:cNvContentPartPr/>
              <p14:nvPr/>
            </p14:nvContentPartPr>
            <p14:xfrm>
              <a:off x="4622056" y="1938545"/>
              <a:ext cx="1212840" cy="511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DC3F1B0B-EBF1-2D98-F693-8C1623FA305C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568056" y="1830905"/>
                <a:ext cx="1320480" cy="26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98D5481D-32CB-EC76-392B-4AA78E679080}"/>
                  </a:ext>
                </a:extLst>
              </p14:cNvPr>
              <p14:cNvContentPartPr/>
              <p14:nvPr/>
            </p14:nvContentPartPr>
            <p14:xfrm>
              <a:off x="6229816" y="1285865"/>
              <a:ext cx="1294920" cy="7128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98D5481D-32CB-EC76-392B-4AA78E67908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175816" y="1178225"/>
                <a:ext cx="1402560" cy="286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31166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25166D1-1B21-4128-AC42-61745528E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744EE19A-088C-7BAC-1EE8-B578C8E508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1" t="8" r="46307" b="-8"/>
          <a:stretch/>
        </p:blipFill>
        <p:spPr>
          <a:xfrm>
            <a:off x="20" y="2"/>
            <a:ext cx="6186992" cy="6857998"/>
          </a:xfrm>
          <a:custGeom>
            <a:avLst/>
            <a:gdLst/>
            <a:ahLst/>
            <a:cxnLst/>
            <a:rect l="l" t="t" r="r" b="b"/>
            <a:pathLst>
              <a:path w="6187012" h="6857998">
                <a:moveTo>
                  <a:pt x="5434855" y="6118149"/>
                </a:moveTo>
                <a:cubicBezTo>
                  <a:pt x="5441404" y="6124102"/>
                  <a:pt x="5449025" y="6129341"/>
                  <a:pt x="5456075" y="6133723"/>
                </a:cubicBezTo>
                <a:cubicBezTo>
                  <a:pt x="5463218" y="6138152"/>
                  <a:pt x="5468564" y="6143474"/>
                  <a:pt x="5472234" y="6149380"/>
                </a:cubicBezTo>
                <a:lnTo>
                  <a:pt x="5477710" y="6166562"/>
                </a:lnTo>
                <a:lnTo>
                  <a:pt x="5472234" y="6149379"/>
                </a:lnTo>
                <a:cubicBezTo>
                  <a:pt x="5468564" y="6143474"/>
                  <a:pt x="5463218" y="6138152"/>
                  <a:pt x="5456075" y="6133722"/>
                </a:cubicBezTo>
                <a:cubicBezTo>
                  <a:pt x="5449025" y="6129341"/>
                  <a:pt x="5441404" y="6124102"/>
                  <a:pt x="5434855" y="6118149"/>
                </a:cubicBezTo>
                <a:close/>
                <a:moveTo>
                  <a:pt x="5343013" y="4941372"/>
                </a:moveTo>
                <a:lnTo>
                  <a:pt x="5346342" y="4950869"/>
                </a:lnTo>
                <a:lnTo>
                  <a:pt x="5356027" y="4991382"/>
                </a:lnTo>
                <a:lnTo>
                  <a:pt x="5346342" y="4950868"/>
                </a:lnTo>
                <a:close/>
                <a:moveTo>
                  <a:pt x="5346951" y="4749807"/>
                </a:moveTo>
                <a:cubicBezTo>
                  <a:pt x="5334815" y="4762826"/>
                  <a:pt x="5333958" y="4781365"/>
                  <a:pt x="5332244" y="4799797"/>
                </a:cubicBezTo>
                <a:cubicBezTo>
                  <a:pt x="5333958" y="4781365"/>
                  <a:pt x="5334815" y="4762827"/>
                  <a:pt x="5346951" y="4749807"/>
                </a:cubicBezTo>
                <a:close/>
                <a:moveTo>
                  <a:pt x="5364750" y="4543185"/>
                </a:moveTo>
                <a:cubicBezTo>
                  <a:pt x="5365727" y="4548281"/>
                  <a:pt x="5367775" y="4553662"/>
                  <a:pt x="5370156" y="4557092"/>
                </a:cubicBezTo>
                <a:cubicBezTo>
                  <a:pt x="5381776" y="4573618"/>
                  <a:pt x="5390563" y="4588275"/>
                  <a:pt x="5396519" y="4602021"/>
                </a:cubicBezTo>
                <a:cubicBezTo>
                  <a:pt x="5390563" y="4588275"/>
                  <a:pt x="5381776" y="4573618"/>
                  <a:pt x="5370156" y="4557091"/>
                </a:cubicBezTo>
                <a:close/>
                <a:moveTo>
                  <a:pt x="5830968" y="2819253"/>
                </a:moveTo>
                <a:lnTo>
                  <a:pt x="5842611" y="2827484"/>
                </a:lnTo>
                <a:lnTo>
                  <a:pt x="5842613" y="2827486"/>
                </a:lnTo>
                <a:lnTo>
                  <a:pt x="5871116" y="2861156"/>
                </a:lnTo>
                <a:lnTo>
                  <a:pt x="5861462" y="2842392"/>
                </a:lnTo>
                <a:lnTo>
                  <a:pt x="5842613" y="2827486"/>
                </a:lnTo>
                <a:lnTo>
                  <a:pt x="5842611" y="2827483"/>
                </a:lnTo>
                <a:close/>
                <a:moveTo>
                  <a:pt x="5761313" y="1974015"/>
                </a:moveTo>
                <a:lnTo>
                  <a:pt x="5754799" y="1999763"/>
                </a:lnTo>
                <a:cubicBezTo>
                  <a:pt x="5750990" y="2008056"/>
                  <a:pt x="5745310" y="2016020"/>
                  <a:pt x="5737071" y="2023547"/>
                </a:cubicBezTo>
                <a:cubicBezTo>
                  <a:pt x="5753550" y="2008497"/>
                  <a:pt x="5759789" y="1991685"/>
                  <a:pt x="5761313" y="1974015"/>
                </a:cubicBezTo>
                <a:close/>
                <a:moveTo>
                  <a:pt x="5744119" y="1768838"/>
                </a:moveTo>
                <a:cubicBezTo>
                  <a:pt x="5739738" y="1774411"/>
                  <a:pt x="5736975" y="1779948"/>
                  <a:pt x="5735518" y="1785412"/>
                </a:cubicBezTo>
                <a:lnTo>
                  <a:pt x="5734738" y="1801558"/>
                </a:lnTo>
                <a:cubicBezTo>
                  <a:pt x="5733070" y="1790986"/>
                  <a:pt x="5735356" y="1779981"/>
                  <a:pt x="5744119" y="1768838"/>
                </a:cubicBezTo>
                <a:close/>
                <a:moveTo>
                  <a:pt x="5853708" y="520953"/>
                </a:moveTo>
                <a:lnTo>
                  <a:pt x="5846981" y="549926"/>
                </a:lnTo>
                <a:lnTo>
                  <a:pt x="5840726" y="566616"/>
                </a:lnTo>
                <a:lnTo>
                  <a:pt x="5834776" y="581804"/>
                </a:lnTo>
                <a:lnTo>
                  <a:pt x="5834358" y="583595"/>
                </a:lnTo>
                <a:lnTo>
                  <a:pt x="5832183" y="589388"/>
                </a:lnTo>
                <a:cubicBezTo>
                  <a:pt x="5829783" y="597005"/>
                  <a:pt x="5828025" y="604728"/>
                  <a:pt x="5827560" y="612658"/>
                </a:cubicBezTo>
                <a:lnTo>
                  <a:pt x="5834358" y="583595"/>
                </a:lnTo>
                <a:lnTo>
                  <a:pt x="5840674" y="566754"/>
                </a:lnTo>
                <a:lnTo>
                  <a:pt x="5840726" y="566616"/>
                </a:lnTo>
                <a:lnTo>
                  <a:pt x="5846564" y="551717"/>
                </a:lnTo>
                <a:lnTo>
                  <a:pt x="5846981" y="549926"/>
                </a:lnTo>
                <a:lnTo>
                  <a:pt x="5849145" y="544146"/>
                </a:lnTo>
                <a:cubicBezTo>
                  <a:pt x="5851532" y="536547"/>
                  <a:pt x="5853271" y="528850"/>
                  <a:pt x="5853708" y="520953"/>
                </a:cubicBezTo>
                <a:close/>
                <a:moveTo>
                  <a:pt x="5802605" y="268794"/>
                </a:moveTo>
                <a:cubicBezTo>
                  <a:pt x="5800080" y="279176"/>
                  <a:pt x="5798377" y="289296"/>
                  <a:pt x="5797729" y="299164"/>
                </a:cubicBezTo>
                <a:cubicBezTo>
                  <a:pt x="5797080" y="309031"/>
                  <a:pt x="5797485" y="318646"/>
                  <a:pt x="5799176" y="328017"/>
                </a:cubicBezTo>
                <a:close/>
                <a:moveTo>
                  <a:pt x="0" y="0"/>
                </a:moveTo>
                <a:lnTo>
                  <a:pt x="6120021" y="0"/>
                </a:lnTo>
                <a:lnTo>
                  <a:pt x="6115806" y="24480"/>
                </a:lnTo>
                <a:cubicBezTo>
                  <a:pt x="6113321" y="32636"/>
                  <a:pt x="6109559" y="40471"/>
                  <a:pt x="6103795" y="47806"/>
                </a:cubicBezTo>
                <a:cubicBezTo>
                  <a:pt x="6088935" y="66857"/>
                  <a:pt x="6092364" y="85336"/>
                  <a:pt x="6094651" y="105718"/>
                </a:cubicBezTo>
                <a:cubicBezTo>
                  <a:pt x="6096365" y="121150"/>
                  <a:pt x="6095794" y="136963"/>
                  <a:pt x="6095986" y="152584"/>
                </a:cubicBezTo>
                <a:cubicBezTo>
                  <a:pt x="6096555" y="180017"/>
                  <a:pt x="6096746" y="207450"/>
                  <a:pt x="6097699" y="234883"/>
                </a:cubicBezTo>
                <a:cubicBezTo>
                  <a:pt x="6098079" y="243648"/>
                  <a:pt x="6102844" y="252600"/>
                  <a:pt x="6102082" y="261173"/>
                </a:cubicBezTo>
                <a:cubicBezTo>
                  <a:pt x="6098461" y="300800"/>
                  <a:pt x="6092746" y="340425"/>
                  <a:pt x="6089507" y="380050"/>
                </a:cubicBezTo>
                <a:cubicBezTo>
                  <a:pt x="6087603" y="402529"/>
                  <a:pt x="6091220" y="425581"/>
                  <a:pt x="6088555" y="447870"/>
                </a:cubicBezTo>
                <a:cubicBezTo>
                  <a:pt x="6085507" y="473587"/>
                  <a:pt x="6077697" y="498733"/>
                  <a:pt x="6072932" y="524262"/>
                </a:cubicBezTo>
                <a:cubicBezTo>
                  <a:pt x="6071600" y="531310"/>
                  <a:pt x="6073315" y="539121"/>
                  <a:pt x="6073694" y="546552"/>
                </a:cubicBezTo>
                <a:cubicBezTo>
                  <a:pt x="6074076" y="554933"/>
                  <a:pt x="6074838" y="563125"/>
                  <a:pt x="6075029" y="571508"/>
                </a:cubicBezTo>
                <a:cubicBezTo>
                  <a:pt x="6075411" y="597037"/>
                  <a:pt x="6074838" y="622564"/>
                  <a:pt x="6076173" y="648092"/>
                </a:cubicBezTo>
                <a:cubicBezTo>
                  <a:pt x="6076934" y="663713"/>
                  <a:pt x="6084744" y="680096"/>
                  <a:pt x="6081886" y="694576"/>
                </a:cubicBezTo>
                <a:cubicBezTo>
                  <a:pt x="6076363" y="724104"/>
                  <a:pt x="6088745" y="753633"/>
                  <a:pt x="6078459" y="783158"/>
                </a:cubicBezTo>
                <a:cubicBezTo>
                  <a:pt x="6075411" y="792306"/>
                  <a:pt x="6083031" y="804877"/>
                  <a:pt x="6083411" y="815929"/>
                </a:cubicBezTo>
                <a:cubicBezTo>
                  <a:pt x="6084363" y="843552"/>
                  <a:pt x="6084173" y="871173"/>
                  <a:pt x="6083983" y="898797"/>
                </a:cubicBezTo>
                <a:cubicBezTo>
                  <a:pt x="6083793" y="923562"/>
                  <a:pt x="6086459" y="949281"/>
                  <a:pt x="6081125" y="973095"/>
                </a:cubicBezTo>
                <a:cubicBezTo>
                  <a:pt x="6075411" y="998052"/>
                  <a:pt x="6076173" y="1020529"/>
                  <a:pt x="6082649" y="1044725"/>
                </a:cubicBezTo>
                <a:cubicBezTo>
                  <a:pt x="6087031" y="1061298"/>
                  <a:pt x="6087603" y="1078826"/>
                  <a:pt x="6088935" y="1095972"/>
                </a:cubicBezTo>
                <a:cubicBezTo>
                  <a:pt x="6090459" y="1114449"/>
                  <a:pt x="6086459" y="1134834"/>
                  <a:pt x="6092746" y="1151600"/>
                </a:cubicBezTo>
                <a:cubicBezTo>
                  <a:pt x="6111415" y="1201512"/>
                  <a:pt x="6115415" y="1252757"/>
                  <a:pt x="6115415" y="1304955"/>
                </a:cubicBezTo>
                <a:cubicBezTo>
                  <a:pt x="6115415" y="1314483"/>
                  <a:pt x="6112750" y="1324198"/>
                  <a:pt x="6109892" y="1333341"/>
                </a:cubicBezTo>
                <a:cubicBezTo>
                  <a:pt x="6092746" y="1386684"/>
                  <a:pt x="6094269" y="1440216"/>
                  <a:pt x="6104748" y="1494509"/>
                </a:cubicBezTo>
                <a:cubicBezTo>
                  <a:pt x="6107034" y="1505751"/>
                  <a:pt x="6107415" y="1518324"/>
                  <a:pt x="6105130" y="1529563"/>
                </a:cubicBezTo>
                <a:cubicBezTo>
                  <a:pt x="6098461" y="1561189"/>
                  <a:pt x="6087411" y="1591859"/>
                  <a:pt x="6082649" y="1623675"/>
                </a:cubicBezTo>
                <a:cubicBezTo>
                  <a:pt x="6074838" y="1676253"/>
                  <a:pt x="6101126" y="1721785"/>
                  <a:pt x="6118274" y="1768838"/>
                </a:cubicBezTo>
                <a:cubicBezTo>
                  <a:pt x="6134467" y="1813610"/>
                  <a:pt x="6171044" y="1851709"/>
                  <a:pt x="6162851" y="1904673"/>
                </a:cubicBezTo>
                <a:cubicBezTo>
                  <a:pt x="6162090" y="1910004"/>
                  <a:pt x="6167233" y="1915912"/>
                  <a:pt x="6168567" y="1921817"/>
                </a:cubicBezTo>
                <a:cubicBezTo>
                  <a:pt x="6172188" y="1938009"/>
                  <a:pt x="6176566" y="1954202"/>
                  <a:pt x="6178283" y="1970586"/>
                </a:cubicBezTo>
                <a:cubicBezTo>
                  <a:pt x="6180570" y="1990589"/>
                  <a:pt x="6179809" y="2010974"/>
                  <a:pt x="6181713" y="2030977"/>
                </a:cubicBezTo>
                <a:cubicBezTo>
                  <a:pt x="6182856" y="2043835"/>
                  <a:pt x="6184951" y="2056600"/>
                  <a:pt x="6186761" y="2069340"/>
                </a:cubicBezTo>
                <a:lnTo>
                  <a:pt x="6187012" y="2072225"/>
                </a:lnTo>
                <a:lnTo>
                  <a:pt x="6187012" y="2131532"/>
                </a:lnTo>
                <a:lnTo>
                  <a:pt x="6186141" y="2138304"/>
                </a:lnTo>
                <a:cubicBezTo>
                  <a:pt x="6183950" y="2148519"/>
                  <a:pt x="6181332" y="2158712"/>
                  <a:pt x="6179617" y="2168903"/>
                </a:cubicBezTo>
                <a:cubicBezTo>
                  <a:pt x="6174854" y="2197670"/>
                  <a:pt x="6176188" y="2229296"/>
                  <a:pt x="6163995" y="2254633"/>
                </a:cubicBezTo>
                <a:cubicBezTo>
                  <a:pt x="6151041" y="2281683"/>
                  <a:pt x="6145135" y="2307402"/>
                  <a:pt x="6149135" y="2335405"/>
                </a:cubicBezTo>
                <a:cubicBezTo>
                  <a:pt x="6150469" y="2344741"/>
                  <a:pt x="6158471" y="2356744"/>
                  <a:pt x="6166661" y="2360933"/>
                </a:cubicBezTo>
                <a:cubicBezTo>
                  <a:pt x="6184950" y="2370270"/>
                  <a:pt x="6188190" y="2383032"/>
                  <a:pt x="6181902" y="2400369"/>
                </a:cubicBezTo>
                <a:cubicBezTo>
                  <a:pt x="6176566" y="2415420"/>
                  <a:pt x="6173901" y="2433897"/>
                  <a:pt x="6163613" y="2444184"/>
                </a:cubicBezTo>
                <a:cubicBezTo>
                  <a:pt x="6134467" y="2473333"/>
                  <a:pt x="6133515" y="2510483"/>
                  <a:pt x="6125705" y="2546678"/>
                </a:cubicBezTo>
                <a:cubicBezTo>
                  <a:pt x="6120940" y="2568774"/>
                  <a:pt x="6120750" y="2589352"/>
                  <a:pt x="6123988" y="2611450"/>
                </a:cubicBezTo>
                <a:cubicBezTo>
                  <a:pt x="6131227" y="2659455"/>
                  <a:pt x="6120940" y="2706131"/>
                  <a:pt x="6107796" y="2752235"/>
                </a:cubicBezTo>
                <a:cubicBezTo>
                  <a:pt x="6099034" y="2782716"/>
                  <a:pt x="6093699" y="2813958"/>
                  <a:pt x="6084744" y="2844248"/>
                </a:cubicBezTo>
                <a:cubicBezTo>
                  <a:pt x="6077886" y="2866918"/>
                  <a:pt x="6069694" y="2889587"/>
                  <a:pt x="6058646" y="2910353"/>
                </a:cubicBezTo>
                <a:cubicBezTo>
                  <a:pt x="6042452" y="2940455"/>
                  <a:pt x="6018067" y="2966742"/>
                  <a:pt x="6024544" y="3005035"/>
                </a:cubicBezTo>
                <a:cubicBezTo>
                  <a:pt x="6030260" y="3038756"/>
                  <a:pt x="6018259" y="3069235"/>
                  <a:pt x="6006828" y="3100099"/>
                </a:cubicBezTo>
                <a:cubicBezTo>
                  <a:pt x="5998446" y="3122770"/>
                  <a:pt x="5989871" y="3145436"/>
                  <a:pt x="5984537" y="3168870"/>
                </a:cubicBezTo>
                <a:cubicBezTo>
                  <a:pt x="5978251" y="3196686"/>
                  <a:pt x="5980920" y="3228119"/>
                  <a:pt x="5969297" y="3252885"/>
                </a:cubicBezTo>
                <a:cubicBezTo>
                  <a:pt x="5957105" y="3278795"/>
                  <a:pt x="5965297" y="3300319"/>
                  <a:pt x="5968726" y="3323372"/>
                </a:cubicBezTo>
                <a:cubicBezTo>
                  <a:pt x="5974061" y="3360139"/>
                  <a:pt x="5983967" y="3396719"/>
                  <a:pt x="5971395" y="3433866"/>
                </a:cubicBezTo>
                <a:cubicBezTo>
                  <a:pt x="5956153" y="3479015"/>
                  <a:pt x="5939769" y="3523785"/>
                  <a:pt x="5925292" y="3569124"/>
                </a:cubicBezTo>
                <a:cubicBezTo>
                  <a:pt x="5919765" y="3586653"/>
                  <a:pt x="5917479" y="3605509"/>
                  <a:pt x="5915003" y="3623799"/>
                </a:cubicBezTo>
                <a:cubicBezTo>
                  <a:pt x="5912906" y="3641134"/>
                  <a:pt x="5918242" y="3661899"/>
                  <a:pt x="5910241" y="3675238"/>
                </a:cubicBezTo>
                <a:cubicBezTo>
                  <a:pt x="5889667" y="3709529"/>
                  <a:pt x="5879569" y="3744770"/>
                  <a:pt x="5879569" y="3784397"/>
                </a:cubicBezTo>
                <a:cubicBezTo>
                  <a:pt x="5879569" y="3799258"/>
                  <a:pt x="5870996" y="3813737"/>
                  <a:pt x="5869471" y="3828785"/>
                </a:cubicBezTo>
                <a:cubicBezTo>
                  <a:pt x="5867567" y="3849362"/>
                  <a:pt x="5862423" y="3872985"/>
                  <a:pt x="5869664" y="3890891"/>
                </a:cubicBezTo>
                <a:cubicBezTo>
                  <a:pt x="5886809" y="3932993"/>
                  <a:pt x="5872519" y="3967091"/>
                  <a:pt x="5855566" y="4003861"/>
                </a:cubicBezTo>
                <a:cubicBezTo>
                  <a:pt x="5838801" y="4040058"/>
                  <a:pt x="5825466" y="4078159"/>
                  <a:pt x="5814416" y="4116641"/>
                </a:cubicBezTo>
                <a:cubicBezTo>
                  <a:pt x="5810415" y="4131119"/>
                  <a:pt x="5817085" y="4148453"/>
                  <a:pt x="5818417" y="4164458"/>
                </a:cubicBezTo>
                <a:cubicBezTo>
                  <a:pt x="5818798" y="4170174"/>
                  <a:pt x="5819370" y="4176461"/>
                  <a:pt x="5817466" y="4181603"/>
                </a:cubicBezTo>
                <a:cubicBezTo>
                  <a:pt x="5799176" y="4231324"/>
                  <a:pt x="5785269" y="4281810"/>
                  <a:pt x="5794794" y="4335722"/>
                </a:cubicBezTo>
                <a:cubicBezTo>
                  <a:pt x="5795747" y="4340674"/>
                  <a:pt x="5793650" y="4346201"/>
                  <a:pt x="5792317" y="4351154"/>
                </a:cubicBezTo>
                <a:cubicBezTo>
                  <a:pt x="5785461" y="4375349"/>
                  <a:pt x="5774601" y="4398972"/>
                  <a:pt x="5772124" y="4423545"/>
                </a:cubicBezTo>
                <a:cubicBezTo>
                  <a:pt x="5766028" y="4484127"/>
                  <a:pt x="5763550" y="4545086"/>
                  <a:pt x="5759550" y="4606053"/>
                </a:cubicBezTo>
                <a:cubicBezTo>
                  <a:pt x="5759361" y="4609863"/>
                  <a:pt x="5759361" y="4613864"/>
                  <a:pt x="5758027" y="4617291"/>
                </a:cubicBezTo>
                <a:cubicBezTo>
                  <a:pt x="5749834" y="4639772"/>
                  <a:pt x="5752502" y="4659393"/>
                  <a:pt x="5768123" y="4678445"/>
                </a:cubicBezTo>
                <a:cubicBezTo>
                  <a:pt x="5774982" y="4686828"/>
                  <a:pt x="5778601" y="4698258"/>
                  <a:pt x="5782412" y="4708734"/>
                </a:cubicBezTo>
                <a:cubicBezTo>
                  <a:pt x="5788127" y="4724167"/>
                  <a:pt x="5793650" y="4739978"/>
                  <a:pt x="5797271" y="4755980"/>
                </a:cubicBezTo>
                <a:cubicBezTo>
                  <a:pt x="5800700" y="4771793"/>
                  <a:pt x="5805462" y="4788747"/>
                  <a:pt x="5802796" y="4803988"/>
                </a:cubicBezTo>
                <a:cubicBezTo>
                  <a:pt x="5798035" y="4831420"/>
                  <a:pt x="5787366" y="4857522"/>
                  <a:pt x="5780315" y="4884572"/>
                </a:cubicBezTo>
                <a:cubicBezTo>
                  <a:pt x="5777837" y="4893907"/>
                  <a:pt x="5778221" y="4904195"/>
                  <a:pt x="5778030" y="4913909"/>
                </a:cubicBezTo>
                <a:cubicBezTo>
                  <a:pt x="5777459" y="4936201"/>
                  <a:pt x="5782984" y="4959061"/>
                  <a:pt x="5767171" y="4979253"/>
                </a:cubicBezTo>
                <a:cubicBezTo>
                  <a:pt x="5752311" y="4997922"/>
                  <a:pt x="5756692" y="5016785"/>
                  <a:pt x="5767932" y="5036405"/>
                </a:cubicBezTo>
                <a:cubicBezTo>
                  <a:pt x="5775934" y="5050504"/>
                  <a:pt x="5782221" y="5066505"/>
                  <a:pt x="5785269" y="5082317"/>
                </a:cubicBezTo>
                <a:cubicBezTo>
                  <a:pt x="5789460" y="5104036"/>
                  <a:pt x="5791175" y="5125562"/>
                  <a:pt x="5788697" y="5148995"/>
                </a:cubicBezTo>
                <a:cubicBezTo>
                  <a:pt x="5786983" y="5165570"/>
                  <a:pt x="5786221" y="5179097"/>
                  <a:pt x="5776125" y="5192051"/>
                </a:cubicBezTo>
                <a:cubicBezTo>
                  <a:pt x="5774601" y="5194145"/>
                  <a:pt x="5774219" y="5197955"/>
                  <a:pt x="5774412" y="5200813"/>
                </a:cubicBezTo>
                <a:cubicBezTo>
                  <a:pt x="5777649" y="5238343"/>
                  <a:pt x="5775934" y="5275491"/>
                  <a:pt x="5773646" y="5313403"/>
                </a:cubicBezTo>
                <a:cubicBezTo>
                  <a:pt x="5770601" y="5361598"/>
                  <a:pt x="5779553" y="5412276"/>
                  <a:pt x="5811559" y="5453995"/>
                </a:cubicBezTo>
                <a:cubicBezTo>
                  <a:pt x="5816322" y="5460092"/>
                  <a:pt x="5818417" y="5469236"/>
                  <a:pt x="5819562" y="5477239"/>
                </a:cubicBezTo>
                <a:cubicBezTo>
                  <a:pt x="5824514" y="5514957"/>
                  <a:pt x="5827942" y="5552869"/>
                  <a:pt x="5833467" y="5590590"/>
                </a:cubicBezTo>
                <a:cubicBezTo>
                  <a:pt x="5836516" y="5611164"/>
                  <a:pt x="5839182" y="5632691"/>
                  <a:pt x="5847565" y="5651360"/>
                </a:cubicBezTo>
                <a:cubicBezTo>
                  <a:pt x="5855756" y="5669647"/>
                  <a:pt x="5865471" y="5684320"/>
                  <a:pt x="5848327" y="5695178"/>
                </a:cubicBezTo>
                <a:cubicBezTo>
                  <a:pt x="5857471" y="5714607"/>
                  <a:pt x="5865092" y="5731564"/>
                  <a:pt x="5873282" y="5748136"/>
                </a:cubicBezTo>
                <a:cubicBezTo>
                  <a:pt x="5876329" y="5754234"/>
                  <a:pt x="5881284" y="5759378"/>
                  <a:pt x="5884142" y="5765474"/>
                </a:cubicBezTo>
                <a:cubicBezTo>
                  <a:pt x="5887190" y="5771953"/>
                  <a:pt x="5889094" y="5779191"/>
                  <a:pt x="5890620" y="5786239"/>
                </a:cubicBezTo>
                <a:cubicBezTo>
                  <a:pt x="5897477" y="5817674"/>
                  <a:pt x="5903763" y="5849107"/>
                  <a:pt x="5911194" y="5880348"/>
                </a:cubicBezTo>
                <a:cubicBezTo>
                  <a:pt x="5912717" y="5886447"/>
                  <a:pt x="5918813" y="5891590"/>
                  <a:pt x="5922813" y="5897114"/>
                </a:cubicBezTo>
                <a:cubicBezTo>
                  <a:pt x="5925481" y="5900735"/>
                  <a:pt x="5929482" y="5904353"/>
                  <a:pt x="5930054" y="5908355"/>
                </a:cubicBezTo>
                <a:cubicBezTo>
                  <a:pt x="5934626" y="5938836"/>
                  <a:pt x="5939961" y="5969124"/>
                  <a:pt x="5942246" y="5999796"/>
                </a:cubicBezTo>
                <a:cubicBezTo>
                  <a:pt x="5944149" y="6025515"/>
                  <a:pt x="5943580" y="6050282"/>
                  <a:pt x="5976728" y="6056948"/>
                </a:cubicBezTo>
                <a:cubicBezTo>
                  <a:pt x="5982443" y="6058092"/>
                  <a:pt x="5988540" y="6066284"/>
                  <a:pt x="5991396" y="6072569"/>
                </a:cubicBezTo>
                <a:cubicBezTo>
                  <a:pt x="5999589" y="6090477"/>
                  <a:pt x="6005113" y="6109530"/>
                  <a:pt x="6013494" y="6127247"/>
                </a:cubicBezTo>
                <a:cubicBezTo>
                  <a:pt x="6041500" y="6185351"/>
                  <a:pt x="6059217" y="6246121"/>
                  <a:pt x="6055978" y="6311084"/>
                </a:cubicBezTo>
                <a:cubicBezTo>
                  <a:pt x="6055026" y="6331277"/>
                  <a:pt x="6044737" y="6350899"/>
                  <a:pt x="6040926" y="6363664"/>
                </a:cubicBezTo>
                <a:cubicBezTo>
                  <a:pt x="6055978" y="6400429"/>
                  <a:pt x="6070456" y="6431292"/>
                  <a:pt x="6081315" y="6463490"/>
                </a:cubicBezTo>
                <a:cubicBezTo>
                  <a:pt x="6091031" y="6491874"/>
                  <a:pt x="6097127" y="6521593"/>
                  <a:pt x="6104175" y="6550742"/>
                </a:cubicBezTo>
                <a:cubicBezTo>
                  <a:pt x="6106844" y="6561411"/>
                  <a:pt x="6108367" y="6572269"/>
                  <a:pt x="6109702" y="6583128"/>
                </a:cubicBezTo>
                <a:cubicBezTo>
                  <a:pt x="6113892" y="6617036"/>
                  <a:pt x="6103795" y="6652472"/>
                  <a:pt x="6119798" y="6685617"/>
                </a:cubicBezTo>
                <a:cubicBezTo>
                  <a:pt x="6128180" y="6702955"/>
                  <a:pt x="6138276" y="6720103"/>
                  <a:pt x="6142658" y="6738388"/>
                </a:cubicBezTo>
                <a:cubicBezTo>
                  <a:pt x="6147421" y="6758011"/>
                  <a:pt x="6154851" y="6777207"/>
                  <a:pt x="6160162" y="6796804"/>
                </a:cubicBezTo>
                <a:lnTo>
                  <a:pt x="6164933" y="6857457"/>
                </a:lnTo>
                <a:lnTo>
                  <a:pt x="6037694" y="6857457"/>
                </a:lnTo>
                <a:lnTo>
                  <a:pt x="6037694" y="6857998"/>
                </a:lnTo>
                <a:lnTo>
                  <a:pt x="0" y="6857998"/>
                </a:lnTo>
                <a:close/>
              </a:path>
            </a:pathLst>
          </a:custGeom>
          <a:effectLst>
            <a:outerShdw blurRad="381000" dist="152400" algn="tl" rotWithShape="0">
              <a:prstClr val="black">
                <a:alpha val="10000"/>
              </a:prstClr>
            </a:outerShdw>
          </a:effec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E6517BAC-C80F-4065-90D8-703493E0B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95368" y="0"/>
            <a:ext cx="874718" cy="6857455"/>
            <a:chOff x="5395368" y="0"/>
            <a:chExt cx="874718" cy="6857455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84DCDA5-A261-4103-B44C-068DCEA033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2404000" y="2991370"/>
              <a:ext cx="6857455" cy="874716"/>
            </a:xfrm>
            <a:custGeom>
              <a:avLst/>
              <a:gdLst>
                <a:gd name="connsiteX0" fmla="*/ 6857455 w 6857455"/>
                <a:gd name="connsiteY0" fmla="*/ 804643 h 874716"/>
                <a:gd name="connsiteX1" fmla="*/ 6857455 w 6857455"/>
                <a:gd name="connsiteY1" fmla="*/ 562246 h 874716"/>
                <a:gd name="connsiteX2" fmla="*/ 6829178 w 6857455"/>
                <a:gd name="connsiteY2" fmla="*/ 551284 h 874716"/>
                <a:gd name="connsiteX3" fmla="*/ 6766024 w 6857455"/>
                <a:gd name="connsiteY3" fmla="*/ 500372 h 874716"/>
                <a:gd name="connsiteX4" fmla="*/ 6734971 w 6857455"/>
                <a:gd name="connsiteY4" fmla="*/ 500944 h 874716"/>
                <a:gd name="connsiteX5" fmla="*/ 6683915 w 6857455"/>
                <a:gd name="connsiteY5" fmla="*/ 507040 h 874716"/>
                <a:gd name="connsiteX6" fmla="*/ 6628860 w 6857455"/>
                <a:gd name="connsiteY6" fmla="*/ 495418 h 874716"/>
                <a:gd name="connsiteX7" fmla="*/ 6588662 w 6857455"/>
                <a:gd name="connsiteY7" fmla="*/ 487227 h 874716"/>
                <a:gd name="connsiteX8" fmla="*/ 6476074 w 6857455"/>
                <a:gd name="connsiteY8" fmla="*/ 511230 h 874716"/>
                <a:gd name="connsiteX9" fmla="*/ 6382345 w 6857455"/>
                <a:gd name="connsiteY9" fmla="*/ 534853 h 874716"/>
                <a:gd name="connsiteX10" fmla="*/ 6369391 w 6857455"/>
                <a:gd name="connsiteY10" fmla="*/ 531615 h 874716"/>
                <a:gd name="connsiteX11" fmla="*/ 6244799 w 6857455"/>
                <a:gd name="connsiteY11" fmla="*/ 512182 h 874716"/>
                <a:gd name="connsiteX12" fmla="*/ 6190315 w 6857455"/>
                <a:gd name="connsiteY12" fmla="*/ 485703 h 874716"/>
                <a:gd name="connsiteX13" fmla="*/ 6115446 w 6857455"/>
                <a:gd name="connsiteY13" fmla="*/ 462270 h 874716"/>
                <a:gd name="connsiteX14" fmla="*/ 6032194 w 6857455"/>
                <a:gd name="connsiteY14" fmla="*/ 434266 h 874716"/>
                <a:gd name="connsiteX15" fmla="*/ 5971042 w 6857455"/>
                <a:gd name="connsiteY15" fmla="*/ 420738 h 874716"/>
                <a:gd name="connsiteX16" fmla="*/ 5880933 w 6857455"/>
                <a:gd name="connsiteY16" fmla="*/ 430646 h 874716"/>
                <a:gd name="connsiteX17" fmla="*/ 5862452 w 6857455"/>
                <a:gd name="connsiteY17" fmla="*/ 438648 h 874716"/>
                <a:gd name="connsiteX18" fmla="*/ 5685283 w 6857455"/>
                <a:gd name="connsiteY18" fmla="*/ 498658 h 874716"/>
                <a:gd name="connsiteX19" fmla="*/ 5567169 w 6857455"/>
                <a:gd name="connsiteY19" fmla="*/ 499420 h 874716"/>
                <a:gd name="connsiteX20" fmla="*/ 5527923 w 6857455"/>
                <a:gd name="connsiteY20" fmla="*/ 490466 h 874716"/>
                <a:gd name="connsiteX21" fmla="*/ 5456292 w 6857455"/>
                <a:gd name="connsiteY21" fmla="*/ 450650 h 874716"/>
                <a:gd name="connsiteX22" fmla="*/ 5424670 w 6857455"/>
                <a:gd name="connsiteY22" fmla="*/ 444934 h 874716"/>
                <a:gd name="connsiteX23" fmla="*/ 5368662 w 6857455"/>
                <a:gd name="connsiteY23" fmla="*/ 441124 h 874716"/>
                <a:gd name="connsiteX24" fmla="*/ 5247118 w 6857455"/>
                <a:gd name="connsiteY24" fmla="*/ 444934 h 874716"/>
                <a:gd name="connsiteX25" fmla="*/ 5088617 w 6857455"/>
                <a:gd name="connsiteY25" fmla="*/ 428742 h 874716"/>
                <a:gd name="connsiteX26" fmla="*/ 5025750 w 6857455"/>
                <a:gd name="connsiteY26" fmla="*/ 433694 h 874716"/>
                <a:gd name="connsiteX27" fmla="*/ 4957930 w 6857455"/>
                <a:gd name="connsiteY27" fmla="*/ 442268 h 874716"/>
                <a:gd name="connsiteX28" fmla="*/ 4938116 w 6857455"/>
                <a:gd name="connsiteY28" fmla="*/ 441886 h 874716"/>
                <a:gd name="connsiteX29" fmla="*/ 4833910 w 6857455"/>
                <a:gd name="connsiteY29" fmla="*/ 421693 h 874716"/>
                <a:gd name="connsiteX30" fmla="*/ 4810095 w 6857455"/>
                <a:gd name="connsiteY30" fmla="*/ 408167 h 874716"/>
                <a:gd name="connsiteX31" fmla="*/ 4747991 w 6857455"/>
                <a:gd name="connsiteY31" fmla="*/ 413691 h 874716"/>
                <a:gd name="connsiteX32" fmla="*/ 4692745 w 6857455"/>
                <a:gd name="connsiteY32" fmla="*/ 435790 h 874716"/>
                <a:gd name="connsiteX33" fmla="*/ 4375933 w 6857455"/>
                <a:gd name="connsiteY33" fmla="*/ 483417 h 874716"/>
                <a:gd name="connsiteX34" fmla="*/ 4185426 w 6857455"/>
                <a:gd name="connsiteY34" fmla="*/ 484179 h 874716"/>
                <a:gd name="connsiteX35" fmla="*/ 4052072 w 6857455"/>
                <a:gd name="connsiteY35" fmla="*/ 505134 h 874716"/>
                <a:gd name="connsiteX36" fmla="*/ 4029973 w 6857455"/>
                <a:gd name="connsiteY36" fmla="*/ 527233 h 874716"/>
                <a:gd name="connsiteX37" fmla="*/ 3948626 w 6857455"/>
                <a:gd name="connsiteY37" fmla="*/ 550666 h 874716"/>
                <a:gd name="connsiteX38" fmla="*/ 3871280 w 6857455"/>
                <a:gd name="connsiteY38" fmla="*/ 502275 h 874716"/>
                <a:gd name="connsiteX39" fmla="*/ 3774312 w 6857455"/>
                <a:gd name="connsiteY39" fmla="*/ 429122 h 874716"/>
                <a:gd name="connsiteX40" fmla="*/ 3721543 w 6857455"/>
                <a:gd name="connsiteY40" fmla="*/ 428552 h 874716"/>
                <a:gd name="connsiteX41" fmla="*/ 3612763 w 6857455"/>
                <a:gd name="connsiteY41" fmla="*/ 414263 h 874716"/>
                <a:gd name="connsiteX42" fmla="*/ 3537323 w 6857455"/>
                <a:gd name="connsiteY42" fmla="*/ 389878 h 874716"/>
                <a:gd name="connsiteX43" fmla="*/ 3431593 w 6857455"/>
                <a:gd name="connsiteY43" fmla="*/ 360921 h 874716"/>
                <a:gd name="connsiteX44" fmla="*/ 3392158 w 6857455"/>
                <a:gd name="connsiteY44" fmla="*/ 345681 h 874716"/>
                <a:gd name="connsiteX45" fmla="*/ 3297856 w 6857455"/>
                <a:gd name="connsiteY45" fmla="*/ 323010 h 874716"/>
                <a:gd name="connsiteX46" fmla="*/ 3219748 w 6857455"/>
                <a:gd name="connsiteY46" fmla="*/ 308151 h 874716"/>
                <a:gd name="connsiteX47" fmla="*/ 3156692 w 6857455"/>
                <a:gd name="connsiteY47" fmla="*/ 261668 h 874716"/>
                <a:gd name="connsiteX48" fmla="*/ 3136497 w 6857455"/>
                <a:gd name="connsiteY48" fmla="*/ 237663 h 874716"/>
                <a:gd name="connsiteX49" fmla="*/ 3119733 w 6857455"/>
                <a:gd name="connsiteY49" fmla="*/ 222233 h 874716"/>
                <a:gd name="connsiteX50" fmla="*/ 3045436 w 6857455"/>
                <a:gd name="connsiteY50" fmla="*/ 131742 h 874716"/>
                <a:gd name="connsiteX51" fmla="*/ 3037054 w 6857455"/>
                <a:gd name="connsiteY51" fmla="*/ 124121 h 874716"/>
                <a:gd name="connsiteX52" fmla="*/ 2936466 w 6857455"/>
                <a:gd name="connsiteY52" fmla="*/ 82400 h 874716"/>
                <a:gd name="connsiteX53" fmla="*/ 2901031 w 6857455"/>
                <a:gd name="connsiteY53" fmla="*/ 59731 h 874716"/>
                <a:gd name="connsiteX54" fmla="*/ 2828259 w 6857455"/>
                <a:gd name="connsiteY54" fmla="*/ 3149 h 874716"/>
                <a:gd name="connsiteX55" fmla="*/ 2799492 w 6857455"/>
                <a:gd name="connsiteY55" fmla="*/ 1245 h 874716"/>
                <a:gd name="connsiteX56" fmla="*/ 2693570 w 6857455"/>
                <a:gd name="connsiteY56" fmla="*/ 35154 h 874716"/>
                <a:gd name="connsiteX57" fmla="*/ 2639847 w 6857455"/>
                <a:gd name="connsiteY57" fmla="*/ 73448 h 874716"/>
                <a:gd name="connsiteX58" fmla="*/ 2621178 w 6857455"/>
                <a:gd name="connsiteY58" fmla="*/ 88688 h 874716"/>
                <a:gd name="connsiteX59" fmla="*/ 2489348 w 6857455"/>
                <a:gd name="connsiteY59" fmla="*/ 72304 h 874716"/>
                <a:gd name="connsiteX60" fmla="*/ 2452580 w 6857455"/>
                <a:gd name="connsiteY60" fmla="*/ 68683 h 874716"/>
                <a:gd name="connsiteX61" fmla="*/ 2326464 w 6857455"/>
                <a:gd name="connsiteY61" fmla="*/ 50395 h 874716"/>
                <a:gd name="connsiteX62" fmla="*/ 2300365 w 6857455"/>
                <a:gd name="connsiteY62" fmla="*/ 54777 h 874716"/>
                <a:gd name="connsiteX63" fmla="*/ 2130434 w 6857455"/>
                <a:gd name="connsiteY63" fmla="*/ 58397 h 874716"/>
                <a:gd name="connsiteX64" fmla="*/ 2118621 w 6857455"/>
                <a:gd name="connsiteY64" fmla="*/ 47919 h 874716"/>
                <a:gd name="connsiteX65" fmla="*/ 2057659 w 6857455"/>
                <a:gd name="connsiteY65" fmla="*/ 16866 h 874716"/>
                <a:gd name="connsiteX66" fmla="*/ 1976314 w 6857455"/>
                <a:gd name="connsiteY66" fmla="*/ 8865 h 874716"/>
                <a:gd name="connsiteX67" fmla="*/ 1961454 w 6857455"/>
                <a:gd name="connsiteY67" fmla="*/ 11724 h 874716"/>
                <a:gd name="connsiteX68" fmla="*/ 1906588 w 6857455"/>
                <a:gd name="connsiteY68" fmla="*/ 30964 h 874716"/>
                <a:gd name="connsiteX69" fmla="*/ 1783330 w 6857455"/>
                <a:gd name="connsiteY69" fmla="*/ 48871 h 874716"/>
                <a:gd name="connsiteX70" fmla="*/ 1759327 w 6857455"/>
                <a:gd name="connsiteY70" fmla="*/ 55349 h 874716"/>
                <a:gd name="connsiteX71" fmla="*/ 1716082 w 6857455"/>
                <a:gd name="connsiteY71" fmla="*/ 65445 h 874716"/>
                <a:gd name="connsiteX72" fmla="*/ 1598920 w 6857455"/>
                <a:gd name="connsiteY72" fmla="*/ 72114 h 874716"/>
                <a:gd name="connsiteX73" fmla="*/ 1542150 w 6857455"/>
                <a:gd name="connsiteY73" fmla="*/ 62207 h 874716"/>
                <a:gd name="connsiteX74" fmla="*/ 1516813 w 6857455"/>
                <a:gd name="connsiteY74" fmla="*/ 62779 h 874716"/>
                <a:gd name="connsiteX75" fmla="*/ 1432228 w 6857455"/>
                <a:gd name="connsiteY75" fmla="*/ 88116 h 874716"/>
                <a:gd name="connsiteX76" fmla="*/ 1224765 w 6857455"/>
                <a:gd name="connsiteY76" fmla="*/ 71924 h 874716"/>
                <a:gd name="connsiteX77" fmla="*/ 1159231 w 6857455"/>
                <a:gd name="connsiteY77" fmla="*/ 58207 h 874716"/>
                <a:gd name="connsiteX78" fmla="*/ 1124370 w 6857455"/>
                <a:gd name="connsiteY78" fmla="*/ 56301 h 874716"/>
                <a:gd name="connsiteX79" fmla="*/ 1075600 w 6857455"/>
                <a:gd name="connsiteY79" fmla="*/ 75542 h 874716"/>
                <a:gd name="connsiteX80" fmla="*/ 986633 w 6857455"/>
                <a:gd name="connsiteY80" fmla="*/ 79162 h 874716"/>
                <a:gd name="connsiteX81" fmla="*/ 861089 w 6857455"/>
                <a:gd name="connsiteY81" fmla="*/ 76304 h 874716"/>
                <a:gd name="connsiteX82" fmla="*/ 759168 w 6857455"/>
                <a:gd name="connsiteY82" fmla="*/ 104689 h 874716"/>
                <a:gd name="connsiteX83" fmla="*/ 723735 w 6857455"/>
                <a:gd name="connsiteY83" fmla="*/ 140696 h 874716"/>
                <a:gd name="connsiteX84" fmla="*/ 647532 w 6857455"/>
                <a:gd name="connsiteY84" fmla="*/ 147934 h 874716"/>
                <a:gd name="connsiteX85" fmla="*/ 552659 w 6857455"/>
                <a:gd name="connsiteY85" fmla="*/ 95926 h 874716"/>
                <a:gd name="connsiteX86" fmla="*/ 541800 w 6857455"/>
                <a:gd name="connsiteY86" fmla="*/ 97640 h 874716"/>
                <a:gd name="connsiteX87" fmla="*/ 375107 w 6857455"/>
                <a:gd name="connsiteY87" fmla="*/ 123169 h 874716"/>
                <a:gd name="connsiteX88" fmla="*/ 273567 w 6857455"/>
                <a:gd name="connsiteY88" fmla="*/ 145458 h 874716"/>
                <a:gd name="connsiteX89" fmla="*/ 264043 w 6857455"/>
                <a:gd name="connsiteY89" fmla="*/ 154792 h 874716"/>
                <a:gd name="connsiteX90" fmla="*/ 169360 w 6857455"/>
                <a:gd name="connsiteY90" fmla="*/ 177273 h 874716"/>
                <a:gd name="connsiteX91" fmla="*/ 89347 w 6857455"/>
                <a:gd name="connsiteY91" fmla="*/ 157460 h 874716"/>
                <a:gd name="connsiteX92" fmla="*/ 34291 w 6857455"/>
                <a:gd name="connsiteY92" fmla="*/ 145268 h 874716"/>
                <a:gd name="connsiteX93" fmla="*/ 0 w 6857455"/>
                <a:gd name="connsiteY93" fmla="*/ 142056 h 874716"/>
                <a:gd name="connsiteX94" fmla="*/ 0 w 6857455"/>
                <a:gd name="connsiteY94" fmla="*/ 849556 h 874716"/>
                <a:gd name="connsiteX95" fmla="*/ 60652 w 6857455"/>
                <a:gd name="connsiteY95" fmla="*/ 844783 h 874716"/>
                <a:gd name="connsiteX96" fmla="*/ 119068 w 6857455"/>
                <a:gd name="connsiteY96" fmla="*/ 827281 h 874716"/>
                <a:gd name="connsiteX97" fmla="*/ 171840 w 6857455"/>
                <a:gd name="connsiteY97" fmla="*/ 804420 h 874716"/>
                <a:gd name="connsiteX98" fmla="*/ 274329 w 6857455"/>
                <a:gd name="connsiteY98" fmla="*/ 794324 h 874716"/>
                <a:gd name="connsiteX99" fmla="*/ 306715 w 6857455"/>
                <a:gd name="connsiteY99" fmla="*/ 788798 h 874716"/>
                <a:gd name="connsiteX100" fmla="*/ 393967 w 6857455"/>
                <a:gd name="connsiteY100" fmla="*/ 765937 h 874716"/>
                <a:gd name="connsiteX101" fmla="*/ 493793 w 6857455"/>
                <a:gd name="connsiteY101" fmla="*/ 725549 h 874716"/>
                <a:gd name="connsiteX102" fmla="*/ 546373 w 6857455"/>
                <a:gd name="connsiteY102" fmla="*/ 740600 h 874716"/>
                <a:gd name="connsiteX103" fmla="*/ 730211 w 6857455"/>
                <a:gd name="connsiteY103" fmla="*/ 698116 h 874716"/>
                <a:gd name="connsiteX104" fmla="*/ 784889 w 6857455"/>
                <a:gd name="connsiteY104" fmla="*/ 676018 h 874716"/>
                <a:gd name="connsiteX105" fmla="*/ 800509 w 6857455"/>
                <a:gd name="connsiteY105" fmla="*/ 661349 h 874716"/>
                <a:gd name="connsiteX106" fmla="*/ 857661 w 6857455"/>
                <a:gd name="connsiteY106" fmla="*/ 626868 h 874716"/>
                <a:gd name="connsiteX107" fmla="*/ 949102 w 6857455"/>
                <a:gd name="connsiteY107" fmla="*/ 614676 h 874716"/>
                <a:gd name="connsiteX108" fmla="*/ 960342 w 6857455"/>
                <a:gd name="connsiteY108" fmla="*/ 607435 h 874716"/>
                <a:gd name="connsiteX109" fmla="*/ 977109 w 6857455"/>
                <a:gd name="connsiteY109" fmla="*/ 595815 h 874716"/>
                <a:gd name="connsiteX110" fmla="*/ 1071218 w 6857455"/>
                <a:gd name="connsiteY110" fmla="*/ 575240 h 874716"/>
                <a:gd name="connsiteX111" fmla="*/ 1091983 w 6857455"/>
                <a:gd name="connsiteY111" fmla="*/ 568764 h 874716"/>
                <a:gd name="connsiteX112" fmla="*/ 1109321 w 6857455"/>
                <a:gd name="connsiteY112" fmla="*/ 557904 h 874716"/>
                <a:gd name="connsiteX113" fmla="*/ 1162279 w 6857455"/>
                <a:gd name="connsiteY113" fmla="*/ 532949 h 874716"/>
                <a:gd name="connsiteX114" fmla="*/ 1206097 w 6857455"/>
                <a:gd name="connsiteY114" fmla="*/ 532187 h 874716"/>
                <a:gd name="connsiteX115" fmla="*/ 1266867 w 6857455"/>
                <a:gd name="connsiteY115" fmla="*/ 518088 h 874716"/>
                <a:gd name="connsiteX116" fmla="*/ 1380219 w 6857455"/>
                <a:gd name="connsiteY116" fmla="*/ 504182 h 874716"/>
                <a:gd name="connsiteX117" fmla="*/ 1403461 w 6857455"/>
                <a:gd name="connsiteY117" fmla="*/ 496180 h 874716"/>
                <a:gd name="connsiteX118" fmla="*/ 1544054 w 6857455"/>
                <a:gd name="connsiteY118" fmla="*/ 458268 h 874716"/>
                <a:gd name="connsiteX119" fmla="*/ 1656644 w 6857455"/>
                <a:gd name="connsiteY119" fmla="*/ 459032 h 874716"/>
                <a:gd name="connsiteX120" fmla="*/ 1665406 w 6857455"/>
                <a:gd name="connsiteY120" fmla="*/ 460747 h 874716"/>
                <a:gd name="connsiteX121" fmla="*/ 1708461 w 6857455"/>
                <a:gd name="connsiteY121" fmla="*/ 473318 h 874716"/>
                <a:gd name="connsiteX122" fmla="*/ 1775140 w 6857455"/>
                <a:gd name="connsiteY122" fmla="*/ 469891 h 874716"/>
                <a:gd name="connsiteX123" fmla="*/ 1821051 w 6857455"/>
                <a:gd name="connsiteY123" fmla="*/ 452554 h 874716"/>
                <a:gd name="connsiteX124" fmla="*/ 1878203 w 6857455"/>
                <a:gd name="connsiteY124" fmla="*/ 451792 h 874716"/>
                <a:gd name="connsiteX125" fmla="*/ 1943547 w 6857455"/>
                <a:gd name="connsiteY125" fmla="*/ 462651 h 874716"/>
                <a:gd name="connsiteX126" fmla="*/ 1972884 w 6857455"/>
                <a:gd name="connsiteY126" fmla="*/ 464937 h 874716"/>
                <a:gd name="connsiteX127" fmla="*/ 2053469 w 6857455"/>
                <a:gd name="connsiteY127" fmla="*/ 487417 h 874716"/>
                <a:gd name="connsiteX128" fmla="*/ 2101477 w 6857455"/>
                <a:gd name="connsiteY128" fmla="*/ 481893 h 874716"/>
                <a:gd name="connsiteX129" fmla="*/ 2148722 w 6857455"/>
                <a:gd name="connsiteY129" fmla="*/ 467033 h 874716"/>
                <a:gd name="connsiteX130" fmla="*/ 2179011 w 6857455"/>
                <a:gd name="connsiteY130" fmla="*/ 452744 h 874716"/>
                <a:gd name="connsiteX131" fmla="*/ 2240165 w 6857455"/>
                <a:gd name="connsiteY131" fmla="*/ 442648 h 874716"/>
                <a:gd name="connsiteX132" fmla="*/ 2251404 w 6857455"/>
                <a:gd name="connsiteY132" fmla="*/ 444172 h 874716"/>
                <a:gd name="connsiteX133" fmla="*/ 2433912 w 6857455"/>
                <a:gd name="connsiteY133" fmla="*/ 456746 h 874716"/>
                <a:gd name="connsiteX134" fmla="*/ 2506302 w 6857455"/>
                <a:gd name="connsiteY134" fmla="*/ 476939 h 874716"/>
                <a:gd name="connsiteX135" fmla="*/ 2521735 w 6857455"/>
                <a:gd name="connsiteY135" fmla="*/ 479415 h 874716"/>
                <a:gd name="connsiteX136" fmla="*/ 2675854 w 6857455"/>
                <a:gd name="connsiteY136" fmla="*/ 502086 h 874716"/>
                <a:gd name="connsiteX137" fmla="*/ 2692998 w 6857455"/>
                <a:gd name="connsiteY137" fmla="*/ 503038 h 874716"/>
                <a:gd name="connsiteX138" fmla="*/ 2740816 w 6857455"/>
                <a:gd name="connsiteY138" fmla="*/ 499037 h 874716"/>
                <a:gd name="connsiteX139" fmla="*/ 2853596 w 6857455"/>
                <a:gd name="connsiteY139" fmla="*/ 540187 h 874716"/>
                <a:gd name="connsiteX140" fmla="*/ 2966565 w 6857455"/>
                <a:gd name="connsiteY140" fmla="*/ 554286 h 874716"/>
                <a:gd name="connsiteX141" fmla="*/ 3028671 w 6857455"/>
                <a:gd name="connsiteY141" fmla="*/ 554094 h 874716"/>
                <a:gd name="connsiteX142" fmla="*/ 3073059 w 6857455"/>
                <a:gd name="connsiteY142" fmla="*/ 564192 h 874716"/>
                <a:gd name="connsiteX143" fmla="*/ 3182219 w 6857455"/>
                <a:gd name="connsiteY143" fmla="*/ 594862 h 874716"/>
                <a:gd name="connsiteX144" fmla="*/ 3233656 w 6857455"/>
                <a:gd name="connsiteY144" fmla="*/ 599625 h 874716"/>
                <a:gd name="connsiteX145" fmla="*/ 3288332 w 6857455"/>
                <a:gd name="connsiteY145" fmla="*/ 609914 h 874716"/>
                <a:gd name="connsiteX146" fmla="*/ 3423591 w 6857455"/>
                <a:gd name="connsiteY146" fmla="*/ 656015 h 874716"/>
                <a:gd name="connsiteX147" fmla="*/ 3534084 w 6857455"/>
                <a:gd name="connsiteY147" fmla="*/ 653349 h 874716"/>
                <a:gd name="connsiteX148" fmla="*/ 3604571 w 6857455"/>
                <a:gd name="connsiteY148" fmla="*/ 653918 h 874716"/>
                <a:gd name="connsiteX149" fmla="*/ 3688586 w 6857455"/>
                <a:gd name="connsiteY149" fmla="*/ 669160 h 874716"/>
                <a:gd name="connsiteX150" fmla="*/ 3757358 w 6857455"/>
                <a:gd name="connsiteY150" fmla="*/ 691450 h 874716"/>
                <a:gd name="connsiteX151" fmla="*/ 3852421 w 6857455"/>
                <a:gd name="connsiteY151" fmla="*/ 709167 h 874716"/>
                <a:gd name="connsiteX152" fmla="*/ 3947104 w 6857455"/>
                <a:gd name="connsiteY152" fmla="*/ 743267 h 874716"/>
                <a:gd name="connsiteX153" fmla="*/ 4013208 w 6857455"/>
                <a:gd name="connsiteY153" fmla="*/ 769367 h 874716"/>
                <a:gd name="connsiteX154" fmla="*/ 4105222 w 6857455"/>
                <a:gd name="connsiteY154" fmla="*/ 792418 h 874716"/>
                <a:gd name="connsiteX155" fmla="*/ 4246006 w 6857455"/>
                <a:gd name="connsiteY155" fmla="*/ 808610 h 874716"/>
                <a:gd name="connsiteX156" fmla="*/ 4310779 w 6857455"/>
                <a:gd name="connsiteY156" fmla="*/ 810326 h 874716"/>
                <a:gd name="connsiteX157" fmla="*/ 4413272 w 6857455"/>
                <a:gd name="connsiteY157" fmla="*/ 848235 h 874716"/>
                <a:gd name="connsiteX158" fmla="*/ 4457087 w 6857455"/>
                <a:gd name="connsiteY158" fmla="*/ 866524 h 874716"/>
                <a:gd name="connsiteX159" fmla="*/ 4496523 w 6857455"/>
                <a:gd name="connsiteY159" fmla="*/ 851284 h 874716"/>
                <a:gd name="connsiteX160" fmla="*/ 4522050 w 6857455"/>
                <a:gd name="connsiteY160" fmla="*/ 833757 h 874716"/>
                <a:gd name="connsiteX161" fmla="*/ 4602824 w 6857455"/>
                <a:gd name="connsiteY161" fmla="*/ 848618 h 874716"/>
                <a:gd name="connsiteX162" fmla="*/ 4688553 w 6857455"/>
                <a:gd name="connsiteY162" fmla="*/ 864238 h 874716"/>
                <a:gd name="connsiteX163" fmla="*/ 4749895 w 6857455"/>
                <a:gd name="connsiteY163" fmla="*/ 874716 h 874716"/>
                <a:gd name="connsiteX164" fmla="*/ 4826480 w 6857455"/>
                <a:gd name="connsiteY164" fmla="*/ 866334 h 874716"/>
                <a:gd name="connsiteX165" fmla="*/ 4886870 w 6857455"/>
                <a:gd name="connsiteY165" fmla="*/ 862906 h 874716"/>
                <a:gd name="connsiteX166" fmla="*/ 4935639 w 6857455"/>
                <a:gd name="connsiteY166" fmla="*/ 853190 h 874716"/>
                <a:gd name="connsiteX167" fmla="*/ 4952784 w 6857455"/>
                <a:gd name="connsiteY167" fmla="*/ 847473 h 874716"/>
                <a:gd name="connsiteX168" fmla="*/ 5088617 w 6857455"/>
                <a:gd name="connsiteY168" fmla="*/ 802896 h 874716"/>
                <a:gd name="connsiteX169" fmla="*/ 5233781 w 6857455"/>
                <a:gd name="connsiteY169" fmla="*/ 767271 h 874716"/>
                <a:gd name="connsiteX170" fmla="*/ 5327893 w 6857455"/>
                <a:gd name="connsiteY170" fmla="*/ 789752 h 874716"/>
                <a:gd name="connsiteX171" fmla="*/ 5362946 w 6857455"/>
                <a:gd name="connsiteY171" fmla="*/ 789370 h 874716"/>
                <a:gd name="connsiteX172" fmla="*/ 5524115 w 6857455"/>
                <a:gd name="connsiteY172" fmla="*/ 794514 h 874716"/>
                <a:gd name="connsiteX173" fmla="*/ 5552500 w 6857455"/>
                <a:gd name="connsiteY173" fmla="*/ 800038 h 874716"/>
                <a:gd name="connsiteX174" fmla="*/ 5705857 w 6857455"/>
                <a:gd name="connsiteY174" fmla="*/ 777367 h 874716"/>
                <a:gd name="connsiteX175" fmla="*/ 5761485 w 6857455"/>
                <a:gd name="connsiteY175" fmla="*/ 773557 h 874716"/>
                <a:gd name="connsiteX176" fmla="*/ 5812731 w 6857455"/>
                <a:gd name="connsiteY176" fmla="*/ 767271 h 874716"/>
                <a:gd name="connsiteX177" fmla="*/ 5884361 w 6857455"/>
                <a:gd name="connsiteY177" fmla="*/ 765747 h 874716"/>
                <a:gd name="connsiteX178" fmla="*/ 5958660 w 6857455"/>
                <a:gd name="connsiteY178" fmla="*/ 768605 h 874716"/>
                <a:gd name="connsiteX179" fmla="*/ 6041528 w 6857455"/>
                <a:gd name="connsiteY179" fmla="*/ 768033 h 874716"/>
                <a:gd name="connsiteX180" fmla="*/ 6074297 w 6857455"/>
                <a:gd name="connsiteY180" fmla="*/ 763081 h 874716"/>
                <a:gd name="connsiteX181" fmla="*/ 6162880 w 6857455"/>
                <a:gd name="connsiteY181" fmla="*/ 766509 h 874716"/>
                <a:gd name="connsiteX182" fmla="*/ 6209364 w 6857455"/>
                <a:gd name="connsiteY182" fmla="*/ 760795 h 874716"/>
                <a:gd name="connsiteX183" fmla="*/ 6285948 w 6857455"/>
                <a:gd name="connsiteY183" fmla="*/ 759651 h 874716"/>
                <a:gd name="connsiteX184" fmla="*/ 6310905 w 6857455"/>
                <a:gd name="connsiteY184" fmla="*/ 758316 h 874716"/>
                <a:gd name="connsiteX185" fmla="*/ 6333194 w 6857455"/>
                <a:gd name="connsiteY185" fmla="*/ 757554 h 874716"/>
                <a:gd name="connsiteX186" fmla="*/ 6409586 w 6857455"/>
                <a:gd name="connsiteY186" fmla="*/ 773177 h 874716"/>
                <a:gd name="connsiteX187" fmla="*/ 6477407 w 6857455"/>
                <a:gd name="connsiteY187" fmla="*/ 774129 h 874716"/>
                <a:gd name="connsiteX188" fmla="*/ 6596283 w 6857455"/>
                <a:gd name="connsiteY188" fmla="*/ 786703 h 874716"/>
                <a:gd name="connsiteX189" fmla="*/ 6622573 w 6857455"/>
                <a:gd name="connsiteY189" fmla="*/ 782321 h 874716"/>
                <a:gd name="connsiteX190" fmla="*/ 6704872 w 6857455"/>
                <a:gd name="connsiteY190" fmla="*/ 780607 h 874716"/>
                <a:gd name="connsiteX191" fmla="*/ 6751738 w 6857455"/>
                <a:gd name="connsiteY191" fmla="*/ 779273 h 874716"/>
                <a:gd name="connsiteX192" fmla="*/ 6809650 w 6857455"/>
                <a:gd name="connsiteY192" fmla="*/ 788417 h 874716"/>
                <a:gd name="connsiteX193" fmla="*/ 6832976 w 6857455"/>
                <a:gd name="connsiteY193" fmla="*/ 800428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6857455" h="874716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8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E59A2A1-1352-47AA-80C2-0FF537594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2403998" y="2991370"/>
              <a:ext cx="6857455" cy="874716"/>
            </a:xfrm>
            <a:custGeom>
              <a:avLst/>
              <a:gdLst>
                <a:gd name="connsiteX0" fmla="*/ 6857455 w 6857455"/>
                <a:gd name="connsiteY0" fmla="*/ 804643 h 874716"/>
                <a:gd name="connsiteX1" fmla="*/ 6857455 w 6857455"/>
                <a:gd name="connsiteY1" fmla="*/ 562246 h 874716"/>
                <a:gd name="connsiteX2" fmla="*/ 6829178 w 6857455"/>
                <a:gd name="connsiteY2" fmla="*/ 551284 h 874716"/>
                <a:gd name="connsiteX3" fmla="*/ 6766024 w 6857455"/>
                <a:gd name="connsiteY3" fmla="*/ 500372 h 874716"/>
                <a:gd name="connsiteX4" fmla="*/ 6734971 w 6857455"/>
                <a:gd name="connsiteY4" fmla="*/ 500944 h 874716"/>
                <a:gd name="connsiteX5" fmla="*/ 6683915 w 6857455"/>
                <a:gd name="connsiteY5" fmla="*/ 507040 h 874716"/>
                <a:gd name="connsiteX6" fmla="*/ 6628860 w 6857455"/>
                <a:gd name="connsiteY6" fmla="*/ 495418 h 874716"/>
                <a:gd name="connsiteX7" fmla="*/ 6588662 w 6857455"/>
                <a:gd name="connsiteY7" fmla="*/ 487227 h 874716"/>
                <a:gd name="connsiteX8" fmla="*/ 6476074 w 6857455"/>
                <a:gd name="connsiteY8" fmla="*/ 511230 h 874716"/>
                <a:gd name="connsiteX9" fmla="*/ 6382345 w 6857455"/>
                <a:gd name="connsiteY9" fmla="*/ 534853 h 874716"/>
                <a:gd name="connsiteX10" fmla="*/ 6369391 w 6857455"/>
                <a:gd name="connsiteY10" fmla="*/ 531615 h 874716"/>
                <a:gd name="connsiteX11" fmla="*/ 6244799 w 6857455"/>
                <a:gd name="connsiteY11" fmla="*/ 512182 h 874716"/>
                <a:gd name="connsiteX12" fmla="*/ 6190315 w 6857455"/>
                <a:gd name="connsiteY12" fmla="*/ 485703 h 874716"/>
                <a:gd name="connsiteX13" fmla="*/ 6115446 w 6857455"/>
                <a:gd name="connsiteY13" fmla="*/ 462270 h 874716"/>
                <a:gd name="connsiteX14" fmla="*/ 6032194 w 6857455"/>
                <a:gd name="connsiteY14" fmla="*/ 434266 h 874716"/>
                <a:gd name="connsiteX15" fmla="*/ 5971042 w 6857455"/>
                <a:gd name="connsiteY15" fmla="*/ 420738 h 874716"/>
                <a:gd name="connsiteX16" fmla="*/ 5880933 w 6857455"/>
                <a:gd name="connsiteY16" fmla="*/ 430646 h 874716"/>
                <a:gd name="connsiteX17" fmla="*/ 5862452 w 6857455"/>
                <a:gd name="connsiteY17" fmla="*/ 438648 h 874716"/>
                <a:gd name="connsiteX18" fmla="*/ 5685283 w 6857455"/>
                <a:gd name="connsiteY18" fmla="*/ 498658 h 874716"/>
                <a:gd name="connsiteX19" fmla="*/ 5567169 w 6857455"/>
                <a:gd name="connsiteY19" fmla="*/ 499420 h 874716"/>
                <a:gd name="connsiteX20" fmla="*/ 5527923 w 6857455"/>
                <a:gd name="connsiteY20" fmla="*/ 490466 h 874716"/>
                <a:gd name="connsiteX21" fmla="*/ 5456292 w 6857455"/>
                <a:gd name="connsiteY21" fmla="*/ 450650 h 874716"/>
                <a:gd name="connsiteX22" fmla="*/ 5424670 w 6857455"/>
                <a:gd name="connsiteY22" fmla="*/ 444934 h 874716"/>
                <a:gd name="connsiteX23" fmla="*/ 5368662 w 6857455"/>
                <a:gd name="connsiteY23" fmla="*/ 441124 h 874716"/>
                <a:gd name="connsiteX24" fmla="*/ 5247118 w 6857455"/>
                <a:gd name="connsiteY24" fmla="*/ 444934 h 874716"/>
                <a:gd name="connsiteX25" fmla="*/ 5088617 w 6857455"/>
                <a:gd name="connsiteY25" fmla="*/ 428742 h 874716"/>
                <a:gd name="connsiteX26" fmla="*/ 5025750 w 6857455"/>
                <a:gd name="connsiteY26" fmla="*/ 433694 h 874716"/>
                <a:gd name="connsiteX27" fmla="*/ 4957930 w 6857455"/>
                <a:gd name="connsiteY27" fmla="*/ 442268 h 874716"/>
                <a:gd name="connsiteX28" fmla="*/ 4938116 w 6857455"/>
                <a:gd name="connsiteY28" fmla="*/ 441886 h 874716"/>
                <a:gd name="connsiteX29" fmla="*/ 4833910 w 6857455"/>
                <a:gd name="connsiteY29" fmla="*/ 421693 h 874716"/>
                <a:gd name="connsiteX30" fmla="*/ 4810095 w 6857455"/>
                <a:gd name="connsiteY30" fmla="*/ 408167 h 874716"/>
                <a:gd name="connsiteX31" fmla="*/ 4747991 w 6857455"/>
                <a:gd name="connsiteY31" fmla="*/ 413691 h 874716"/>
                <a:gd name="connsiteX32" fmla="*/ 4692745 w 6857455"/>
                <a:gd name="connsiteY32" fmla="*/ 435790 h 874716"/>
                <a:gd name="connsiteX33" fmla="*/ 4375933 w 6857455"/>
                <a:gd name="connsiteY33" fmla="*/ 483417 h 874716"/>
                <a:gd name="connsiteX34" fmla="*/ 4185426 w 6857455"/>
                <a:gd name="connsiteY34" fmla="*/ 484179 h 874716"/>
                <a:gd name="connsiteX35" fmla="*/ 4052072 w 6857455"/>
                <a:gd name="connsiteY35" fmla="*/ 505134 h 874716"/>
                <a:gd name="connsiteX36" fmla="*/ 4029973 w 6857455"/>
                <a:gd name="connsiteY36" fmla="*/ 527233 h 874716"/>
                <a:gd name="connsiteX37" fmla="*/ 3948626 w 6857455"/>
                <a:gd name="connsiteY37" fmla="*/ 550666 h 874716"/>
                <a:gd name="connsiteX38" fmla="*/ 3871280 w 6857455"/>
                <a:gd name="connsiteY38" fmla="*/ 502275 h 874716"/>
                <a:gd name="connsiteX39" fmla="*/ 3774312 w 6857455"/>
                <a:gd name="connsiteY39" fmla="*/ 429122 h 874716"/>
                <a:gd name="connsiteX40" fmla="*/ 3721543 w 6857455"/>
                <a:gd name="connsiteY40" fmla="*/ 428552 h 874716"/>
                <a:gd name="connsiteX41" fmla="*/ 3612763 w 6857455"/>
                <a:gd name="connsiteY41" fmla="*/ 414263 h 874716"/>
                <a:gd name="connsiteX42" fmla="*/ 3537323 w 6857455"/>
                <a:gd name="connsiteY42" fmla="*/ 389878 h 874716"/>
                <a:gd name="connsiteX43" fmla="*/ 3431593 w 6857455"/>
                <a:gd name="connsiteY43" fmla="*/ 360921 h 874716"/>
                <a:gd name="connsiteX44" fmla="*/ 3392158 w 6857455"/>
                <a:gd name="connsiteY44" fmla="*/ 345681 h 874716"/>
                <a:gd name="connsiteX45" fmla="*/ 3297856 w 6857455"/>
                <a:gd name="connsiteY45" fmla="*/ 323010 h 874716"/>
                <a:gd name="connsiteX46" fmla="*/ 3219748 w 6857455"/>
                <a:gd name="connsiteY46" fmla="*/ 308151 h 874716"/>
                <a:gd name="connsiteX47" fmla="*/ 3156692 w 6857455"/>
                <a:gd name="connsiteY47" fmla="*/ 261668 h 874716"/>
                <a:gd name="connsiteX48" fmla="*/ 3136497 w 6857455"/>
                <a:gd name="connsiteY48" fmla="*/ 237663 h 874716"/>
                <a:gd name="connsiteX49" fmla="*/ 3119733 w 6857455"/>
                <a:gd name="connsiteY49" fmla="*/ 222233 h 874716"/>
                <a:gd name="connsiteX50" fmla="*/ 3045436 w 6857455"/>
                <a:gd name="connsiteY50" fmla="*/ 131742 h 874716"/>
                <a:gd name="connsiteX51" fmla="*/ 3037054 w 6857455"/>
                <a:gd name="connsiteY51" fmla="*/ 124121 h 874716"/>
                <a:gd name="connsiteX52" fmla="*/ 2936466 w 6857455"/>
                <a:gd name="connsiteY52" fmla="*/ 82400 h 874716"/>
                <a:gd name="connsiteX53" fmla="*/ 2901031 w 6857455"/>
                <a:gd name="connsiteY53" fmla="*/ 59731 h 874716"/>
                <a:gd name="connsiteX54" fmla="*/ 2828259 w 6857455"/>
                <a:gd name="connsiteY54" fmla="*/ 3149 h 874716"/>
                <a:gd name="connsiteX55" fmla="*/ 2799492 w 6857455"/>
                <a:gd name="connsiteY55" fmla="*/ 1245 h 874716"/>
                <a:gd name="connsiteX56" fmla="*/ 2693570 w 6857455"/>
                <a:gd name="connsiteY56" fmla="*/ 35154 h 874716"/>
                <a:gd name="connsiteX57" fmla="*/ 2639847 w 6857455"/>
                <a:gd name="connsiteY57" fmla="*/ 73448 h 874716"/>
                <a:gd name="connsiteX58" fmla="*/ 2621178 w 6857455"/>
                <a:gd name="connsiteY58" fmla="*/ 88688 h 874716"/>
                <a:gd name="connsiteX59" fmla="*/ 2489348 w 6857455"/>
                <a:gd name="connsiteY59" fmla="*/ 72304 h 874716"/>
                <a:gd name="connsiteX60" fmla="*/ 2452580 w 6857455"/>
                <a:gd name="connsiteY60" fmla="*/ 68683 h 874716"/>
                <a:gd name="connsiteX61" fmla="*/ 2326464 w 6857455"/>
                <a:gd name="connsiteY61" fmla="*/ 50395 h 874716"/>
                <a:gd name="connsiteX62" fmla="*/ 2300365 w 6857455"/>
                <a:gd name="connsiteY62" fmla="*/ 54777 h 874716"/>
                <a:gd name="connsiteX63" fmla="*/ 2130434 w 6857455"/>
                <a:gd name="connsiteY63" fmla="*/ 58397 h 874716"/>
                <a:gd name="connsiteX64" fmla="*/ 2118621 w 6857455"/>
                <a:gd name="connsiteY64" fmla="*/ 47919 h 874716"/>
                <a:gd name="connsiteX65" fmla="*/ 2057659 w 6857455"/>
                <a:gd name="connsiteY65" fmla="*/ 16866 h 874716"/>
                <a:gd name="connsiteX66" fmla="*/ 1976314 w 6857455"/>
                <a:gd name="connsiteY66" fmla="*/ 8865 h 874716"/>
                <a:gd name="connsiteX67" fmla="*/ 1961454 w 6857455"/>
                <a:gd name="connsiteY67" fmla="*/ 11724 h 874716"/>
                <a:gd name="connsiteX68" fmla="*/ 1906588 w 6857455"/>
                <a:gd name="connsiteY68" fmla="*/ 30964 h 874716"/>
                <a:gd name="connsiteX69" fmla="*/ 1783330 w 6857455"/>
                <a:gd name="connsiteY69" fmla="*/ 48871 h 874716"/>
                <a:gd name="connsiteX70" fmla="*/ 1759327 w 6857455"/>
                <a:gd name="connsiteY70" fmla="*/ 55349 h 874716"/>
                <a:gd name="connsiteX71" fmla="*/ 1716082 w 6857455"/>
                <a:gd name="connsiteY71" fmla="*/ 65445 h 874716"/>
                <a:gd name="connsiteX72" fmla="*/ 1598920 w 6857455"/>
                <a:gd name="connsiteY72" fmla="*/ 72114 h 874716"/>
                <a:gd name="connsiteX73" fmla="*/ 1542150 w 6857455"/>
                <a:gd name="connsiteY73" fmla="*/ 62207 h 874716"/>
                <a:gd name="connsiteX74" fmla="*/ 1516813 w 6857455"/>
                <a:gd name="connsiteY74" fmla="*/ 62779 h 874716"/>
                <a:gd name="connsiteX75" fmla="*/ 1432228 w 6857455"/>
                <a:gd name="connsiteY75" fmla="*/ 88116 h 874716"/>
                <a:gd name="connsiteX76" fmla="*/ 1224765 w 6857455"/>
                <a:gd name="connsiteY76" fmla="*/ 71924 h 874716"/>
                <a:gd name="connsiteX77" fmla="*/ 1159231 w 6857455"/>
                <a:gd name="connsiteY77" fmla="*/ 58207 h 874716"/>
                <a:gd name="connsiteX78" fmla="*/ 1124370 w 6857455"/>
                <a:gd name="connsiteY78" fmla="*/ 56301 h 874716"/>
                <a:gd name="connsiteX79" fmla="*/ 1075600 w 6857455"/>
                <a:gd name="connsiteY79" fmla="*/ 75542 h 874716"/>
                <a:gd name="connsiteX80" fmla="*/ 986633 w 6857455"/>
                <a:gd name="connsiteY80" fmla="*/ 79162 h 874716"/>
                <a:gd name="connsiteX81" fmla="*/ 861089 w 6857455"/>
                <a:gd name="connsiteY81" fmla="*/ 76304 h 874716"/>
                <a:gd name="connsiteX82" fmla="*/ 759168 w 6857455"/>
                <a:gd name="connsiteY82" fmla="*/ 104689 h 874716"/>
                <a:gd name="connsiteX83" fmla="*/ 723735 w 6857455"/>
                <a:gd name="connsiteY83" fmla="*/ 140696 h 874716"/>
                <a:gd name="connsiteX84" fmla="*/ 647532 w 6857455"/>
                <a:gd name="connsiteY84" fmla="*/ 147934 h 874716"/>
                <a:gd name="connsiteX85" fmla="*/ 552659 w 6857455"/>
                <a:gd name="connsiteY85" fmla="*/ 95926 h 874716"/>
                <a:gd name="connsiteX86" fmla="*/ 541800 w 6857455"/>
                <a:gd name="connsiteY86" fmla="*/ 97640 h 874716"/>
                <a:gd name="connsiteX87" fmla="*/ 375107 w 6857455"/>
                <a:gd name="connsiteY87" fmla="*/ 123169 h 874716"/>
                <a:gd name="connsiteX88" fmla="*/ 273567 w 6857455"/>
                <a:gd name="connsiteY88" fmla="*/ 145458 h 874716"/>
                <a:gd name="connsiteX89" fmla="*/ 264043 w 6857455"/>
                <a:gd name="connsiteY89" fmla="*/ 154792 h 874716"/>
                <a:gd name="connsiteX90" fmla="*/ 169360 w 6857455"/>
                <a:gd name="connsiteY90" fmla="*/ 177273 h 874716"/>
                <a:gd name="connsiteX91" fmla="*/ 89347 w 6857455"/>
                <a:gd name="connsiteY91" fmla="*/ 157460 h 874716"/>
                <a:gd name="connsiteX92" fmla="*/ 34291 w 6857455"/>
                <a:gd name="connsiteY92" fmla="*/ 145268 h 874716"/>
                <a:gd name="connsiteX93" fmla="*/ 0 w 6857455"/>
                <a:gd name="connsiteY93" fmla="*/ 142056 h 874716"/>
                <a:gd name="connsiteX94" fmla="*/ 0 w 6857455"/>
                <a:gd name="connsiteY94" fmla="*/ 849556 h 874716"/>
                <a:gd name="connsiteX95" fmla="*/ 60652 w 6857455"/>
                <a:gd name="connsiteY95" fmla="*/ 844783 h 874716"/>
                <a:gd name="connsiteX96" fmla="*/ 119068 w 6857455"/>
                <a:gd name="connsiteY96" fmla="*/ 827281 h 874716"/>
                <a:gd name="connsiteX97" fmla="*/ 171840 w 6857455"/>
                <a:gd name="connsiteY97" fmla="*/ 804420 h 874716"/>
                <a:gd name="connsiteX98" fmla="*/ 274329 w 6857455"/>
                <a:gd name="connsiteY98" fmla="*/ 794324 h 874716"/>
                <a:gd name="connsiteX99" fmla="*/ 306715 w 6857455"/>
                <a:gd name="connsiteY99" fmla="*/ 788798 h 874716"/>
                <a:gd name="connsiteX100" fmla="*/ 393967 w 6857455"/>
                <a:gd name="connsiteY100" fmla="*/ 765937 h 874716"/>
                <a:gd name="connsiteX101" fmla="*/ 493793 w 6857455"/>
                <a:gd name="connsiteY101" fmla="*/ 725549 h 874716"/>
                <a:gd name="connsiteX102" fmla="*/ 546373 w 6857455"/>
                <a:gd name="connsiteY102" fmla="*/ 740600 h 874716"/>
                <a:gd name="connsiteX103" fmla="*/ 730211 w 6857455"/>
                <a:gd name="connsiteY103" fmla="*/ 698116 h 874716"/>
                <a:gd name="connsiteX104" fmla="*/ 784889 w 6857455"/>
                <a:gd name="connsiteY104" fmla="*/ 676018 h 874716"/>
                <a:gd name="connsiteX105" fmla="*/ 800509 w 6857455"/>
                <a:gd name="connsiteY105" fmla="*/ 661349 h 874716"/>
                <a:gd name="connsiteX106" fmla="*/ 857661 w 6857455"/>
                <a:gd name="connsiteY106" fmla="*/ 626868 h 874716"/>
                <a:gd name="connsiteX107" fmla="*/ 949102 w 6857455"/>
                <a:gd name="connsiteY107" fmla="*/ 614676 h 874716"/>
                <a:gd name="connsiteX108" fmla="*/ 960342 w 6857455"/>
                <a:gd name="connsiteY108" fmla="*/ 607435 h 874716"/>
                <a:gd name="connsiteX109" fmla="*/ 977109 w 6857455"/>
                <a:gd name="connsiteY109" fmla="*/ 595815 h 874716"/>
                <a:gd name="connsiteX110" fmla="*/ 1071218 w 6857455"/>
                <a:gd name="connsiteY110" fmla="*/ 575240 h 874716"/>
                <a:gd name="connsiteX111" fmla="*/ 1091983 w 6857455"/>
                <a:gd name="connsiteY111" fmla="*/ 568764 h 874716"/>
                <a:gd name="connsiteX112" fmla="*/ 1109321 w 6857455"/>
                <a:gd name="connsiteY112" fmla="*/ 557904 h 874716"/>
                <a:gd name="connsiteX113" fmla="*/ 1162279 w 6857455"/>
                <a:gd name="connsiteY113" fmla="*/ 532949 h 874716"/>
                <a:gd name="connsiteX114" fmla="*/ 1206097 w 6857455"/>
                <a:gd name="connsiteY114" fmla="*/ 532187 h 874716"/>
                <a:gd name="connsiteX115" fmla="*/ 1266867 w 6857455"/>
                <a:gd name="connsiteY115" fmla="*/ 518088 h 874716"/>
                <a:gd name="connsiteX116" fmla="*/ 1380219 w 6857455"/>
                <a:gd name="connsiteY116" fmla="*/ 504182 h 874716"/>
                <a:gd name="connsiteX117" fmla="*/ 1403461 w 6857455"/>
                <a:gd name="connsiteY117" fmla="*/ 496180 h 874716"/>
                <a:gd name="connsiteX118" fmla="*/ 1544054 w 6857455"/>
                <a:gd name="connsiteY118" fmla="*/ 458268 h 874716"/>
                <a:gd name="connsiteX119" fmla="*/ 1656644 w 6857455"/>
                <a:gd name="connsiteY119" fmla="*/ 459032 h 874716"/>
                <a:gd name="connsiteX120" fmla="*/ 1665406 w 6857455"/>
                <a:gd name="connsiteY120" fmla="*/ 460747 h 874716"/>
                <a:gd name="connsiteX121" fmla="*/ 1708461 w 6857455"/>
                <a:gd name="connsiteY121" fmla="*/ 473318 h 874716"/>
                <a:gd name="connsiteX122" fmla="*/ 1775140 w 6857455"/>
                <a:gd name="connsiteY122" fmla="*/ 469891 h 874716"/>
                <a:gd name="connsiteX123" fmla="*/ 1821051 w 6857455"/>
                <a:gd name="connsiteY123" fmla="*/ 452554 h 874716"/>
                <a:gd name="connsiteX124" fmla="*/ 1878203 w 6857455"/>
                <a:gd name="connsiteY124" fmla="*/ 451792 h 874716"/>
                <a:gd name="connsiteX125" fmla="*/ 1943547 w 6857455"/>
                <a:gd name="connsiteY125" fmla="*/ 462651 h 874716"/>
                <a:gd name="connsiteX126" fmla="*/ 1972884 w 6857455"/>
                <a:gd name="connsiteY126" fmla="*/ 464937 h 874716"/>
                <a:gd name="connsiteX127" fmla="*/ 2053469 w 6857455"/>
                <a:gd name="connsiteY127" fmla="*/ 487417 h 874716"/>
                <a:gd name="connsiteX128" fmla="*/ 2101477 w 6857455"/>
                <a:gd name="connsiteY128" fmla="*/ 481893 h 874716"/>
                <a:gd name="connsiteX129" fmla="*/ 2148722 w 6857455"/>
                <a:gd name="connsiteY129" fmla="*/ 467033 h 874716"/>
                <a:gd name="connsiteX130" fmla="*/ 2179011 w 6857455"/>
                <a:gd name="connsiteY130" fmla="*/ 452744 h 874716"/>
                <a:gd name="connsiteX131" fmla="*/ 2240165 w 6857455"/>
                <a:gd name="connsiteY131" fmla="*/ 442648 h 874716"/>
                <a:gd name="connsiteX132" fmla="*/ 2251404 w 6857455"/>
                <a:gd name="connsiteY132" fmla="*/ 444172 h 874716"/>
                <a:gd name="connsiteX133" fmla="*/ 2433912 w 6857455"/>
                <a:gd name="connsiteY133" fmla="*/ 456746 h 874716"/>
                <a:gd name="connsiteX134" fmla="*/ 2506302 w 6857455"/>
                <a:gd name="connsiteY134" fmla="*/ 476939 h 874716"/>
                <a:gd name="connsiteX135" fmla="*/ 2521735 w 6857455"/>
                <a:gd name="connsiteY135" fmla="*/ 479415 h 874716"/>
                <a:gd name="connsiteX136" fmla="*/ 2675854 w 6857455"/>
                <a:gd name="connsiteY136" fmla="*/ 502086 h 874716"/>
                <a:gd name="connsiteX137" fmla="*/ 2692998 w 6857455"/>
                <a:gd name="connsiteY137" fmla="*/ 503038 h 874716"/>
                <a:gd name="connsiteX138" fmla="*/ 2740816 w 6857455"/>
                <a:gd name="connsiteY138" fmla="*/ 499037 h 874716"/>
                <a:gd name="connsiteX139" fmla="*/ 2853596 w 6857455"/>
                <a:gd name="connsiteY139" fmla="*/ 540187 h 874716"/>
                <a:gd name="connsiteX140" fmla="*/ 2966565 w 6857455"/>
                <a:gd name="connsiteY140" fmla="*/ 554286 h 874716"/>
                <a:gd name="connsiteX141" fmla="*/ 3028671 w 6857455"/>
                <a:gd name="connsiteY141" fmla="*/ 554094 h 874716"/>
                <a:gd name="connsiteX142" fmla="*/ 3073059 w 6857455"/>
                <a:gd name="connsiteY142" fmla="*/ 564192 h 874716"/>
                <a:gd name="connsiteX143" fmla="*/ 3182219 w 6857455"/>
                <a:gd name="connsiteY143" fmla="*/ 594862 h 874716"/>
                <a:gd name="connsiteX144" fmla="*/ 3233656 w 6857455"/>
                <a:gd name="connsiteY144" fmla="*/ 599625 h 874716"/>
                <a:gd name="connsiteX145" fmla="*/ 3288332 w 6857455"/>
                <a:gd name="connsiteY145" fmla="*/ 609914 h 874716"/>
                <a:gd name="connsiteX146" fmla="*/ 3423591 w 6857455"/>
                <a:gd name="connsiteY146" fmla="*/ 656015 h 874716"/>
                <a:gd name="connsiteX147" fmla="*/ 3534084 w 6857455"/>
                <a:gd name="connsiteY147" fmla="*/ 653349 h 874716"/>
                <a:gd name="connsiteX148" fmla="*/ 3604571 w 6857455"/>
                <a:gd name="connsiteY148" fmla="*/ 653918 h 874716"/>
                <a:gd name="connsiteX149" fmla="*/ 3688586 w 6857455"/>
                <a:gd name="connsiteY149" fmla="*/ 669160 h 874716"/>
                <a:gd name="connsiteX150" fmla="*/ 3757358 w 6857455"/>
                <a:gd name="connsiteY150" fmla="*/ 691450 h 874716"/>
                <a:gd name="connsiteX151" fmla="*/ 3852421 w 6857455"/>
                <a:gd name="connsiteY151" fmla="*/ 709167 h 874716"/>
                <a:gd name="connsiteX152" fmla="*/ 3947104 w 6857455"/>
                <a:gd name="connsiteY152" fmla="*/ 743267 h 874716"/>
                <a:gd name="connsiteX153" fmla="*/ 4013208 w 6857455"/>
                <a:gd name="connsiteY153" fmla="*/ 769367 h 874716"/>
                <a:gd name="connsiteX154" fmla="*/ 4105222 w 6857455"/>
                <a:gd name="connsiteY154" fmla="*/ 792417 h 874716"/>
                <a:gd name="connsiteX155" fmla="*/ 4246006 w 6857455"/>
                <a:gd name="connsiteY155" fmla="*/ 808610 h 874716"/>
                <a:gd name="connsiteX156" fmla="*/ 4310779 w 6857455"/>
                <a:gd name="connsiteY156" fmla="*/ 810326 h 874716"/>
                <a:gd name="connsiteX157" fmla="*/ 4413272 w 6857455"/>
                <a:gd name="connsiteY157" fmla="*/ 848235 h 874716"/>
                <a:gd name="connsiteX158" fmla="*/ 4457087 w 6857455"/>
                <a:gd name="connsiteY158" fmla="*/ 866524 h 874716"/>
                <a:gd name="connsiteX159" fmla="*/ 4496523 w 6857455"/>
                <a:gd name="connsiteY159" fmla="*/ 851284 h 874716"/>
                <a:gd name="connsiteX160" fmla="*/ 4522050 w 6857455"/>
                <a:gd name="connsiteY160" fmla="*/ 833757 h 874716"/>
                <a:gd name="connsiteX161" fmla="*/ 4602824 w 6857455"/>
                <a:gd name="connsiteY161" fmla="*/ 848618 h 874716"/>
                <a:gd name="connsiteX162" fmla="*/ 4688553 w 6857455"/>
                <a:gd name="connsiteY162" fmla="*/ 864238 h 874716"/>
                <a:gd name="connsiteX163" fmla="*/ 4749895 w 6857455"/>
                <a:gd name="connsiteY163" fmla="*/ 874716 h 874716"/>
                <a:gd name="connsiteX164" fmla="*/ 4826480 w 6857455"/>
                <a:gd name="connsiteY164" fmla="*/ 866334 h 874716"/>
                <a:gd name="connsiteX165" fmla="*/ 4886870 w 6857455"/>
                <a:gd name="connsiteY165" fmla="*/ 862906 h 874716"/>
                <a:gd name="connsiteX166" fmla="*/ 4935639 w 6857455"/>
                <a:gd name="connsiteY166" fmla="*/ 853190 h 874716"/>
                <a:gd name="connsiteX167" fmla="*/ 4952784 w 6857455"/>
                <a:gd name="connsiteY167" fmla="*/ 847473 h 874716"/>
                <a:gd name="connsiteX168" fmla="*/ 5088617 w 6857455"/>
                <a:gd name="connsiteY168" fmla="*/ 802896 h 874716"/>
                <a:gd name="connsiteX169" fmla="*/ 5233781 w 6857455"/>
                <a:gd name="connsiteY169" fmla="*/ 767271 h 874716"/>
                <a:gd name="connsiteX170" fmla="*/ 5327893 w 6857455"/>
                <a:gd name="connsiteY170" fmla="*/ 789752 h 874716"/>
                <a:gd name="connsiteX171" fmla="*/ 5362946 w 6857455"/>
                <a:gd name="connsiteY171" fmla="*/ 789370 h 874716"/>
                <a:gd name="connsiteX172" fmla="*/ 5524115 w 6857455"/>
                <a:gd name="connsiteY172" fmla="*/ 794514 h 874716"/>
                <a:gd name="connsiteX173" fmla="*/ 5552500 w 6857455"/>
                <a:gd name="connsiteY173" fmla="*/ 800038 h 874716"/>
                <a:gd name="connsiteX174" fmla="*/ 5705857 w 6857455"/>
                <a:gd name="connsiteY174" fmla="*/ 777367 h 874716"/>
                <a:gd name="connsiteX175" fmla="*/ 5761485 w 6857455"/>
                <a:gd name="connsiteY175" fmla="*/ 773557 h 874716"/>
                <a:gd name="connsiteX176" fmla="*/ 5812731 w 6857455"/>
                <a:gd name="connsiteY176" fmla="*/ 767271 h 874716"/>
                <a:gd name="connsiteX177" fmla="*/ 5884361 w 6857455"/>
                <a:gd name="connsiteY177" fmla="*/ 765747 h 874716"/>
                <a:gd name="connsiteX178" fmla="*/ 5958660 w 6857455"/>
                <a:gd name="connsiteY178" fmla="*/ 768605 h 874716"/>
                <a:gd name="connsiteX179" fmla="*/ 6041528 w 6857455"/>
                <a:gd name="connsiteY179" fmla="*/ 768033 h 874716"/>
                <a:gd name="connsiteX180" fmla="*/ 6074297 w 6857455"/>
                <a:gd name="connsiteY180" fmla="*/ 763081 h 874716"/>
                <a:gd name="connsiteX181" fmla="*/ 6162880 w 6857455"/>
                <a:gd name="connsiteY181" fmla="*/ 766509 h 874716"/>
                <a:gd name="connsiteX182" fmla="*/ 6209364 w 6857455"/>
                <a:gd name="connsiteY182" fmla="*/ 760795 h 874716"/>
                <a:gd name="connsiteX183" fmla="*/ 6285948 w 6857455"/>
                <a:gd name="connsiteY183" fmla="*/ 759651 h 874716"/>
                <a:gd name="connsiteX184" fmla="*/ 6310905 w 6857455"/>
                <a:gd name="connsiteY184" fmla="*/ 758316 h 874716"/>
                <a:gd name="connsiteX185" fmla="*/ 6333194 w 6857455"/>
                <a:gd name="connsiteY185" fmla="*/ 757554 h 874716"/>
                <a:gd name="connsiteX186" fmla="*/ 6409586 w 6857455"/>
                <a:gd name="connsiteY186" fmla="*/ 773177 h 874716"/>
                <a:gd name="connsiteX187" fmla="*/ 6477407 w 6857455"/>
                <a:gd name="connsiteY187" fmla="*/ 774129 h 874716"/>
                <a:gd name="connsiteX188" fmla="*/ 6596283 w 6857455"/>
                <a:gd name="connsiteY188" fmla="*/ 786703 h 874716"/>
                <a:gd name="connsiteX189" fmla="*/ 6622573 w 6857455"/>
                <a:gd name="connsiteY189" fmla="*/ 782321 h 874716"/>
                <a:gd name="connsiteX190" fmla="*/ 6704872 w 6857455"/>
                <a:gd name="connsiteY190" fmla="*/ 780607 h 874716"/>
                <a:gd name="connsiteX191" fmla="*/ 6751738 w 6857455"/>
                <a:gd name="connsiteY191" fmla="*/ 779273 h 874716"/>
                <a:gd name="connsiteX192" fmla="*/ 6809650 w 6857455"/>
                <a:gd name="connsiteY192" fmla="*/ 788417 h 874716"/>
                <a:gd name="connsiteX193" fmla="*/ 6832976 w 6857455"/>
                <a:gd name="connsiteY193" fmla="*/ 800428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6857455" h="874716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7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CF9E53F6-7BEA-CCF6-F79E-2ECE23D9B774}"/>
              </a:ext>
            </a:extLst>
          </p:cNvPr>
          <p:cNvSpPr txBox="1"/>
          <p:nvPr/>
        </p:nvSpPr>
        <p:spPr>
          <a:xfrm>
            <a:off x="6981826" y="3146400"/>
            <a:ext cx="4391024" cy="268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b="1" dirty="0">
                <a:solidFill>
                  <a:schemeClr val="bg1">
                    <a:alpha val="80000"/>
                  </a:schemeClr>
                </a:solidFill>
              </a:rPr>
              <a:t>Search by Hashtag</a:t>
            </a:r>
          </a:p>
        </p:txBody>
      </p:sp>
    </p:spTree>
    <p:extLst>
      <p:ext uri="{BB962C8B-B14F-4D97-AF65-F5344CB8AC3E}">
        <p14:creationId xmlns:p14="http://schemas.microsoft.com/office/powerpoint/2010/main" val="28294001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97788-3E44-7732-BB38-7F7057AD7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Summary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58910EB-7EDC-1BD8-533B-1EE7BF30A8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789094"/>
              </p:ext>
            </p:extLst>
          </p:nvPr>
        </p:nvGraphicFramePr>
        <p:xfrm>
          <a:off x="838200" y="1825625"/>
          <a:ext cx="10515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871763653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9080603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4371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203K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4864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Number of Users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3924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Time taken to load the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 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5642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Most popular 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Barack Obama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5356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Most Popular Hashtag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Corona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7778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97554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4EE7ADA-CBAB-983F-FBF6-137008AA7B14}"/>
              </a:ext>
            </a:extLst>
          </p:cNvPr>
          <p:cNvSpPr txBox="1"/>
          <p:nvPr/>
        </p:nvSpPr>
        <p:spPr>
          <a:xfrm>
            <a:off x="457295" y="370062"/>
            <a:ext cx="65464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Searching Application</a:t>
            </a:r>
            <a:endParaRPr lang="en-IN" sz="3200" b="1" dirty="0">
              <a:solidFill>
                <a:schemeClr val="bg1"/>
              </a:solidFill>
            </a:endParaRPr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CCCB24A5-E011-4FA4-8B03-2D84C72B04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385" y="1227955"/>
            <a:ext cx="9653230" cy="5368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965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2060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con&#10;&#10;Description automatically generated">
            <a:extLst>
              <a:ext uri="{FF2B5EF4-FFF2-40B4-BE49-F238E27FC236}">
                <a16:creationId xmlns:a16="http://schemas.microsoft.com/office/drawing/2014/main" id="{BFC7F26B-CF61-5E27-0874-C68858A777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109" t="9977" r="10517" b="6797"/>
          <a:stretch/>
        </p:blipFill>
        <p:spPr>
          <a:xfrm>
            <a:off x="4368282" y="3940148"/>
            <a:ext cx="1143230" cy="1183806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3" name="Picture 2" descr="Logo, icon&#10;&#10;Description automatically generated">
            <a:extLst>
              <a:ext uri="{FF2B5EF4-FFF2-40B4-BE49-F238E27FC236}">
                <a16:creationId xmlns:a16="http://schemas.microsoft.com/office/drawing/2014/main" id="{CEEB5307-3336-281B-1E49-742A9138750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948" t="12029" r="10679" b="10610"/>
          <a:stretch/>
        </p:blipFill>
        <p:spPr>
          <a:xfrm>
            <a:off x="7038515" y="3972282"/>
            <a:ext cx="1143230" cy="1100390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60673D4-7C8B-CD73-3506-F7561C3EAC55}"/>
              </a:ext>
            </a:extLst>
          </p:cNvPr>
          <p:cNvSpPr/>
          <p:nvPr/>
        </p:nvSpPr>
        <p:spPr>
          <a:xfrm>
            <a:off x="3678914" y="1530164"/>
            <a:ext cx="1995055" cy="79086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002060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tx1"/>
              </a:solidFill>
            </a:endParaRPr>
          </a:p>
          <a:p>
            <a:pPr algn="ctr"/>
            <a:r>
              <a:rPr lang="en-US">
                <a:solidFill>
                  <a:schemeClr val="tx1"/>
                </a:solidFill>
              </a:rPr>
              <a:t>File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2DC53E-31B3-A434-6653-30B20D42FF35}"/>
              </a:ext>
            </a:extLst>
          </p:cNvPr>
          <p:cNvSpPr/>
          <p:nvPr/>
        </p:nvSpPr>
        <p:spPr>
          <a:xfrm>
            <a:off x="6113839" y="397640"/>
            <a:ext cx="1995055" cy="7908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002060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tx1"/>
              </a:solidFill>
            </a:endParaRPr>
          </a:p>
          <a:p>
            <a:pPr algn="ctr"/>
            <a:r>
              <a:rPr lang="en-US">
                <a:solidFill>
                  <a:schemeClr val="tx1"/>
                </a:solidFill>
              </a:rPr>
              <a:t>UI: Jupyter Notebook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E1B6CA1-5EEC-5369-04A3-B6CFB7E69891}"/>
              </a:ext>
            </a:extLst>
          </p:cNvPr>
          <p:cNvSpPr/>
          <p:nvPr/>
        </p:nvSpPr>
        <p:spPr>
          <a:xfrm flipH="1">
            <a:off x="7397694" y="1976879"/>
            <a:ext cx="1422400" cy="11325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002060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tx1"/>
              </a:solidFill>
            </a:endParaRPr>
          </a:p>
          <a:p>
            <a:pPr algn="ctr"/>
            <a:r>
              <a:rPr lang="en-US">
                <a:solidFill>
                  <a:schemeClr val="tx1"/>
                </a:solidFill>
              </a:rPr>
              <a:t>Search Application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857037E-BD92-86DB-AA97-197E2D793732}"/>
              </a:ext>
            </a:extLst>
          </p:cNvPr>
          <p:cNvSpPr/>
          <p:nvPr/>
        </p:nvSpPr>
        <p:spPr>
          <a:xfrm>
            <a:off x="3942369" y="5518263"/>
            <a:ext cx="1995055" cy="79086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002060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PostgreSQL data store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30FC1A8-749D-C436-7980-55128D135B7A}"/>
              </a:ext>
            </a:extLst>
          </p:cNvPr>
          <p:cNvSpPr/>
          <p:nvPr/>
        </p:nvSpPr>
        <p:spPr>
          <a:xfrm>
            <a:off x="6704065" y="5518263"/>
            <a:ext cx="1995055" cy="79086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002060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MongoDB data store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Can 14">
            <a:extLst>
              <a:ext uri="{FF2B5EF4-FFF2-40B4-BE49-F238E27FC236}">
                <a16:creationId xmlns:a16="http://schemas.microsoft.com/office/drawing/2014/main" id="{FCB37500-B8E8-B1C0-D93B-2B46760ED54F}"/>
              </a:ext>
            </a:extLst>
          </p:cNvPr>
          <p:cNvSpPr/>
          <p:nvPr/>
        </p:nvSpPr>
        <p:spPr>
          <a:xfrm>
            <a:off x="10093473" y="2321030"/>
            <a:ext cx="803564" cy="858977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Cache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A37BB79-B0DF-0194-FA3E-E72841694FB8}"/>
              </a:ext>
            </a:extLst>
          </p:cNvPr>
          <p:cNvSpPr/>
          <p:nvPr/>
        </p:nvSpPr>
        <p:spPr>
          <a:xfrm>
            <a:off x="9497727" y="3870674"/>
            <a:ext cx="1995055" cy="79086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002060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tx1"/>
              </a:solidFill>
            </a:endParaRPr>
          </a:p>
          <a:p>
            <a:pPr algn="ctr"/>
            <a:r>
              <a:rPr lang="en-US">
                <a:solidFill>
                  <a:schemeClr val="tx1"/>
                </a:solidFill>
              </a:rPr>
              <a:t>Python Dictionary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4091582-B248-6EB0-5291-EC62B0DDF372}"/>
              </a:ext>
            </a:extLst>
          </p:cNvPr>
          <p:cNvCxnSpPr>
            <a:cxnSpLocks/>
            <a:stCxn id="4" idx="2"/>
            <a:endCxn id="2" idx="0"/>
          </p:cNvCxnSpPr>
          <p:nvPr/>
        </p:nvCxnSpPr>
        <p:spPr>
          <a:xfrm>
            <a:off x="4676442" y="2321030"/>
            <a:ext cx="263455" cy="16191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29B2D5A-DACC-3A97-0F79-7876D076678C}"/>
              </a:ext>
            </a:extLst>
          </p:cNvPr>
          <p:cNvCxnSpPr>
            <a:cxnSpLocks/>
            <a:stCxn id="4" idx="2"/>
            <a:endCxn id="3" idx="0"/>
          </p:cNvCxnSpPr>
          <p:nvPr/>
        </p:nvCxnSpPr>
        <p:spPr>
          <a:xfrm>
            <a:off x="4676442" y="2321030"/>
            <a:ext cx="2933688" cy="16512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4D9D800-85E6-A3D9-76DF-70D20C77E0CE}"/>
              </a:ext>
            </a:extLst>
          </p:cNvPr>
          <p:cNvCxnSpPr>
            <a:cxnSpLocks/>
            <a:stCxn id="7" idx="2"/>
            <a:endCxn id="2" idx="0"/>
          </p:cNvCxnSpPr>
          <p:nvPr/>
        </p:nvCxnSpPr>
        <p:spPr>
          <a:xfrm flipH="1">
            <a:off x="4939897" y="3109403"/>
            <a:ext cx="3168997" cy="8307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CA530F3-51A6-5C3F-3EAE-5E1B06D2EFDE}"/>
              </a:ext>
            </a:extLst>
          </p:cNvPr>
          <p:cNvCxnSpPr>
            <a:cxnSpLocks/>
            <a:stCxn id="7" idx="2"/>
            <a:endCxn id="3" idx="0"/>
          </p:cNvCxnSpPr>
          <p:nvPr/>
        </p:nvCxnSpPr>
        <p:spPr>
          <a:xfrm flipH="1">
            <a:off x="7610130" y="3109403"/>
            <a:ext cx="498764" cy="8628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0EF93DD-D22E-2D25-B17A-6B4ADFF3403A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7111367" y="1188505"/>
            <a:ext cx="997527" cy="7883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1CC98AF-0787-6347-208D-C5772CCF4E29}"/>
              </a:ext>
            </a:extLst>
          </p:cNvPr>
          <p:cNvCxnSpPr>
            <a:cxnSpLocks/>
            <a:stCxn id="7" idx="1"/>
            <a:endCxn id="10" idx="2"/>
          </p:cNvCxnSpPr>
          <p:nvPr/>
        </p:nvCxnSpPr>
        <p:spPr>
          <a:xfrm>
            <a:off x="8820094" y="2543141"/>
            <a:ext cx="1273379" cy="2073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Right Brace 27">
            <a:extLst>
              <a:ext uri="{FF2B5EF4-FFF2-40B4-BE49-F238E27FC236}">
                <a16:creationId xmlns:a16="http://schemas.microsoft.com/office/drawing/2014/main" id="{648F793B-DF7B-34EC-DDE7-EE32422E2333}"/>
              </a:ext>
            </a:extLst>
          </p:cNvPr>
          <p:cNvSpPr/>
          <p:nvPr/>
        </p:nvSpPr>
        <p:spPr>
          <a:xfrm rot="5400000">
            <a:off x="10230118" y="3073767"/>
            <a:ext cx="530274" cy="856678"/>
          </a:xfrm>
          <a:prstGeom prst="rightBrace">
            <a:avLst>
              <a:gd name="adj1" fmla="val 3058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9" name="TextBox 90">
            <a:extLst>
              <a:ext uri="{FF2B5EF4-FFF2-40B4-BE49-F238E27FC236}">
                <a16:creationId xmlns:a16="http://schemas.microsoft.com/office/drawing/2014/main" id="{1BCF8318-A850-B8B6-2638-B2E90BF44CF2}"/>
              </a:ext>
            </a:extLst>
          </p:cNvPr>
          <p:cNvSpPr txBox="1"/>
          <p:nvPr/>
        </p:nvSpPr>
        <p:spPr>
          <a:xfrm>
            <a:off x="7701593" y="1328285"/>
            <a:ext cx="762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Query</a:t>
            </a:r>
            <a:endParaRPr lang="en-US" dirty="0"/>
          </a:p>
        </p:txBody>
      </p:sp>
      <p:sp>
        <p:nvSpPr>
          <p:cNvPr id="30" name="TextBox 93">
            <a:extLst>
              <a:ext uri="{FF2B5EF4-FFF2-40B4-BE49-F238E27FC236}">
                <a16:creationId xmlns:a16="http://schemas.microsoft.com/office/drawing/2014/main" id="{40A0728D-1B65-9D78-3C8C-AA014E0D84F6}"/>
              </a:ext>
            </a:extLst>
          </p:cNvPr>
          <p:cNvSpPr txBox="1"/>
          <p:nvPr/>
        </p:nvSpPr>
        <p:spPr>
          <a:xfrm>
            <a:off x="7260449" y="5072672"/>
            <a:ext cx="756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Tweet</a:t>
            </a:r>
          </a:p>
        </p:txBody>
      </p:sp>
      <p:sp>
        <p:nvSpPr>
          <p:cNvPr id="31" name="TextBox 94">
            <a:extLst>
              <a:ext uri="{FF2B5EF4-FFF2-40B4-BE49-F238E27FC236}">
                <a16:creationId xmlns:a16="http://schemas.microsoft.com/office/drawing/2014/main" id="{BB64B650-1EA6-A841-D553-3709E1E2CDE9}"/>
              </a:ext>
            </a:extLst>
          </p:cNvPr>
          <p:cNvSpPr txBox="1"/>
          <p:nvPr/>
        </p:nvSpPr>
        <p:spPr>
          <a:xfrm>
            <a:off x="4631157" y="5143039"/>
            <a:ext cx="61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User</a:t>
            </a:r>
          </a:p>
        </p:txBody>
      </p:sp>
      <p:sp>
        <p:nvSpPr>
          <p:cNvPr id="32" name="TextBox 4">
            <a:extLst>
              <a:ext uri="{FF2B5EF4-FFF2-40B4-BE49-F238E27FC236}">
                <a16:creationId xmlns:a16="http://schemas.microsoft.com/office/drawing/2014/main" id="{C48EE529-CC07-654D-A981-2C8934BF3B63}"/>
              </a:ext>
            </a:extLst>
          </p:cNvPr>
          <p:cNvSpPr txBox="1"/>
          <p:nvPr/>
        </p:nvSpPr>
        <p:spPr>
          <a:xfrm>
            <a:off x="147925" y="121633"/>
            <a:ext cx="336899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Architecture</a:t>
            </a:r>
            <a:endParaRPr lang="en-US" sz="40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43179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F830AA-36E6-06AA-A72F-58E72456D4C1}"/>
              </a:ext>
            </a:extLst>
          </p:cNvPr>
          <p:cNvSpPr>
            <a:spLocks noGrp="1"/>
          </p:cNvSpPr>
          <p:nvPr/>
        </p:nvSpPr>
        <p:spPr>
          <a:xfrm>
            <a:off x="838200" y="1195697"/>
            <a:ext cx="3200400" cy="42381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Relational Datastore - PostgreSQL</a:t>
            </a:r>
          </a:p>
        </p:txBody>
      </p:sp>
      <p:grpSp>
        <p:nvGrpSpPr>
          <p:cNvPr id="60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4" name="Oval 63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68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5DEE8A9F-0720-F204-E77C-43E6849288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9802019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54190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F649168-C522-16E0-9AD6-4304E605FB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54" y="679413"/>
            <a:ext cx="12072492" cy="73293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9051479-D50A-CCBB-2F3A-344BAD4614C5}"/>
              </a:ext>
            </a:extLst>
          </p:cNvPr>
          <p:cNvSpPr txBox="1"/>
          <p:nvPr/>
        </p:nvSpPr>
        <p:spPr>
          <a:xfrm>
            <a:off x="156752" y="11665"/>
            <a:ext cx="7843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Data Analysis and reporting</a:t>
            </a:r>
            <a:endParaRPr lang="en-IN" sz="36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AE12CF-C353-2846-9BB2-98251205C1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54" y="1592792"/>
            <a:ext cx="2019475" cy="73158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9CB9539-78F8-A4F5-513D-77CA6DC412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7534" y="1602432"/>
            <a:ext cx="6172118" cy="20079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A6EBCF4-3BE8-CE9E-10CD-C053D0AB82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67807" y="1602432"/>
            <a:ext cx="3063505" cy="123454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9AC0DF6-6449-1BE2-F0E4-0C49E7FCC1D2}"/>
              </a:ext>
            </a:extLst>
          </p:cNvPr>
          <p:cNvSpPr txBox="1"/>
          <p:nvPr/>
        </p:nvSpPr>
        <p:spPr>
          <a:xfrm>
            <a:off x="1" y="3534013"/>
            <a:ext cx="669220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/>
              <a:t>Columns Retained in the Database</a:t>
            </a:r>
          </a:p>
          <a:p>
            <a:endParaRPr lang="en-US" sz="1400" dirty="0"/>
          </a:p>
          <a:p>
            <a:r>
              <a:rPr lang="en-US" sz="1400" b="1" dirty="0" err="1"/>
              <a:t>user_id</a:t>
            </a:r>
            <a:r>
              <a:rPr lang="en-US" sz="1400" dirty="0"/>
              <a:t>:  The unique identifier for the user.</a:t>
            </a:r>
          </a:p>
          <a:p>
            <a:r>
              <a:rPr lang="en-US" sz="1400" b="1" dirty="0"/>
              <a:t>name</a:t>
            </a:r>
            <a:r>
              <a:rPr lang="en-US" sz="1400" dirty="0"/>
              <a:t>:  The user's name.</a:t>
            </a:r>
          </a:p>
          <a:p>
            <a:r>
              <a:rPr lang="en-US" sz="1400" b="1" dirty="0" err="1"/>
              <a:t>screen_name</a:t>
            </a:r>
            <a:r>
              <a:rPr lang="en-US" sz="1400" dirty="0"/>
              <a:t>:  The user's Twitter handle.</a:t>
            </a:r>
          </a:p>
          <a:p>
            <a:r>
              <a:rPr lang="en-US" sz="1400" b="1" dirty="0"/>
              <a:t>date</a:t>
            </a:r>
            <a:r>
              <a:rPr lang="en-US" sz="1400" dirty="0"/>
              <a:t>:  The date associated with the user data (might be extracted from the tweet data).</a:t>
            </a:r>
          </a:p>
          <a:p>
            <a:r>
              <a:rPr lang="en-US" sz="1400" b="1" dirty="0" err="1"/>
              <a:t>twitter_join_date</a:t>
            </a:r>
            <a:r>
              <a:rPr lang="en-US" sz="1400" dirty="0"/>
              <a:t>:  When the user joined Twitter.</a:t>
            </a:r>
          </a:p>
          <a:p>
            <a:r>
              <a:rPr lang="en-US" sz="1400" b="1" dirty="0"/>
              <a:t>location:  </a:t>
            </a:r>
            <a:r>
              <a:rPr lang="en-US" sz="1400" dirty="0"/>
              <a:t>The user's location as stated in their profile.</a:t>
            </a:r>
          </a:p>
          <a:p>
            <a:r>
              <a:rPr lang="en-US" sz="1400" b="1" dirty="0"/>
              <a:t>description:  </a:t>
            </a:r>
            <a:r>
              <a:rPr lang="en-US" sz="1400" dirty="0"/>
              <a:t>The user's profile description.</a:t>
            </a:r>
          </a:p>
          <a:p>
            <a:r>
              <a:rPr lang="en-US" sz="1400" b="1" dirty="0"/>
              <a:t>verified:  </a:t>
            </a:r>
            <a:r>
              <a:rPr lang="en-US" sz="1400" dirty="0"/>
              <a:t>Boolean indicating whether the user is verified.</a:t>
            </a:r>
          </a:p>
          <a:p>
            <a:r>
              <a:rPr lang="en-US" sz="1400" b="1" dirty="0" err="1"/>
              <a:t>followers_count</a:t>
            </a:r>
            <a:r>
              <a:rPr lang="en-US" sz="1400" b="1" dirty="0"/>
              <a:t>:  </a:t>
            </a:r>
            <a:r>
              <a:rPr lang="en-US" sz="1400" dirty="0"/>
              <a:t>Number of followers the user has.</a:t>
            </a:r>
          </a:p>
          <a:p>
            <a:r>
              <a:rPr lang="en-US" sz="1400" b="1" dirty="0" err="1"/>
              <a:t>friends_count</a:t>
            </a:r>
            <a:r>
              <a:rPr lang="en-US" sz="1400" b="1" dirty="0"/>
              <a:t>:  </a:t>
            </a:r>
            <a:r>
              <a:rPr lang="en-US" sz="1400" dirty="0"/>
              <a:t>Number of friends (or following) the user has.</a:t>
            </a:r>
          </a:p>
          <a:p>
            <a:r>
              <a:rPr lang="en-US" sz="1400" b="1" dirty="0" err="1"/>
              <a:t>listed_count</a:t>
            </a:r>
            <a:r>
              <a:rPr lang="en-US" sz="1400" b="1" dirty="0"/>
              <a:t>: </a:t>
            </a:r>
            <a:r>
              <a:rPr lang="en-US" sz="1400" dirty="0"/>
              <a:t>The number of public lists that this user is a member of.</a:t>
            </a:r>
          </a:p>
          <a:p>
            <a:r>
              <a:rPr lang="en-US" sz="1400" b="1" dirty="0" err="1"/>
              <a:t>favourites_count</a:t>
            </a:r>
            <a:r>
              <a:rPr lang="en-US" sz="1400" b="1" dirty="0"/>
              <a:t>: </a:t>
            </a:r>
            <a:r>
              <a:rPr lang="en-US" sz="1400" dirty="0"/>
              <a:t>The number of tweets this user has liked in the account’s lifetime.</a:t>
            </a:r>
          </a:p>
          <a:p>
            <a:r>
              <a:rPr lang="en-US" sz="1400" b="1" dirty="0"/>
              <a:t>language:  </a:t>
            </a:r>
            <a:r>
              <a:rPr lang="en-US" sz="1400" dirty="0"/>
              <a:t>The language of the user as stated in the profile.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165951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251F8A-4550-A4D5-33E0-B0286C649E19}"/>
              </a:ext>
            </a:extLst>
          </p:cNvPr>
          <p:cNvSpPr txBox="1"/>
          <p:nvPr/>
        </p:nvSpPr>
        <p:spPr>
          <a:xfrm>
            <a:off x="1028700" y="1967266"/>
            <a:ext cx="2628900" cy="254725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Top users with most number of followers</a:t>
            </a:r>
          </a:p>
        </p:txBody>
      </p:sp>
      <p:pic>
        <p:nvPicPr>
          <p:cNvPr id="5" name="Picture 4" descr="A table with a number of names and numbers&#10;&#10;Description automatically generated with medium confidence">
            <a:extLst>
              <a:ext uri="{FF2B5EF4-FFF2-40B4-BE49-F238E27FC236}">
                <a16:creationId xmlns:a16="http://schemas.microsoft.com/office/drawing/2014/main" id="{726841E2-5FB7-CF36-45D5-201B090D76CC}"/>
              </a:ext>
            </a:extLst>
          </p:cNvPr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11"/>
          <a:stretch/>
        </p:blipFill>
        <p:spPr>
          <a:xfrm>
            <a:off x="4630994" y="1120877"/>
            <a:ext cx="7216878" cy="4324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189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F034843-A2B2-7DFE-3211-C9E268BE3984}"/>
              </a:ext>
            </a:extLst>
          </p:cNvPr>
          <p:cNvSpPr>
            <a:spLocks noGrp="1"/>
          </p:cNvSpPr>
          <p:nvPr/>
        </p:nvSpPr>
        <p:spPr>
          <a:xfrm>
            <a:off x="838200" y="1195697"/>
            <a:ext cx="3200400" cy="42381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Non-Relational Datastore - MongoDB</a:t>
            </a:r>
          </a:p>
        </p:txBody>
      </p:sp>
      <p:grpSp>
        <p:nvGrpSpPr>
          <p:cNvPr id="48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1" name="Oval 50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3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2" name="Content Placeholder 2">
            <a:extLst>
              <a:ext uri="{FF2B5EF4-FFF2-40B4-BE49-F238E27FC236}">
                <a16:creationId xmlns:a16="http://schemas.microsoft.com/office/drawing/2014/main" id="{946A2A9E-7432-6010-2B63-D7471FCB36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5664179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65615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20BF04A-C13C-5173-D24B-27F7D310DF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-7608" b="3"/>
          <a:stretch/>
        </p:blipFill>
        <p:spPr>
          <a:xfrm>
            <a:off x="231111" y="871756"/>
            <a:ext cx="6410849" cy="5912706"/>
          </a:xfrm>
          <a:custGeom>
            <a:avLst/>
            <a:gdLst/>
            <a:ahLst/>
            <a:cxnLst/>
            <a:rect l="l" t="t" r="r" b="b"/>
            <a:pathLst>
              <a:path w="6187012" h="6857998">
                <a:moveTo>
                  <a:pt x="5434855" y="6118149"/>
                </a:moveTo>
                <a:cubicBezTo>
                  <a:pt x="5441404" y="6124102"/>
                  <a:pt x="5449025" y="6129341"/>
                  <a:pt x="5456075" y="6133723"/>
                </a:cubicBezTo>
                <a:cubicBezTo>
                  <a:pt x="5463218" y="6138152"/>
                  <a:pt x="5468564" y="6143474"/>
                  <a:pt x="5472234" y="6149380"/>
                </a:cubicBezTo>
                <a:lnTo>
                  <a:pt x="5477710" y="6166562"/>
                </a:lnTo>
                <a:lnTo>
                  <a:pt x="5472234" y="6149379"/>
                </a:lnTo>
                <a:cubicBezTo>
                  <a:pt x="5468564" y="6143474"/>
                  <a:pt x="5463218" y="6138152"/>
                  <a:pt x="5456075" y="6133722"/>
                </a:cubicBezTo>
                <a:cubicBezTo>
                  <a:pt x="5449025" y="6129341"/>
                  <a:pt x="5441404" y="6124102"/>
                  <a:pt x="5434855" y="6118149"/>
                </a:cubicBezTo>
                <a:close/>
                <a:moveTo>
                  <a:pt x="5343013" y="4941372"/>
                </a:moveTo>
                <a:lnTo>
                  <a:pt x="5346342" y="4950869"/>
                </a:lnTo>
                <a:lnTo>
                  <a:pt x="5356027" y="4991382"/>
                </a:lnTo>
                <a:lnTo>
                  <a:pt x="5346342" y="4950868"/>
                </a:lnTo>
                <a:close/>
                <a:moveTo>
                  <a:pt x="5346951" y="4749807"/>
                </a:moveTo>
                <a:cubicBezTo>
                  <a:pt x="5334815" y="4762826"/>
                  <a:pt x="5333958" y="4781365"/>
                  <a:pt x="5332244" y="4799797"/>
                </a:cubicBezTo>
                <a:cubicBezTo>
                  <a:pt x="5333958" y="4781365"/>
                  <a:pt x="5334815" y="4762827"/>
                  <a:pt x="5346951" y="4749807"/>
                </a:cubicBezTo>
                <a:close/>
                <a:moveTo>
                  <a:pt x="5364750" y="4543185"/>
                </a:moveTo>
                <a:cubicBezTo>
                  <a:pt x="5365727" y="4548281"/>
                  <a:pt x="5367775" y="4553662"/>
                  <a:pt x="5370156" y="4557092"/>
                </a:cubicBezTo>
                <a:cubicBezTo>
                  <a:pt x="5381776" y="4573618"/>
                  <a:pt x="5390563" y="4588275"/>
                  <a:pt x="5396519" y="4602021"/>
                </a:cubicBezTo>
                <a:cubicBezTo>
                  <a:pt x="5390563" y="4588275"/>
                  <a:pt x="5381776" y="4573618"/>
                  <a:pt x="5370156" y="4557091"/>
                </a:cubicBezTo>
                <a:close/>
                <a:moveTo>
                  <a:pt x="5830968" y="2819253"/>
                </a:moveTo>
                <a:lnTo>
                  <a:pt x="5842611" y="2827484"/>
                </a:lnTo>
                <a:lnTo>
                  <a:pt x="5842613" y="2827486"/>
                </a:lnTo>
                <a:lnTo>
                  <a:pt x="5871116" y="2861156"/>
                </a:lnTo>
                <a:lnTo>
                  <a:pt x="5861462" y="2842392"/>
                </a:lnTo>
                <a:lnTo>
                  <a:pt x="5842613" y="2827486"/>
                </a:lnTo>
                <a:lnTo>
                  <a:pt x="5842611" y="2827483"/>
                </a:lnTo>
                <a:close/>
                <a:moveTo>
                  <a:pt x="5761313" y="1974015"/>
                </a:moveTo>
                <a:lnTo>
                  <a:pt x="5754799" y="1999763"/>
                </a:lnTo>
                <a:cubicBezTo>
                  <a:pt x="5750990" y="2008056"/>
                  <a:pt x="5745310" y="2016020"/>
                  <a:pt x="5737071" y="2023547"/>
                </a:cubicBezTo>
                <a:cubicBezTo>
                  <a:pt x="5753550" y="2008497"/>
                  <a:pt x="5759789" y="1991685"/>
                  <a:pt x="5761313" y="1974015"/>
                </a:cubicBezTo>
                <a:close/>
                <a:moveTo>
                  <a:pt x="5744119" y="1768838"/>
                </a:moveTo>
                <a:cubicBezTo>
                  <a:pt x="5739738" y="1774411"/>
                  <a:pt x="5736975" y="1779948"/>
                  <a:pt x="5735518" y="1785412"/>
                </a:cubicBezTo>
                <a:lnTo>
                  <a:pt x="5734738" y="1801558"/>
                </a:lnTo>
                <a:cubicBezTo>
                  <a:pt x="5733070" y="1790986"/>
                  <a:pt x="5735356" y="1779981"/>
                  <a:pt x="5744119" y="1768838"/>
                </a:cubicBezTo>
                <a:close/>
                <a:moveTo>
                  <a:pt x="5853708" y="520953"/>
                </a:moveTo>
                <a:lnTo>
                  <a:pt x="5846981" y="549926"/>
                </a:lnTo>
                <a:lnTo>
                  <a:pt x="5840726" y="566616"/>
                </a:lnTo>
                <a:lnTo>
                  <a:pt x="5834776" y="581804"/>
                </a:lnTo>
                <a:lnTo>
                  <a:pt x="5834358" y="583595"/>
                </a:lnTo>
                <a:lnTo>
                  <a:pt x="5832183" y="589388"/>
                </a:lnTo>
                <a:cubicBezTo>
                  <a:pt x="5829783" y="597005"/>
                  <a:pt x="5828025" y="604728"/>
                  <a:pt x="5827560" y="612658"/>
                </a:cubicBezTo>
                <a:lnTo>
                  <a:pt x="5834358" y="583595"/>
                </a:lnTo>
                <a:lnTo>
                  <a:pt x="5840674" y="566754"/>
                </a:lnTo>
                <a:lnTo>
                  <a:pt x="5840726" y="566616"/>
                </a:lnTo>
                <a:lnTo>
                  <a:pt x="5846564" y="551717"/>
                </a:lnTo>
                <a:lnTo>
                  <a:pt x="5846981" y="549926"/>
                </a:lnTo>
                <a:lnTo>
                  <a:pt x="5849145" y="544146"/>
                </a:lnTo>
                <a:cubicBezTo>
                  <a:pt x="5851532" y="536547"/>
                  <a:pt x="5853271" y="528850"/>
                  <a:pt x="5853708" y="520953"/>
                </a:cubicBezTo>
                <a:close/>
                <a:moveTo>
                  <a:pt x="5802605" y="268794"/>
                </a:moveTo>
                <a:cubicBezTo>
                  <a:pt x="5800080" y="279176"/>
                  <a:pt x="5798377" y="289296"/>
                  <a:pt x="5797729" y="299164"/>
                </a:cubicBezTo>
                <a:cubicBezTo>
                  <a:pt x="5797080" y="309031"/>
                  <a:pt x="5797485" y="318646"/>
                  <a:pt x="5799176" y="328017"/>
                </a:cubicBezTo>
                <a:close/>
                <a:moveTo>
                  <a:pt x="0" y="0"/>
                </a:moveTo>
                <a:lnTo>
                  <a:pt x="6120021" y="0"/>
                </a:lnTo>
                <a:lnTo>
                  <a:pt x="6115806" y="24480"/>
                </a:lnTo>
                <a:cubicBezTo>
                  <a:pt x="6113321" y="32636"/>
                  <a:pt x="6109559" y="40471"/>
                  <a:pt x="6103795" y="47806"/>
                </a:cubicBezTo>
                <a:cubicBezTo>
                  <a:pt x="6088935" y="66857"/>
                  <a:pt x="6092364" y="85336"/>
                  <a:pt x="6094651" y="105718"/>
                </a:cubicBezTo>
                <a:cubicBezTo>
                  <a:pt x="6096365" y="121150"/>
                  <a:pt x="6095794" y="136963"/>
                  <a:pt x="6095986" y="152584"/>
                </a:cubicBezTo>
                <a:cubicBezTo>
                  <a:pt x="6096555" y="180017"/>
                  <a:pt x="6096746" y="207450"/>
                  <a:pt x="6097699" y="234883"/>
                </a:cubicBezTo>
                <a:cubicBezTo>
                  <a:pt x="6098079" y="243648"/>
                  <a:pt x="6102844" y="252600"/>
                  <a:pt x="6102082" y="261173"/>
                </a:cubicBezTo>
                <a:cubicBezTo>
                  <a:pt x="6098461" y="300800"/>
                  <a:pt x="6092746" y="340425"/>
                  <a:pt x="6089507" y="380050"/>
                </a:cubicBezTo>
                <a:cubicBezTo>
                  <a:pt x="6087603" y="402529"/>
                  <a:pt x="6091220" y="425581"/>
                  <a:pt x="6088555" y="447870"/>
                </a:cubicBezTo>
                <a:cubicBezTo>
                  <a:pt x="6085507" y="473587"/>
                  <a:pt x="6077697" y="498733"/>
                  <a:pt x="6072932" y="524262"/>
                </a:cubicBezTo>
                <a:cubicBezTo>
                  <a:pt x="6071600" y="531310"/>
                  <a:pt x="6073315" y="539121"/>
                  <a:pt x="6073694" y="546552"/>
                </a:cubicBezTo>
                <a:cubicBezTo>
                  <a:pt x="6074076" y="554933"/>
                  <a:pt x="6074838" y="563125"/>
                  <a:pt x="6075029" y="571508"/>
                </a:cubicBezTo>
                <a:cubicBezTo>
                  <a:pt x="6075411" y="597037"/>
                  <a:pt x="6074838" y="622564"/>
                  <a:pt x="6076173" y="648092"/>
                </a:cubicBezTo>
                <a:cubicBezTo>
                  <a:pt x="6076934" y="663713"/>
                  <a:pt x="6084744" y="680096"/>
                  <a:pt x="6081886" y="694576"/>
                </a:cubicBezTo>
                <a:cubicBezTo>
                  <a:pt x="6076363" y="724104"/>
                  <a:pt x="6088745" y="753633"/>
                  <a:pt x="6078459" y="783158"/>
                </a:cubicBezTo>
                <a:cubicBezTo>
                  <a:pt x="6075411" y="792306"/>
                  <a:pt x="6083031" y="804877"/>
                  <a:pt x="6083411" y="815929"/>
                </a:cubicBezTo>
                <a:cubicBezTo>
                  <a:pt x="6084363" y="843552"/>
                  <a:pt x="6084173" y="871173"/>
                  <a:pt x="6083983" y="898797"/>
                </a:cubicBezTo>
                <a:cubicBezTo>
                  <a:pt x="6083793" y="923562"/>
                  <a:pt x="6086459" y="949281"/>
                  <a:pt x="6081125" y="973095"/>
                </a:cubicBezTo>
                <a:cubicBezTo>
                  <a:pt x="6075411" y="998052"/>
                  <a:pt x="6076173" y="1020529"/>
                  <a:pt x="6082649" y="1044725"/>
                </a:cubicBezTo>
                <a:cubicBezTo>
                  <a:pt x="6087031" y="1061298"/>
                  <a:pt x="6087603" y="1078826"/>
                  <a:pt x="6088935" y="1095972"/>
                </a:cubicBezTo>
                <a:cubicBezTo>
                  <a:pt x="6090459" y="1114449"/>
                  <a:pt x="6086459" y="1134834"/>
                  <a:pt x="6092746" y="1151600"/>
                </a:cubicBezTo>
                <a:cubicBezTo>
                  <a:pt x="6111415" y="1201512"/>
                  <a:pt x="6115415" y="1252757"/>
                  <a:pt x="6115415" y="1304955"/>
                </a:cubicBezTo>
                <a:cubicBezTo>
                  <a:pt x="6115415" y="1314483"/>
                  <a:pt x="6112750" y="1324198"/>
                  <a:pt x="6109892" y="1333341"/>
                </a:cubicBezTo>
                <a:cubicBezTo>
                  <a:pt x="6092746" y="1386684"/>
                  <a:pt x="6094269" y="1440216"/>
                  <a:pt x="6104748" y="1494509"/>
                </a:cubicBezTo>
                <a:cubicBezTo>
                  <a:pt x="6107034" y="1505751"/>
                  <a:pt x="6107415" y="1518324"/>
                  <a:pt x="6105130" y="1529563"/>
                </a:cubicBezTo>
                <a:cubicBezTo>
                  <a:pt x="6098461" y="1561189"/>
                  <a:pt x="6087411" y="1591859"/>
                  <a:pt x="6082649" y="1623675"/>
                </a:cubicBezTo>
                <a:cubicBezTo>
                  <a:pt x="6074838" y="1676253"/>
                  <a:pt x="6101126" y="1721785"/>
                  <a:pt x="6118274" y="1768838"/>
                </a:cubicBezTo>
                <a:cubicBezTo>
                  <a:pt x="6134467" y="1813610"/>
                  <a:pt x="6171044" y="1851709"/>
                  <a:pt x="6162851" y="1904673"/>
                </a:cubicBezTo>
                <a:cubicBezTo>
                  <a:pt x="6162090" y="1910004"/>
                  <a:pt x="6167233" y="1915912"/>
                  <a:pt x="6168567" y="1921817"/>
                </a:cubicBezTo>
                <a:cubicBezTo>
                  <a:pt x="6172188" y="1938009"/>
                  <a:pt x="6176566" y="1954202"/>
                  <a:pt x="6178283" y="1970586"/>
                </a:cubicBezTo>
                <a:cubicBezTo>
                  <a:pt x="6180570" y="1990589"/>
                  <a:pt x="6179809" y="2010974"/>
                  <a:pt x="6181713" y="2030977"/>
                </a:cubicBezTo>
                <a:cubicBezTo>
                  <a:pt x="6182856" y="2043835"/>
                  <a:pt x="6184951" y="2056600"/>
                  <a:pt x="6186761" y="2069340"/>
                </a:cubicBezTo>
                <a:lnTo>
                  <a:pt x="6187012" y="2072225"/>
                </a:lnTo>
                <a:lnTo>
                  <a:pt x="6187012" y="2131532"/>
                </a:lnTo>
                <a:lnTo>
                  <a:pt x="6186141" y="2138304"/>
                </a:lnTo>
                <a:cubicBezTo>
                  <a:pt x="6183950" y="2148519"/>
                  <a:pt x="6181332" y="2158712"/>
                  <a:pt x="6179617" y="2168903"/>
                </a:cubicBezTo>
                <a:cubicBezTo>
                  <a:pt x="6174854" y="2197670"/>
                  <a:pt x="6176188" y="2229296"/>
                  <a:pt x="6163995" y="2254633"/>
                </a:cubicBezTo>
                <a:cubicBezTo>
                  <a:pt x="6151041" y="2281683"/>
                  <a:pt x="6145135" y="2307402"/>
                  <a:pt x="6149135" y="2335405"/>
                </a:cubicBezTo>
                <a:cubicBezTo>
                  <a:pt x="6150469" y="2344741"/>
                  <a:pt x="6158471" y="2356744"/>
                  <a:pt x="6166661" y="2360933"/>
                </a:cubicBezTo>
                <a:cubicBezTo>
                  <a:pt x="6184950" y="2370270"/>
                  <a:pt x="6188190" y="2383032"/>
                  <a:pt x="6181902" y="2400369"/>
                </a:cubicBezTo>
                <a:cubicBezTo>
                  <a:pt x="6176566" y="2415420"/>
                  <a:pt x="6173901" y="2433897"/>
                  <a:pt x="6163613" y="2444184"/>
                </a:cubicBezTo>
                <a:cubicBezTo>
                  <a:pt x="6134467" y="2473333"/>
                  <a:pt x="6133515" y="2510483"/>
                  <a:pt x="6125705" y="2546678"/>
                </a:cubicBezTo>
                <a:cubicBezTo>
                  <a:pt x="6120940" y="2568774"/>
                  <a:pt x="6120750" y="2589352"/>
                  <a:pt x="6123988" y="2611450"/>
                </a:cubicBezTo>
                <a:cubicBezTo>
                  <a:pt x="6131227" y="2659455"/>
                  <a:pt x="6120940" y="2706131"/>
                  <a:pt x="6107796" y="2752235"/>
                </a:cubicBezTo>
                <a:cubicBezTo>
                  <a:pt x="6099034" y="2782716"/>
                  <a:pt x="6093699" y="2813958"/>
                  <a:pt x="6084744" y="2844248"/>
                </a:cubicBezTo>
                <a:cubicBezTo>
                  <a:pt x="6077886" y="2866918"/>
                  <a:pt x="6069694" y="2889587"/>
                  <a:pt x="6058646" y="2910353"/>
                </a:cubicBezTo>
                <a:cubicBezTo>
                  <a:pt x="6042452" y="2940455"/>
                  <a:pt x="6018067" y="2966742"/>
                  <a:pt x="6024544" y="3005035"/>
                </a:cubicBezTo>
                <a:cubicBezTo>
                  <a:pt x="6030260" y="3038756"/>
                  <a:pt x="6018259" y="3069235"/>
                  <a:pt x="6006828" y="3100099"/>
                </a:cubicBezTo>
                <a:cubicBezTo>
                  <a:pt x="5998446" y="3122770"/>
                  <a:pt x="5989871" y="3145436"/>
                  <a:pt x="5984537" y="3168870"/>
                </a:cubicBezTo>
                <a:cubicBezTo>
                  <a:pt x="5978251" y="3196686"/>
                  <a:pt x="5980920" y="3228119"/>
                  <a:pt x="5969297" y="3252885"/>
                </a:cubicBezTo>
                <a:cubicBezTo>
                  <a:pt x="5957105" y="3278795"/>
                  <a:pt x="5965297" y="3300319"/>
                  <a:pt x="5968726" y="3323372"/>
                </a:cubicBezTo>
                <a:cubicBezTo>
                  <a:pt x="5974061" y="3360139"/>
                  <a:pt x="5983967" y="3396719"/>
                  <a:pt x="5971395" y="3433866"/>
                </a:cubicBezTo>
                <a:cubicBezTo>
                  <a:pt x="5956153" y="3479015"/>
                  <a:pt x="5939769" y="3523785"/>
                  <a:pt x="5925292" y="3569124"/>
                </a:cubicBezTo>
                <a:cubicBezTo>
                  <a:pt x="5919765" y="3586653"/>
                  <a:pt x="5917479" y="3605509"/>
                  <a:pt x="5915003" y="3623799"/>
                </a:cubicBezTo>
                <a:cubicBezTo>
                  <a:pt x="5912906" y="3641134"/>
                  <a:pt x="5918242" y="3661899"/>
                  <a:pt x="5910241" y="3675238"/>
                </a:cubicBezTo>
                <a:cubicBezTo>
                  <a:pt x="5889667" y="3709529"/>
                  <a:pt x="5879569" y="3744770"/>
                  <a:pt x="5879569" y="3784397"/>
                </a:cubicBezTo>
                <a:cubicBezTo>
                  <a:pt x="5879569" y="3799258"/>
                  <a:pt x="5870996" y="3813737"/>
                  <a:pt x="5869471" y="3828785"/>
                </a:cubicBezTo>
                <a:cubicBezTo>
                  <a:pt x="5867567" y="3849362"/>
                  <a:pt x="5862423" y="3872985"/>
                  <a:pt x="5869664" y="3890891"/>
                </a:cubicBezTo>
                <a:cubicBezTo>
                  <a:pt x="5886809" y="3932993"/>
                  <a:pt x="5872519" y="3967091"/>
                  <a:pt x="5855566" y="4003861"/>
                </a:cubicBezTo>
                <a:cubicBezTo>
                  <a:pt x="5838801" y="4040058"/>
                  <a:pt x="5825466" y="4078159"/>
                  <a:pt x="5814416" y="4116641"/>
                </a:cubicBezTo>
                <a:cubicBezTo>
                  <a:pt x="5810415" y="4131119"/>
                  <a:pt x="5817085" y="4148453"/>
                  <a:pt x="5818417" y="4164458"/>
                </a:cubicBezTo>
                <a:cubicBezTo>
                  <a:pt x="5818798" y="4170174"/>
                  <a:pt x="5819370" y="4176461"/>
                  <a:pt x="5817466" y="4181603"/>
                </a:cubicBezTo>
                <a:cubicBezTo>
                  <a:pt x="5799176" y="4231324"/>
                  <a:pt x="5785269" y="4281810"/>
                  <a:pt x="5794794" y="4335722"/>
                </a:cubicBezTo>
                <a:cubicBezTo>
                  <a:pt x="5795747" y="4340674"/>
                  <a:pt x="5793650" y="4346201"/>
                  <a:pt x="5792317" y="4351154"/>
                </a:cubicBezTo>
                <a:cubicBezTo>
                  <a:pt x="5785461" y="4375349"/>
                  <a:pt x="5774601" y="4398972"/>
                  <a:pt x="5772124" y="4423545"/>
                </a:cubicBezTo>
                <a:cubicBezTo>
                  <a:pt x="5766028" y="4484127"/>
                  <a:pt x="5763550" y="4545086"/>
                  <a:pt x="5759550" y="4606053"/>
                </a:cubicBezTo>
                <a:cubicBezTo>
                  <a:pt x="5759361" y="4609863"/>
                  <a:pt x="5759361" y="4613864"/>
                  <a:pt x="5758027" y="4617291"/>
                </a:cubicBezTo>
                <a:cubicBezTo>
                  <a:pt x="5749834" y="4639772"/>
                  <a:pt x="5752502" y="4659393"/>
                  <a:pt x="5768123" y="4678445"/>
                </a:cubicBezTo>
                <a:cubicBezTo>
                  <a:pt x="5774982" y="4686828"/>
                  <a:pt x="5778601" y="4698258"/>
                  <a:pt x="5782412" y="4708734"/>
                </a:cubicBezTo>
                <a:cubicBezTo>
                  <a:pt x="5788127" y="4724167"/>
                  <a:pt x="5793650" y="4739978"/>
                  <a:pt x="5797271" y="4755980"/>
                </a:cubicBezTo>
                <a:cubicBezTo>
                  <a:pt x="5800700" y="4771793"/>
                  <a:pt x="5805462" y="4788747"/>
                  <a:pt x="5802796" y="4803988"/>
                </a:cubicBezTo>
                <a:cubicBezTo>
                  <a:pt x="5798035" y="4831420"/>
                  <a:pt x="5787366" y="4857522"/>
                  <a:pt x="5780315" y="4884572"/>
                </a:cubicBezTo>
                <a:cubicBezTo>
                  <a:pt x="5777837" y="4893907"/>
                  <a:pt x="5778221" y="4904195"/>
                  <a:pt x="5778030" y="4913909"/>
                </a:cubicBezTo>
                <a:cubicBezTo>
                  <a:pt x="5777459" y="4936201"/>
                  <a:pt x="5782984" y="4959061"/>
                  <a:pt x="5767171" y="4979253"/>
                </a:cubicBezTo>
                <a:cubicBezTo>
                  <a:pt x="5752311" y="4997922"/>
                  <a:pt x="5756692" y="5016785"/>
                  <a:pt x="5767932" y="5036405"/>
                </a:cubicBezTo>
                <a:cubicBezTo>
                  <a:pt x="5775934" y="5050504"/>
                  <a:pt x="5782221" y="5066505"/>
                  <a:pt x="5785269" y="5082317"/>
                </a:cubicBezTo>
                <a:cubicBezTo>
                  <a:pt x="5789460" y="5104036"/>
                  <a:pt x="5791175" y="5125562"/>
                  <a:pt x="5788697" y="5148995"/>
                </a:cubicBezTo>
                <a:cubicBezTo>
                  <a:pt x="5786983" y="5165570"/>
                  <a:pt x="5786221" y="5179097"/>
                  <a:pt x="5776125" y="5192051"/>
                </a:cubicBezTo>
                <a:cubicBezTo>
                  <a:pt x="5774601" y="5194145"/>
                  <a:pt x="5774219" y="5197955"/>
                  <a:pt x="5774412" y="5200813"/>
                </a:cubicBezTo>
                <a:cubicBezTo>
                  <a:pt x="5777649" y="5238343"/>
                  <a:pt x="5775934" y="5275491"/>
                  <a:pt x="5773646" y="5313403"/>
                </a:cubicBezTo>
                <a:cubicBezTo>
                  <a:pt x="5770601" y="5361598"/>
                  <a:pt x="5779553" y="5412276"/>
                  <a:pt x="5811559" y="5453995"/>
                </a:cubicBezTo>
                <a:cubicBezTo>
                  <a:pt x="5816322" y="5460092"/>
                  <a:pt x="5818417" y="5469236"/>
                  <a:pt x="5819562" y="5477239"/>
                </a:cubicBezTo>
                <a:cubicBezTo>
                  <a:pt x="5824514" y="5514957"/>
                  <a:pt x="5827942" y="5552869"/>
                  <a:pt x="5833467" y="5590590"/>
                </a:cubicBezTo>
                <a:cubicBezTo>
                  <a:pt x="5836516" y="5611164"/>
                  <a:pt x="5839182" y="5632691"/>
                  <a:pt x="5847565" y="5651360"/>
                </a:cubicBezTo>
                <a:cubicBezTo>
                  <a:pt x="5855756" y="5669647"/>
                  <a:pt x="5865471" y="5684320"/>
                  <a:pt x="5848327" y="5695178"/>
                </a:cubicBezTo>
                <a:cubicBezTo>
                  <a:pt x="5857471" y="5714607"/>
                  <a:pt x="5865092" y="5731564"/>
                  <a:pt x="5873282" y="5748136"/>
                </a:cubicBezTo>
                <a:cubicBezTo>
                  <a:pt x="5876329" y="5754234"/>
                  <a:pt x="5881284" y="5759378"/>
                  <a:pt x="5884142" y="5765474"/>
                </a:cubicBezTo>
                <a:cubicBezTo>
                  <a:pt x="5887190" y="5771953"/>
                  <a:pt x="5889094" y="5779191"/>
                  <a:pt x="5890620" y="5786239"/>
                </a:cubicBezTo>
                <a:cubicBezTo>
                  <a:pt x="5897477" y="5817674"/>
                  <a:pt x="5903763" y="5849107"/>
                  <a:pt x="5911194" y="5880348"/>
                </a:cubicBezTo>
                <a:cubicBezTo>
                  <a:pt x="5912717" y="5886447"/>
                  <a:pt x="5918813" y="5891590"/>
                  <a:pt x="5922813" y="5897114"/>
                </a:cubicBezTo>
                <a:cubicBezTo>
                  <a:pt x="5925481" y="5900735"/>
                  <a:pt x="5929482" y="5904353"/>
                  <a:pt x="5930054" y="5908355"/>
                </a:cubicBezTo>
                <a:cubicBezTo>
                  <a:pt x="5934626" y="5938836"/>
                  <a:pt x="5939961" y="5969124"/>
                  <a:pt x="5942246" y="5999796"/>
                </a:cubicBezTo>
                <a:cubicBezTo>
                  <a:pt x="5944149" y="6025515"/>
                  <a:pt x="5943580" y="6050282"/>
                  <a:pt x="5976728" y="6056948"/>
                </a:cubicBezTo>
                <a:cubicBezTo>
                  <a:pt x="5982443" y="6058092"/>
                  <a:pt x="5988540" y="6066284"/>
                  <a:pt x="5991396" y="6072569"/>
                </a:cubicBezTo>
                <a:cubicBezTo>
                  <a:pt x="5999589" y="6090477"/>
                  <a:pt x="6005113" y="6109530"/>
                  <a:pt x="6013494" y="6127247"/>
                </a:cubicBezTo>
                <a:cubicBezTo>
                  <a:pt x="6041500" y="6185351"/>
                  <a:pt x="6059217" y="6246121"/>
                  <a:pt x="6055978" y="6311084"/>
                </a:cubicBezTo>
                <a:cubicBezTo>
                  <a:pt x="6055026" y="6331277"/>
                  <a:pt x="6044737" y="6350899"/>
                  <a:pt x="6040926" y="6363664"/>
                </a:cubicBezTo>
                <a:cubicBezTo>
                  <a:pt x="6055978" y="6400429"/>
                  <a:pt x="6070456" y="6431292"/>
                  <a:pt x="6081315" y="6463490"/>
                </a:cubicBezTo>
                <a:cubicBezTo>
                  <a:pt x="6091031" y="6491874"/>
                  <a:pt x="6097127" y="6521593"/>
                  <a:pt x="6104175" y="6550742"/>
                </a:cubicBezTo>
                <a:cubicBezTo>
                  <a:pt x="6106844" y="6561411"/>
                  <a:pt x="6108367" y="6572269"/>
                  <a:pt x="6109702" y="6583128"/>
                </a:cubicBezTo>
                <a:cubicBezTo>
                  <a:pt x="6113892" y="6617036"/>
                  <a:pt x="6103795" y="6652472"/>
                  <a:pt x="6119798" y="6685617"/>
                </a:cubicBezTo>
                <a:cubicBezTo>
                  <a:pt x="6128180" y="6702955"/>
                  <a:pt x="6138276" y="6720103"/>
                  <a:pt x="6142658" y="6738388"/>
                </a:cubicBezTo>
                <a:cubicBezTo>
                  <a:pt x="6147421" y="6758011"/>
                  <a:pt x="6154851" y="6777207"/>
                  <a:pt x="6160162" y="6796804"/>
                </a:cubicBezTo>
                <a:lnTo>
                  <a:pt x="6164933" y="6857457"/>
                </a:lnTo>
                <a:lnTo>
                  <a:pt x="6037694" y="6857457"/>
                </a:lnTo>
                <a:lnTo>
                  <a:pt x="6037694" y="6857998"/>
                </a:lnTo>
                <a:lnTo>
                  <a:pt x="0" y="6857998"/>
                </a:lnTo>
                <a:close/>
              </a:path>
            </a:pathLst>
          </a:custGeom>
          <a:effectLst>
            <a:outerShdw blurRad="381000" dist="152400" algn="tl" rotWithShape="0">
              <a:prstClr val="black">
                <a:alpha val="10000"/>
              </a:prst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37005F2-2389-2DEA-F172-D4C912433035}"/>
              </a:ext>
            </a:extLst>
          </p:cNvPr>
          <p:cNvSpPr txBox="1"/>
          <p:nvPr/>
        </p:nvSpPr>
        <p:spPr>
          <a:xfrm>
            <a:off x="231111" y="212566"/>
            <a:ext cx="32925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 dirty="0">
                <a:solidFill>
                  <a:schemeClr val="tx1">
                    <a:alpha val="80000"/>
                  </a:schemeClr>
                </a:solidFill>
              </a:rPr>
              <a:t>Tweet schema in MongoDB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B43B93-6308-59B7-ADA6-D0D232DCE930}"/>
              </a:ext>
            </a:extLst>
          </p:cNvPr>
          <p:cNvSpPr txBox="1"/>
          <p:nvPr/>
        </p:nvSpPr>
        <p:spPr>
          <a:xfrm>
            <a:off x="6641960" y="181788"/>
            <a:ext cx="17886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Top hashtags</a:t>
            </a:r>
            <a:endParaRPr lang="en-IN" sz="2000" b="1" dirty="0"/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0433DEDB-7280-7FC6-F5AD-AF768AEFD7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1957" y="894409"/>
            <a:ext cx="4124365" cy="5671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555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B227A8-0833-7612-45BA-417E3C09EE58}"/>
              </a:ext>
            </a:extLst>
          </p:cNvPr>
          <p:cNvSpPr txBox="1"/>
          <p:nvPr/>
        </p:nvSpPr>
        <p:spPr>
          <a:xfrm>
            <a:off x="838200" y="557188"/>
            <a:ext cx="10515600" cy="11334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516"/>
              </a:spcAft>
            </a:pPr>
            <a:r>
              <a:rPr lang="en-US" sz="52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Caching</a:t>
            </a:r>
          </a:p>
        </p:txBody>
      </p:sp>
      <p:graphicFrame>
        <p:nvGraphicFramePr>
          <p:cNvPr id="4" name="TextBox 5">
            <a:extLst>
              <a:ext uri="{FF2B5EF4-FFF2-40B4-BE49-F238E27FC236}">
                <a16:creationId xmlns:a16="http://schemas.microsoft.com/office/drawing/2014/main" id="{C7A398C5-3CE5-8A8A-DBF8-3E9AA479BD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40010001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42356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51F77B6A-7F53-4B28-B73D-C8CC899AB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6726578" y="685680"/>
            <a:ext cx="4203323" cy="35962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Cache Performance 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515629F-0D83-4A44-A125-CD50FC66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013" y="1361348"/>
            <a:ext cx="4833902" cy="4258176"/>
            <a:chOff x="1674895" y="1345036"/>
            <a:chExt cx="5428610" cy="4210939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1A5080B-EAC4-4530-815C-DE8DACA09D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4667345-04B5-4757-9CE0-969DC1DE5E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F6E412EF-CF39-4C25-85B0-DB30B1B0A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80033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E8DA6235-17F2-4C9E-88C6-C5D38D8D3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768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55DEF71-1741-4489-8E77-46FC5BAA6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69494" y="1220741"/>
            <a:ext cx="4833901" cy="4258176"/>
          </a:xfrm>
          <a:prstGeom prst="rect">
            <a:avLst/>
          </a:prstGeom>
          <a:solidFill>
            <a:schemeClr val="tx1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2347B6D-A7CC-48EB-861F-917D0D61E3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69494" y="1220741"/>
            <a:ext cx="4833901" cy="4258176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7A0A46D-CC9B-4E32-870A-7BC2DF9401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7284" y="4357092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178722E-1BD0-427E-BAAE-4F206DAB5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7284" y="4357092"/>
            <a:ext cx="319941" cy="31994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4" name="Graphic 212">
            <a:extLst>
              <a:ext uri="{FF2B5EF4-FFF2-40B4-BE49-F238E27FC236}">
                <a16:creationId xmlns:a16="http://schemas.microsoft.com/office/drawing/2014/main" id="{A753B935-E3DD-466D-BFAC-68E0BE02D0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1971" y="858936"/>
            <a:ext cx="693403" cy="693403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46" name="Graphic 212">
            <a:extLst>
              <a:ext uri="{FF2B5EF4-FFF2-40B4-BE49-F238E27FC236}">
                <a16:creationId xmlns:a16="http://schemas.microsoft.com/office/drawing/2014/main" id="{FB034F26-4148-4B59-B493-14D7A9A8B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1971" y="858936"/>
            <a:ext cx="693403" cy="693403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48" name="Graphic 185">
            <a:extLst>
              <a:ext uri="{FF2B5EF4-FFF2-40B4-BE49-F238E27FC236}">
                <a16:creationId xmlns:a16="http://schemas.microsoft.com/office/drawing/2014/main" id="{5E6BB5FD-DB7B-4BE3-BA45-1EF042115E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9929FF76-4B3A-4294-BE6E-B507B22D1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253C18A4-10CC-4E91-A8A2-D5368972A1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356AC2F-73E0-44FD-B346-A209D274D3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5A85581-9712-414C-82D4-2FE96ACB2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1B0828F2-35E7-4424-8082-6C258B676E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aphicFrame>
        <p:nvGraphicFramePr>
          <p:cNvPr id="8" name="Table 7"/>
          <p:cNvGraphicFramePr/>
          <p:nvPr>
            <p:extLst>
              <p:ext uri="{D42A27DB-BD31-4B8C-83A1-F6EECF244321}">
                <p14:modId xmlns:p14="http://schemas.microsoft.com/office/powerpoint/2010/main" val="3953976261"/>
              </p:ext>
            </p:extLst>
          </p:nvPr>
        </p:nvGraphicFramePr>
        <p:xfrm>
          <a:off x="1962005" y="1491784"/>
          <a:ext cx="3603807" cy="3810858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4601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18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18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3405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/>
                        <a:t>Query</a:t>
                      </a:r>
                    </a:p>
                  </a:txBody>
                  <a:tcPr marL="77041" marR="77041" marT="38521" marB="3852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/>
                        <a:t>Without Cache</a:t>
                      </a:r>
                    </a:p>
                    <a:p>
                      <a:pPr>
                        <a:buNone/>
                      </a:pPr>
                      <a:r>
                        <a:rPr lang="en-US" sz="1500"/>
                        <a:t>(in secs)</a:t>
                      </a:r>
                    </a:p>
                  </a:txBody>
                  <a:tcPr marL="77041" marR="77041" marT="38521" marB="3852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/>
                        <a:t>With Cache</a:t>
                      </a:r>
                    </a:p>
                    <a:p>
                      <a:pPr>
                        <a:buNone/>
                      </a:pPr>
                      <a:r>
                        <a:rPr lang="en-US" sz="1500"/>
                        <a:t>(in secs)</a:t>
                      </a:r>
                    </a:p>
                  </a:txBody>
                  <a:tcPr marL="77041" marR="77041" marT="38521" marB="3852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405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/>
                        <a:t>Top 10 Popular Users</a:t>
                      </a:r>
                    </a:p>
                  </a:txBody>
                  <a:tcPr marL="77041" marR="77041" marT="38521" marB="3852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 dirty="0"/>
                        <a:t>2.7045</a:t>
                      </a:r>
                    </a:p>
                  </a:txBody>
                  <a:tcPr marL="77041" marR="77041" marT="38521" marB="3852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>
                          <a:solidFill>
                            <a:schemeClr val="tx1"/>
                          </a:solidFill>
                          <a:sym typeface="+mn-ea"/>
                        </a:rPr>
                        <a:t>0.0011</a:t>
                      </a:r>
                      <a:endParaRPr lang="en-US" sz="1500"/>
                    </a:p>
                  </a:txBody>
                  <a:tcPr marL="77041" marR="77041" marT="38521" marB="3852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53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/>
                        <a:t>Hashtag Search</a:t>
                      </a:r>
                    </a:p>
                  </a:txBody>
                  <a:tcPr marL="77041" marR="77041" marT="38521" marB="3852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 dirty="0"/>
                        <a:t>1.2304</a:t>
                      </a:r>
                    </a:p>
                  </a:txBody>
                  <a:tcPr marL="77041" marR="77041" marT="38521" marB="3852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/>
                        <a:t>0.0015</a:t>
                      </a:r>
                    </a:p>
                  </a:txBody>
                  <a:tcPr marL="77041" marR="77041" marT="38521" marB="3852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405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/>
                        <a:t>Top 10 Popular Hashtags</a:t>
                      </a:r>
                    </a:p>
                  </a:txBody>
                  <a:tcPr marL="77041" marR="77041" marT="38521" marB="3852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>
                          <a:solidFill>
                            <a:schemeClr val="tx1"/>
                          </a:solidFill>
                          <a:sym typeface="+mn-ea"/>
                        </a:rPr>
                        <a:t>0.2067</a:t>
                      </a:r>
                      <a:endParaRPr lang="en-US" sz="1500"/>
                    </a:p>
                  </a:txBody>
                  <a:tcPr marL="77041" marR="77041" marT="38521" marB="3852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>
                          <a:solidFill>
                            <a:schemeClr val="tx1"/>
                          </a:solidFill>
                          <a:sym typeface="+mn-ea"/>
                        </a:rPr>
                        <a:t>0.0032</a:t>
                      </a:r>
                      <a:endParaRPr lang="en-US" sz="1500"/>
                    </a:p>
                  </a:txBody>
                  <a:tcPr marL="77041" marR="77041" marT="38521" marB="3852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66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/>
                        <a:t>User search</a:t>
                      </a:r>
                    </a:p>
                  </a:txBody>
                  <a:tcPr marL="77041" marR="77041" marT="38521" marB="3852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>
                          <a:solidFill>
                            <a:schemeClr val="tx1"/>
                          </a:solidFill>
                          <a:sym typeface="+mn-ea"/>
                        </a:rPr>
                        <a:t>0.5251</a:t>
                      </a:r>
                      <a:endParaRPr lang="en-US" sz="1500"/>
                    </a:p>
                  </a:txBody>
                  <a:tcPr marL="77041" marR="77041" marT="38521" marB="3852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>
                          <a:solidFill>
                            <a:schemeClr val="tx1"/>
                          </a:solidFill>
                          <a:sym typeface="+mn-ea"/>
                        </a:rPr>
                        <a:t>0.0032</a:t>
                      </a:r>
                      <a:endParaRPr lang="en-US" sz="1500"/>
                    </a:p>
                  </a:txBody>
                  <a:tcPr marL="77041" marR="77041" marT="38521" marB="3852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66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/>
                        <a:t>Word search</a:t>
                      </a:r>
                    </a:p>
                  </a:txBody>
                  <a:tcPr marL="77041" marR="77041" marT="38521" marB="3852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/>
                        <a:t>2.6057</a:t>
                      </a:r>
                    </a:p>
                  </a:txBody>
                  <a:tcPr marL="77041" marR="77041" marT="38521" marB="3852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 dirty="0"/>
                        <a:t>0.0011</a:t>
                      </a:r>
                    </a:p>
                  </a:txBody>
                  <a:tcPr marL="77041" marR="77041" marT="38521" marB="3852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Glow Edge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1379</TotalTime>
  <Words>553</Words>
  <Application>Microsoft Office PowerPoint</Application>
  <PresentationFormat>Widescreen</PresentationFormat>
  <Paragraphs>115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Arial Narrow</vt:lpstr>
      <vt:lpstr>Arial Rounded MT Bold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 Summary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Nancy Soni</dc:creator>
  <cp:lastModifiedBy>Nancy Soni</cp:lastModifiedBy>
  <cp:revision>14</cp:revision>
  <dcterms:created xsi:type="dcterms:W3CDTF">2024-04-24T01:08:06Z</dcterms:created>
  <dcterms:modified xsi:type="dcterms:W3CDTF">2024-04-29T03:17:21Z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0819fa7-4367-4500-ba88-dd630d977609_Enabled">
    <vt:lpwstr>true</vt:lpwstr>
  </property>
  <property fmtid="{D5CDD505-2E9C-101B-9397-08002B2CF9AE}" pid="3" name="MSIP_Label_a0819fa7-4367-4500-ba88-dd630d977609_SetDate">
    <vt:lpwstr>2024-04-24T04:07:24Z</vt:lpwstr>
  </property>
  <property fmtid="{D5CDD505-2E9C-101B-9397-08002B2CF9AE}" pid="4" name="MSIP_Label_a0819fa7-4367-4500-ba88-dd630d977609_Method">
    <vt:lpwstr>Standard</vt:lpwstr>
  </property>
  <property fmtid="{D5CDD505-2E9C-101B-9397-08002B2CF9AE}" pid="5" name="MSIP_Label_a0819fa7-4367-4500-ba88-dd630d977609_Name">
    <vt:lpwstr>a0819fa7-4367-4500-ba88-dd630d977609</vt:lpwstr>
  </property>
  <property fmtid="{D5CDD505-2E9C-101B-9397-08002B2CF9AE}" pid="6" name="MSIP_Label_a0819fa7-4367-4500-ba88-dd630d977609_SiteId">
    <vt:lpwstr>63ce7d59-2f3e-42cd-a8cc-be764cff5eb6</vt:lpwstr>
  </property>
  <property fmtid="{D5CDD505-2E9C-101B-9397-08002B2CF9AE}" pid="7" name="MSIP_Label_a0819fa7-4367-4500-ba88-dd630d977609_ActionId">
    <vt:lpwstr>d52aa92d-758c-4a21-bbd5-abfb545e2929</vt:lpwstr>
  </property>
  <property fmtid="{D5CDD505-2E9C-101B-9397-08002B2CF9AE}" pid="8" name="MSIP_Label_a0819fa7-4367-4500-ba88-dd630d977609_ContentBits">
    <vt:lpwstr>0</vt:lpwstr>
  </property>
</Properties>
</file>