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w%20pc\Documents\Project\employee_data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w%20pc\Documents\Project\employee_data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[employee_data-.xlsx]Sheet1!PivotTable7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E-4D00-B177-84BDFBE9BB6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EE-4D00-B177-84BDFBE9BB6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EE-4D00-B177-84BDFBE9BB6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EE-4D00-B177-84BDFBE9B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1119168"/>
        <c:axId val="1041120128"/>
      </c:barChart>
      <c:catAx>
        <c:axId val="10411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20128"/>
        <c:crosses val="autoZero"/>
        <c:auto val="1"/>
        <c:lblAlgn val="ctr"/>
        <c:lblOffset val="100"/>
        <c:noMultiLvlLbl val="0"/>
      </c:catAx>
      <c:valAx>
        <c:axId val="104112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1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[employee_data-.xlsx]Sheet1!PivotTable7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2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1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D55-4A7E-9DE9-5ADD199A44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D55-4A7E-9DE9-5ADD199A44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3D55-4A7E-9DE9-5ADD199A44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3D55-4A7E-9DE9-5ADD199A44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3D55-4A7E-9DE9-5ADD199A44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3D55-4A7E-9DE9-5ADD199A44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3D55-4A7E-9DE9-5ADD199A44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3D55-4A7E-9DE9-5ADD199A44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3D55-4A7E-9DE9-5ADD199A44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3D55-4A7E-9DE9-5ADD199A448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55-4A7E-9DE9-5ADD199A448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6-3D55-4A7E-9DE9-5ADD199A44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8-3D55-4A7E-9DE9-5ADD199A44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A-3D55-4A7E-9DE9-5ADD199A44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C-3D55-4A7E-9DE9-5ADD199A44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E-3D55-4A7E-9DE9-5ADD199A44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0-3D55-4A7E-9DE9-5ADD199A44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2-3D55-4A7E-9DE9-5ADD199A44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4-3D55-4A7E-9DE9-5ADD199A44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6-3D55-4A7E-9DE9-5ADD199A44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8-3D55-4A7E-9DE9-5ADD199A448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55-4A7E-9DE9-5ADD199A448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3D55-4A7E-9DE9-5ADD199A44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3D55-4A7E-9DE9-5ADD199A44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3D55-4A7E-9DE9-5ADD199A44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1-3D55-4A7E-9DE9-5ADD199A44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3-3D55-4A7E-9DE9-5ADD199A44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5-3D55-4A7E-9DE9-5ADD199A44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7-3D55-4A7E-9DE9-5ADD199A44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9-3D55-4A7E-9DE9-5ADD199A44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B-3D55-4A7E-9DE9-5ADD199A44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D-3D55-4A7E-9DE9-5ADD199A448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55-4A7E-9DE9-5ADD199A448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0-3D55-4A7E-9DE9-5ADD199A44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2-3D55-4A7E-9DE9-5ADD199A44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4-3D55-4A7E-9DE9-5ADD199A44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6-3D55-4A7E-9DE9-5ADD199A44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8-3D55-4A7E-9DE9-5ADD199A44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A-3D55-4A7E-9DE9-5ADD199A44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C-3D55-4A7E-9DE9-5ADD199A44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E-3D55-4A7E-9DE9-5ADD199A44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0-3D55-4A7E-9DE9-5ADD199A44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2-3D55-4A7E-9DE9-5ADD199A448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55-4A7E-9DE9-5ADD199A4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314150"/>
            <a:ext cx="993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B.SONIYA</a:t>
            </a:r>
          </a:p>
          <a:p>
            <a:r>
              <a:rPr lang="en-US" sz="2400" dirty="0"/>
              <a:t>REGISTER NO: 312216810,ID:D20B736B57968DBB8F74A69C75520CB9</a:t>
            </a:r>
          </a:p>
          <a:p>
            <a:r>
              <a:rPr lang="en-US" sz="2400" dirty="0"/>
              <a:t>DEPARTMENT: B.COM COMMERCE</a:t>
            </a:r>
          </a:p>
          <a:p>
            <a:r>
              <a:rPr lang="en-US" sz="2400" dirty="0"/>
              <a:t>COLLEGE: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73654-70AC-BD37-0B7C-4C2E6CE944A2}"/>
              </a:ext>
            </a:extLst>
          </p:cNvPr>
          <p:cNvSpPr txBox="1"/>
          <p:nvPr/>
        </p:nvSpPr>
        <p:spPr>
          <a:xfrm>
            <a:off x="686182" y="948690"/>
            <a:ext cx="76422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1)Download </a:t>
            </a:r>
          </a:p>
          <a:p>
            <a:r>
              <a:rPr lang="en-US" dirty="0"/>
              <a:t>2)Kaggle</a:t>
            </a:r>
          </a:p>
          <a:p>
            <a:r>
              <a:rPr lang="en-US" dirty="0"/>
              <a:t>Feature Collection</a:t>
            </a:r>
          </a:p>
          <a:p>
            <a:r>
              <a:rPr lang="en-US" dirty="0"/>
              <a:t>1)Conditional Formatting</a:t>
            </a:r>
          </a:p>
          <a:p>
            <a:r>
              <a:rPr lang="en-US" dirty="0"/>
              <a:t>2)Filter Out Blanks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1)Missing Values Identify</a:t>
            </a:r>
          </a:p>
          <a:p>
            <a:r>
              <a:rPr lang="en-US" dirty="0"/>
              <a:t>2)Missing Values Filter Out</a:t>
            </a:r>
          </a:p>
          <a:p>
            <a:r>
              <a:rPr lang="en-US" dirty="0"/>
              <a:t>Performance Level</a:t>
            </a:r>
          </a:p>
          <a:p>
            <a:r>
              <a:rPr lang="en-US" dirty="0"/>
              <a:t>1)Very High</a:t>
            </a:r>
          </a:p>
          <a:p>
            <a:r>
              <a:rPr lang="en-US" dirty="0"/>
              <a:t>2)High</a:t>
            </a:r>
          </a:p>
          <a:p>
            <a:r>
              <a:rPr lang="en-US" dirty="0"/>
              <a:t>3)Medium</a:t>
            </a:r>
          </a:p>
          <a:p>
            <a:r>
              <a:rPr lang="en-US" dirty="0"/>
              <a:t>4)Low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1)Pivot Table</a:t>
            </a:r>
          </a:p>
          <a:p>
            <a:r>
              <a:rPr lang="en-US" dirty="0"/>
              <a:t>2)Business </a:t>
            </a:r>
            <a:r>
              <a:rPr lang="en-US" dirty="0" err="1"/>
              <a:t>Unit,Gender</a:t>
            </a:r>
            <a:r>
              <a:rPr lang="en-US" dirty="0"/>
              <a:t> </a:t>
            </a:r>
            <a:r>
              <a:rPr lang="en-US" dirty="0" err="1"/>
              <a:t>Code,First</a:t>
            </a:r>
            <a:r>
              <a:rPr lang="en-US" dirty="0"/>
              <a:t> </a:t>
            </a:r>
            <a:r>
              <a:rPr lang="en-US" dirty="0" err="1"/>
              <a:t>Name,Performance</a:t>
            </a:r>
            <a:r>
              <a:rPr lang="en-US" dirty="0"/>
              <a:t> level.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1)Linear Medium</a:t>
            </a:r>
          </a:p>
          <a:p>
            <a:r>
              <a:rPr lang="en-US" dirty="0"/>
              <a:t>2)Exponential 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1451F65-9B99-931F-9CA0-2224A26FB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411676"/>
              </p:ext>
            </p:extLst>
          </p:nvPr>
        </p:nvGraphicFramePr>
        <p:xfrm>
          <a:off x="990600" y="1295400"/>
          <a:ext cx="8077200" cy="487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451F65-9B99-931F-9CA0-2224A26FB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189753"/>
              </p:ext>
            </p:extLst>
          </p:nvPr>
        </p:nvGraphicFramePr>
        <p:xfrm>
          <a:off x="1905000" y="1676400"/>
          <a:ext cx="6777037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2C6DB38-C8AF-0749-DB26-6B0A97413A7E}"/>
              </a:ext>
            </a:extLst>
          </p:cNvPr>
          <p:cNvSpPr txBox="1"/>
          <p:nvPr/>
        </p:nvSpPr>
        <p:spPr>
          <a:xfrm>
            <a:off x="990600" y="6096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rebuchet MS" panose="020B0603020202020204" pitchFamily="34" charset="0"/>
              </a:rPr>
              <a:t>RESULTS</a:t>
            </a:r>
            <a:endParaRPr lang="en-IN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3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7CE1E-2857-E138-5A43-F85ADF69FFCB}"/>
              </a:ext>
            </a:extLst>
          </p:cNvPr>
          <p:cNvSpPr txBox="1"/>
          <p:nvPr/>
        </p:nvSpPr>
        <p:spPr>
          <a:xfrm>
            <a:off x="755332" y="1371600"/>
            <a:ext cx="838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performance of the employee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employees are higher in number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average number of employee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motivate.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employees different level of task based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their performance and strength.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C14-C351-ADE2-1042-B3C1E9AA41F9}"/>
              </a:ext>
            </a:extLst>
          </p:cNvPr>
          <p:cNvSpPr txBox="1"/>
          <p:nvPr/>
        </p:nvSpPr>
        <p:spPr>
          <a:xfrm>
            <a:off x="990600" y="2209800"/>
            <a:ext cx="700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employee Performance Analysis is make use For their Increment, Drag his Performance.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Focus On their Growth is Based On their Performance level.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 well as its used For their Personal Growth Also.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Performance Of Employee by Considering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Factors Like Gender,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Score, Ratings,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this Basis is known as Employee     Performance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of Different Categories of Employees Like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High,Medium,Low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their Performance Level through the Analysis.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750FB-216A-C6ED-1832-F62A0C4815C6}"/>
              </a:ext>
            </a:extLst>
          </p:cNvPr>
          <p:cNvSpPr txBox="1"/>
          <p:nvPr/>
        </p:nvSpPr>
        <p:spPr>
          <a:xfrm>
            <a:off x="759411" y="1611297"/>
            <a:ext cx="6150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Employees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Employer                  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Manager</a:t>
            </a:r>
          </a:p>
          <a:p>
            <a:endParaRPr lang="en-US" dirty="0"/>
          </a:p>
          <a:p>
            <a:r>
              <a:rPr lang="en-IN" dirty="0"/>
              <a:t>  </a:t>
            </a:r>
          </a:p>
        </p:txBody>
      </p:sp>
      <p:pic>
        <p:nvPicPr>
          <p:cNvPr id="1026" name="Picture 2" descr="Employees blue flat design web icon Stock Photo - Alamy">
            <a:extLst>
              <a:ext uri="{FF2B5EF4-FFF2-40B4-BE49-F238E27FC236}">
                <a16:creationId xmlns:a16="http://schemas.microsoft.com/office/drawing/2014/main" id="{8A66CBC7-51A4-1518-648C-0D92CD4D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6002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ployer Icon Transparent PNG ...">
            <a:extLst>
              <a:ext uri="{FF2B5EF4-FFF2-40B4-BE49-F238E27FC236}">
                <a16:creationId xmlns:a16="http://schemas.microsoft.com/office/drawing/2014/main" id="{5288350F-CF4D-5956-5D15-17282C022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223" y="3009900"/>
            <a:ext cx="1260654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siness Manager Concept , Outline Icon ...">
            <a:extLst>
              <a:ext uri="{FF2B5EF4-FFF2-40B4-BE49-F238E27FC236}">
                <a16:creationId xmlns:a16="http://schemas.microsoft.com/office/drawing/2014/main" id="{7E193749-A9F7-305A-CB9E-9F1E319A6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69" y="4408503"/>
            <a:ext cx="1604962" cy="16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04FA9-5918-863B-7347-BA2EB71A8A40}"/>
              </a:ext>
            </a:extLst>
          </p:cNvPr>
          <p:cNvSpPr txBox="1"/>
          <p:nvPr/>
        </p:nvSpPr>
        <p:spPr>
          <a:xfrm>
            <a:off x="2819400" y="1905000"/>
            <a:ext cx="632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Conditional Formatting-Missing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Filter-Remove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Formula-Performance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Pivot table-Summary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AC230-87C7-B691-9C58-B120825DD39B}"/>
              </a:ext>
            </a:extLst>
          </p:cNvPr>
          <p:cNvSpPr txBox="1"/>
          <p:nvPr/>
        </p:nvSpPr>
        <p:spPr>
          <a:xfrm>
            <a:off x="914400" y="1600200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Kaggle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 ID-num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 type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AD559-9368-9BBA-991E-0DBEF674AA0B}"/>
              </a:ext>
            </a:extLst>
          </p:cNvPr>
          <p:cNvSpPr txBox="1"/>
          <p:nvPr/>
        </p:nvSpPr>
        <p:spPr>
          <a:xfrm>
            <a:off x="914400" y="169545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Level=IFS(Z8&gt;=5,’’VERY HIGH’’,Z8&gt;=4,’’HIGH’’,Z8&gt;=3,’’MED’’,TRUE,’’LOW’’)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393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New pc</cp:lastModifiedBy>
  <cp:revision>16</cp:revision>
  <dcterms:created xsi:type="dcterms:W3CDTF">2024-03-29T15:07:22Z</dcterms:created>
  <dcterms:modified xsi:type="dcterms:W3CDTF">2024-08-31T07:40:25Z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