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356054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423212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7418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132866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088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3795382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3483576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19874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67823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89314-9DC0-467D-8858-4E7B9C816CB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92829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989314-9DC0-467D-8858-4E7B9C816CB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26987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989314-9DC0-467D-8858-4E7B9C816CBE}"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41105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989314-9DC0-467D-8858-4E7B9C816CBE}"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9163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89314-9DC0-467D-8858-4E7B9C816CBE}"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12222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89314-9DC0-467D-8858-4E7B9C816CB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307081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89314-9DC0-467D-8858-4E7B9C816CB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24A46-0A03-40CC-A61E-CC35EB2286DA}" type="slidenum">
              <a:rPr lang="en-US" smtClean="0"/>
              <a:t>‹#›</a:t>
            </a:fld>
            <a:endParaRPr lang="en-US"/>
          </a:p>
        </p:txBody>
      </p:sp>
    </p:spTree>
    <p:extLst>
      <p:ext uri="{BB962C8B-B14F-4D97-AF65-F5344CB8AC3E}">
        <p14:creationId xmlns:p14="http://schemas.microsoft.com/office/powerpoint/2010/main" val="429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989314-9DC0-467D-8858-4E7B9C816CBE}" type="datetimeFigureOut">
              <a:rPr lang="en-US" smtClean="0"/>
              <a:t>12/5/2017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424A46-0A03-40CC-A61E-CC35EB2286DA}" type="slidenum">
              <a:rPr lang="en-US" smtClean="0"/>
              <a:t>‹#›</a:t>
            </a:fld>
            <a:endParaRPr lang="en-US"/>
          </a:p>
        </p:txBody>
      </p:sp>
    </p:spTree>
    <p:extLst>
      <p:ext uri="{BB962C8B-B14F-4D97-AF65-F5344CB8AC3E}">
        <p14:creationId xmlns:p14="http://schemas.microsoft.com/office/powerpoint/2010/main" val="4209496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Automation of Procedures</a:t>
            </a:r>
            <a:endParaRPr lang="en-US" dirty="0"/>
          </a:p>
        </p:txBody>
      </p:sp>
      <p:sp>
        <p:nvSpPr>
          <p:cNvPr id="3" name="Subtitle 2"/>
          <p:cNvSpPr>
            <a:spLocks noGrp="1"/>
          </p:cNvSpPr>
          <p:nvPr>
            <p:ph type="subTitle" idx="1"/>
          </p:nvPr>
        </p:nvSpPr>
        <p:spPr/>
        <p:txBody>
          <a:bodyPr/>
          <a:lstStyle/>
          <a:p>
            <a:r>
              <a:rPr lang="en-US" dirty="0" smtClean="0"/>
              <a:t>Hritik Soni</a:t>
            </a:r>
          </a:p>
          <a:p>
            <a:r>
              <a:rPr lang="en-US" dirty="0" smtClean="0"/>
              <a:t>2014A2PS0480P</a:t>
            </a:r>
            <a:endParaRPr lang="en-US" dirty="0"/>
          </a:p>
        </p:txBody>
      </p:sp>
    </p:spTree>
    <p:extLst>
      <p:ext uri="{BB962C8B-B14F-4D97-AF65-F5344CB8AC3E}">
        <p14:creationId xmlns:p14="http://schemas.microsoft.com/office/powerpoint/2010/main" val="278384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356839"/>
          </a:xfrm>
        </p:spPr>
        <p:txBody>
          <a:bodyPr>
            <a:noAutofit/>
          </a:bodyPr>
          <a:lstStyle/>
          <a:p>
            <a:r>
              <a:rPr lang="en-US" sz="1800" dirty="0" smtClean="0"/>
              <a:t>Upgrade Manager</a:t>
            </a: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32" y="356839"/>
            <a:ext cx="12229832" cy="6501161"/>
          </a:xfrm>
        </p:spPr>
      </p:pic>
    </p:spTree>
    <p:extLst>
      <p:ext uri="{BB962C8B-B14F-4D97-AF65-F5344CB8AC3E}">
        <p14:creationId xmlns:p14="http://schemas.microsoft.com/office/powerpoint/2010/main" val="1348549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Manager</a:t>
            </a:r>
            <a:endParaRPr lang="en-US" dirty="0"/>
          </a:p>
        </p:txBody>
      </p:sp>
      <p:sp>
        <p:nvSpPr>
          <p:cNvPr id="3" name="Content Placeholder 2"/>
          <p:cNvSpPr>
            <a:spLocks noGrp="1"/>
          </p:cNvSpPr>
          <p:nvPr>
            <p:ph idx="1"/>
          </p:nvPr>
        </p:nvSpPr>
        <p:spPr/>
        <p:txBody>
          <a:bodyPr/>
          <a:lstStyle/>
          <a:p>
            <a:r>
              <a:rPr lang="en-US" dirty="0" smtClean="0"/>
              <a:t>A tool to automate the procedure of performing migration of database pertaining to JDA application.</a:t>
            </a:r>
          </a:p>
          <a:p>
            <a:r>
              <a:rPr lang="en-US" dirty="0" smtClean="0"/>
              <a:t>It is fully automatic and includes all steps mentioned in the official guide.</a:t>
            </a:r>
          </a:p>
          <a:p>
            <a:r>
              <a:rPr lang="en-US" dirty="0" smtClean="0"/>
              <a:t>It has a user friendly GUI interface which looks very professional.</a:t>
            </a:r>
          </a:p>
          <a:p>
            <a:r>
              <a:rPr lang="en-US" dirty="0" smtClean="0"/>
              <a:t>Tools used to build it were Python and PyQt5 which are free for commercial use.</a:t>
            </a:r>
          </a:p>
          <a:p>
            <a:r>
              <a:rPr lang="en-US" dirty="0" smtClean="0"/>
              <a:t>It has capabilities to handle error situations and let the user effectively solve them.</a:t>
            </a:r>
          </a:p>
        </p:txBody>
      </p:sp>
    </p:spTree>
    <p:extLst>
      <p:ext uri="{BB962C8B-B14F-4D97-AF65-F5344CB8AC3E}">
        <p14:creationId xmlns:p14="http://schemas.microsoft.com/office/powerpoint/2010/main" val="234996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Manager - Contribution</a:t>
            </a:r>
            <a:endParaRPr lang="en-US" dirty="0"/>
          </a:p>
        </p:txBody>
      </p:sp>
      <p:sp>
        <p:nvSpPr>
          <p:cNvPr id="3" name="Content Placeholder 2"/>
          <p:cNvSpPr>
            <a:spLocks noGrp="1"/>
          </p:cNvSpPr>
          <p:nvPr>
            <p:ph idx="1"/>
          </p:nvPr>
        </p:nvSpPr>
        <p:spPr/>
        <p:txBody>
          <a:bodyPr/>
          <a:lstStyle/>
          <a:p>
            <a:r>
              <a:rPr lang="en-US" dirty="0" smtClean="0"/>
              <a:t>The tool was built from scratch but it uses the scripts for migration that are provided with the JDA application.</a:t>
            </a:r>
          </a:p>
          <a:p>
            <a:r>
              <a:rPr lang="en-US" dirty="0" smtClean="0"/>
              <a:t>It’s total completion time is around </a:t>
            </a:r>
            <a:r>
              <a:rPr lang="en-US" dirty="0" smtClean="0"/>
              <a:t>2 months </a:t>
            </a:r>
            <a:r>
              <a:rPr lang="en-US" dirty="0" smtClean="0"/>
              <a:t>and it has over </a:t>
            </a:r>
            <a:r>
              <a:rPr lang="en-US" dirty="0" smtClean="0"/>
              <a:t>20</a:t>
            </a:r>
            <a:r>
              <a:rPr lang="en-US" dirty="0" smtClean="0"/>
              <a:t>00 </a:t>
            </a:r>
            <a:r>
              <a:rPr lang="en-US" dirty="0" smtClean="0"/>
              <a:t>lines of code already.</a:t>
            </a:r>
          </a:p>
          <a:p>
            <a:endParaRPr lang="en-US" dirty="0"/>
          </a:p>
        </p:txBody>
      </p:sp>
    </p:spTree>
    <p:extLst>
      <p:ext uri="{BB962C8B-B14F-4D97-AF65-F5344CB8AC3E}">
        <p14:creationId xmlns:p14="http://schemas.microsoft.com/office/powerpoint/2010/main" val="307416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Manager – Future Planning</a:t>
            </a:r>
            <a:endParaRPr lang="en-US" dirty="0"/>
          </a:p>
        </p:txBody>
      </p:sp>
      <p:sp>
        <p:nvSpPr>
          <p:cNvPr id="3" name="Content Placeholder 2"/>
          <p:cNvSpPr>
            <a:spLocks noGrp="1"/>
          </p:cNvSpPr>
          <p:nvPr>
            <p:ph idx="1"/>
          </p:nvPr>
        </p:nvSpPr>
        <p:spPr/>
        <p:txBody>
          <a:bodyPr/>
          <a:lstStyle/>
          <a:p>
            <a:r>
              <a:rPr lang="en-US" dirty="0"/>
              <a:t>This is the biggest project among the others and scope is quite vast. Migration involves many components and it will take quite some time to include all of them but on the other hand reward is huge in terms of reducing the time and manpower it takes for migration </a:t>
            </a:r>
            <a:r>
              <a:rPr lang="en-US" dirty="0" smtClean="0"/>
              <a:t>activities. This Project was demon</a:t>
            </a:r>
            <a:r>
              <a:rPr lang="en-US" dirty="0" smtClean="0"/>
              <a:t>strated to some top managers of JDA and they seemed very impressed with the work.</a:t>
            </a:r>
            <a:endParaRPr lang="en-US" dirty="0"/>
          </a:p>
        </p:txBody>
      </p:sp>
    </p:spTree>
    <p:extLst>
      <p:ext uri="{BB962C8B-B14F-4D97-AF65-F5344CB8AC3E}">
        <p14:creationId xmlns:p14="http://schemas.microsoft.com/office/powerpoint/2010/main" val="95357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p:txBody>
          <a:bodyPr/>
          <a:lstStyle/>
          <a:p>
            <a:r>
              <a:rPr lang="en-US" dirty="0" smtClean="0"/>
              <a:t>Words not enough to describe the skills learned.</a:t>
            </a:r>
          </a:p>
          <a:p>
            <a:r>
              <a:rPr lang="en-US" dirty="0" smtClean="0"/>
              <a:t>Similar application can be built way faster.</a:t>
            </a:r>
          </a:p>
          <a:p>
            <a:r>
              <a:rPr lang="en-US" dirty="0" smtClean="0"/>
              <a:t>Very comfortable with Python now.</a:t>
            </a:r>
          </a:p>
          <a:p>
            <a:r>
              <a:rPr lang="en-US" dirty="0" smtClean="0"/>
              <a:t>Knowledge of functioning of JDA application</a:t>
            </a:r>
            <a:r>
              <a:rPr lang="en-US" dirty="0" smtClean="0"/>
              <a:t>.</a:t>
            </a:r>
          </a:p>
          <a:p>
            <a:r>
              <a:rPr lang="en-US" dirty="0" smtClean="0"/>
              <a:t>Experience of Work in </a:t>
            </a:r>
            <a:r>
              <a:rPr lang="en-US" smtClean="0"/>
              <a:t>Corporate Environment.</a:t>
            </a:r>
            <a:endParaRPr lang="en-US" dirty="0"/>
          </a:p>
        </p:txBody>
      </p:sp>
    </p:spTree>
    <p:extLst>
      <p:ext uri="{BB962C8B-B14F-4D97-AF65-F5344CB8AC3E}">
        <p14:creationId xmlns:p14="http://schemas.microsoft.com/office/powerpoint/2010/main" val="71211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Projects about and why automation?</a:t>
            </a:r>
            <a:endParaRPr lang="en-US" dirty="0"/>
          </a:p>
        </p:txBody>
      </p:sp>
      <p:sp>
        <p:nvSpPr>
          <p:cNvPr id="3" name="Content Placeholder 2"/>
          <p:cNvSpPr>
            <a:spLocks noGrp="1"/>
          </p:cNvSpPr>
          <p:nvPr>
            <p:ph idx="1"/>
          </p:nvPr>
        </p:nvSpPr>
        <p:spPr/>
        <p:txBody>
          <a:bodyPr>
            <a:normAutofit/>
          </a:bodyPr>
          <a:lstStyle/>
          <a:p>
            <a:r>
              <a:rPr lang="en-US" sz="2400" dirty="0"/>
              <a:t>The main </a:t>
            </a:r>
            <a:r>
              <a:rPr lang="en-US" sz="2400" b="1" dirty="0"/>
              <a:t>advantages of automation</a:t>
            </a:r>
            <a:r>
              <a:rPr lang="en-US" sz="2400" dirty="0"/>
              <a:t> are: Increased throughput or productivity. Improved quality or increased predictability of quality. Improved robustness (consistency), of processes or product</a:t>
            </a:r>
            <a:r>
              <a:rPr lang="en-US" sz="2400" dirty="0" smtClean="0"/>
              <a:t>.</a:t>
            </a:r>
          </a:p>
          <a:p>
            <a:r>
              <a:rPr lang="en-US" sz="2400" dirty="0" smtClean="0"/>
              <a:t>The three projects – Automated Log Analyzer, JDA Server Manager and Upgrade Tool have certain common features namely user oriented design and fully automatic functioning.</a:t>
            </a:r>
          </a:p>
        </p:txBody>
      </p:sp>
    </p:spTree>
    <p:extLst>
      <p:ext uri="{BB962C8B-B14F-4D97-AF65-F5344CB8AC3E}">
        <p14:creationId xmlns:p14="http://schemas.microsoft.com/office/powerpoint/2010/main" val="3554726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Log Analyzer</a:t>
            </a:r>
            <a:endParaRPr lang="en-US" dirty="0"/>
          </a:p>
        </p:txBody>
      </p:sp>
      <p:pic>
        <p:nvPicPr>
          <p:cNvPr id="4" name="Content Placeholder 3" descr="C:\Users\1022285\WorkArea\Evaluation\Project Report\ca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7423" y="1589314"/>
            <a:ext cx="5662795" cy="4844597"/>
          </a:xfrm>
          <a:prstGeom prst="rect">
            <a:avLst/>
          </a:prstGeom>
          <a:noFill/>
          <a:ln>
            <a:noFill/>
          </a:ln>
        </p:spPr>
      </p:pic>
    </p:spTree>
    <p:extLst>
      <p:ext uri="{BB962C8B-B14F-4D97-AF65-F5344CB8AC3E}">
        <p14:creationId xmlns:p14="http://schemas.microsoft.com/office/powerpoint/2010/main" val="469651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Log Analyzer</a:t>
            </a:r>
            <a:endParaRPr lang="en-US" dirty="0"/>
          </a:p>
        </p:txBody>
      </p:sp>
      <p:sp>
        <p:nvSpPr>
          <p:cNvPr id="3" name="Content Placeholder 2"/>
          <p:cNvSpPr>
            <a:spLocks noGrp="1"/>
          </p:cNvSpPr>
          <p:nvPr>
            <p:ph idx="1"/>
          </p:nvPr>
        </p:nvSpPr>
        <p:spPr/>
        <p:txBody>
          <a:bodyPr/>
          <a:lstStyle/>
          <a:p>
            <a:r>
              <a:rPr lang="en-US" dirty="0" smtClean="0"/>
              <a:t>The Project involves searching for error patterns inside oracle alert logs and make sensible information out of them like their frequencies and histograms displayed as charts.</a:t>
            </a:r>
          </a:p>
          <a:p>
            <a:pPr lvl="0"/>
            <a:r>
              <a:rPr lang="en-US" dirty="0"/>
              <a:t>GUI based mode for easy to use and self-explanatory functioning.</a:t>
            </a:r>
          </a:p>
          <a:p>
            <a:pPr lvl="0"/>
            <a:r>
              <a:rPr lang="en-US" dirty="0"/>
              <a:t>Automatic/Script based mode for batch processing.</a:t>
            </a:r>
          </a:p>
          <a:p>
            <a:pPr lvl="0"/>
            <a:r>
              <a:rPr lang="en-US" dirty="0"/>
              <a:t>Capability to handle several logs and several patterns of errors.</a:t>
            </a:r>
          </a:p>
          <a:p>
            <a:pPr lvl="0"/>
            <a:r>
              <a:rPr lang="en-US" dirty="0"/>
              <a:t>Frequency histograms of errors found in Bar Chart based formats.</a:t>
            </a:r>
          </a:p>
          <a:p>
            <a:r>
              <a:rPr lang="en-US" dirty="0"/>
              <a:t>Automatic mailing of the output charts at every specified duration</a:t>
            </a:r>
          </a:p>
        </p:txBody>
      </p:sp>
    </p:spTree>
    <p:extLst>
      <p:ext uri="{BB962C8B-B14F-4D97-AF65-F5344CB8AC3E}">
        <p14:creationId xmlns:p14="http://schemas.microsoft.com/office/powerpoint/2010/main" val="346378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Log Analyzer - Contribution</a:t>
            </a:r>
            <a:endParaRPr lang="en-US" dirty="0"/>
          </a:p>
        </p:txBody>
      </p:sp>
      <p:sp>
        <p:nvSpPr>
          <p:cNvPr id="3" name="Content Placeholder 2"/>
          <p:cNvSpPr>
            <a:spLocks noGrp="1"/>
          </p:cNvSpPr>
          <p:nvPr>
            <p:ph idx="1"/>
          </p:nvPr>
        </p:nvSpPr>
        <p:spPr/>
        <p:txBody>
          <a:bodyPr/>
          <a:lstStyle/>
          <a:p>
            <a:r>
              <a:rPr lang="en-US" dirty="0" smtClean="0"/>
              <a:t>The tool was developed from scratch by just me and no major code was used from anywhere else.</a:t>
            </a:r>
          </a:p>
          <a:p>
            <a:r>
              <a:rPr lang="en-US" dirty="0" smtClean="0"/>
              <a:t>The tool expects a log file and a parameter file if you want to run it into batch mode for some reason.</a:t>
            </a:r>
            <a:endParaRPr lang="en-US" dirty="0"/>
          </a:p>
        </p:txBody>
      </p:sp>
    </p:spTree>
    <p:extLst>
      <p:ext uri="{BB962C8B-B14F-4D97-AF65-F5344CB8AC3E}">
        <p14:creationId xmlns:p14="http://schemas.microsoft.com/office/powerpoint/2010/main" val="509494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185123" cy="1320800"/>
          </a:xfrm>
        </p:spPr>
        <p:txBody>
          <a:bodyPr/>
          <a:lstStyle/>
          <a:p>
            <a:r>
              <a:rPr lang="en-US" dirty="0" smtClean="0"/>
              <a:t>Automated Log Analyzer – Future Planning</a:t>
            </a:r>
            <a:endParaRPr lang="en-US" dirty="0"/>
          </a:p>
        </p:txBody>
      </p:sp>
      <p:sp>
        <p:nvSpPr>
          <p:cNvPr id="3" name="Content Placeholder 2"/>
          <p:cNvSpPr>
            <a:spLocks noGrp="1"/>
          </p:cNvSpPr>
          <p:nvPr>
            <p:ph idx="1"/>
          </p:nvPr>
        </p:nvSpPr>
        <p:spPr/>
        <p:txBody>
          <a:bodyPr/>
          <a:lstStyle/>
          <a:p>
            <a:r>
              <a:rPr lang="en-US" dirty="0"/>
              <a:t>The tool is ready to be deployed on a centralized server to collect logs from various sources, analyze them and shoot mails on a pre-defined manner. </a:t>
            </a:r>
            <a:endParaRPr lang="en-US" dirty="0" smtClean="0"/>
          </a:p>
          <a:p>
            <a:r>
              <a:rPr lang="en-US" dirty="0" smtClean="0"/>
              <a:t>The </a:t>
            </a:r>
            <a:r>
              <a:rPr lang="en-US" dirty="0"/>
              <a:t>idea has been submitted and as soon as the community approves, this project </a:t>
            </a:r>
            <a:r>
              <a:rPr lang="en-US" dirty="0" smtClean="0"/>
              <a:t>might </a:t>
            </a:r>
            <a:r>
              <a:rPr lang="en-US" dirty="0"/>
              <a:t>be deployed</a:t>
            </a:r>
            <a:r>
              <a:rPr lang="en-US" dirty="0" smtClean="0"/>
              <a:t>.</a:t>
            </a:r>
            <a:endParaRPr lang="en-US" dirty="0"/>
          </a:p>
        </p:txBody>
      </p:sp>
    </p:spTree>
    <p:extLst>
      <p:ext uri="{BB962C8B-B14F-4D97-AF65-F5344CB8AC3E}">
        <p14:creationId xmlns:p14="http://schemas.microsoft.com/office/powerpoint/2010/main" val="1953023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JDA Server Manager</a:t>
            </a:r>
            <a:endParaRPr lang="en-US" dirty="0"/>
          </a:p>
        </p:txBody>
      </p:sp>
      <p:sp>
        <p:nvSpPr>
          <p:cNvPr id="3" name="Content Placeholder 2"/>
          <p:cNvSpPr>
            <a:spLocks noGrp="1"/>
          </p:cNvSpPr>
          <p:nvPr>
            <p:ph idx="1"/>
          </p:nvPr>
        </p:nvSpPr>
        <p:spPr/>
        <p:txBody>
          <a:bodyPr/>
          <a:lstStyle/>
          <a:p>
            <a:r>
              <a:rPr lang="en-US" dirty="0" smtClean="0"/>
              <a:t>A unified web interface for managing JDA server out there in the cloud remotely while also keeping track of the servers relative to the customer they belong to.</a:t>
            </a:r>
          </a:p>
          <a:p>
            <a:r>
              <a:rPr lang="en-US" dirty="0" smtClean="0"/>
              <a:t>It has capabilities to allow people to act as users and being to log in and have certain permissions.</a:t>
            </a:r>
          </a:p>
          <a:p>
            <a:r>
              <a:rPr lang="en-US" dirty="0" smtClean="0"/>
              <a:t>Authorized users can manage servers </a:t>
            </a:r>
            <a:r>
              <a:rPr lang="en-US" dirty="0" err="1" smtClean="0"/>
              <a:t>i.e</a:t>
            </a:r>
            <a:r>
              <a:rPr lang="en-US" dirty="0" smtClean="0"/>
              <a:t> start and stop services and also grab performance related information like Disk free, Ram Usage and CPU Utilization.</a:t>
            </a:r>
            <a:endParaRPr lang="en-US" dirty="0"/>
          </a:p>
        </p:txBody>
      </p:sp>
    </p:spTree>
    <p:extLst>
      <p:ext uri="{BB962C8B-B14F-4D97-AF65-F5344CB8AC3E}">
        <p14:creationId xmlns:p14="http://schemas.microsoft.com/office/powerpoint/2010/main" val="105621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JDA Server Manager - Contribution</a:t>
            </a:r>
            <a:endParaRPr lang="en-US" dirty="0"/>
          </a:p>
        </p:txBody>
      </p:sp>
      <p:sp>
        <p:nvSpPr>
          <p:cNvPr id="3" name="Content Placeholder 2"/>
          <p:cNvSpPr>
            <a:spLocks noGrp="1"/>
          </p:cNvSpPr>
          <p:nvPr>
            <p:ph idx="1"/>
          </p:nvPr>
        </p:nvSpPr>
        <p:spPr/>
        <p:txBody>
          <a:bodyPr>
            <a:normAutofit/>
          </a:bodyPr>
          <a:lstStyle/>
          <a:p>
            <a:r>
              <a:rPr lang="en-US" sz="2400" dirty="0" smtClean="0"/>
              <a:t>Shared this project with </a:t>
            </a:r>
            <a:r>
              <a:rPr lang="en-US" sz="2400" dirty="0" err="1" smtClean="0"/>
              <a:t>Nikhar</a:t>
            </a:r>
            <a:r>
              <a:rPr lang="en-US" sz="2400" dirty="0" smtClean="0"/>
              <a:t> (a fellow friend) but most of it was my contribution.</a:t>
            </a:r>
          </a:p>
          <a:p>
            <a:r>
              <a:rPr lang="en-US" sz="2400" dirty="0" smtClean="0"/>
              <a:t>I used the </a:t>
            </a:r>
            <a:r>
              <a:rPr lang="en-US" sz="2400" dirty="0" err="1" smtClean="0"/>
              <a:t>Django’s</a:t>
            </a:r>
            <a:r>
              <a:rPr lang="en-US" sz="2400" dirty="0" smtClean="0"/>
              <a:t> existing admin interface for management and rest of it was </a:t>
            </a:r>
            <a:r>
              <a:rPr lang="en-US" sz="2400" dirty="0" smtClean="0"/>
              <a:t>self-effort.</a:t>
            </a:r>
            <a:endParaRPr lang="en-US" sz="2400" dirty="0"/>
          </a:p>
        </p:txBody>
      </p:sp>
    </p:spTree>
    <p:extLst>
      <p:ext uri="{BB962C8B-B14F-4D97-AF65-F5344CB8AC3E}">
        <p14:creationId xmlns:p14="http://schemas.microsoft.com/office/powerpoint/2010/main" val="2156965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JDA Server Manager – Future Planning</a:t>
            </a:r>
            <a:endParaRPr lang="en-US" dirty="0"/>
          </a:p>
        </p:txBody>
      </p:sp>
      <p:sp>
        <p:nvSpPr>
          <p:cNvPr id="3" name="Content Placeholder 2"/>
          <p:cNvSpPr>
            <a:spLocks noGrp="1"/>
          </p:cNvSpPr>
          <p:nvPr>
            <p:ph idx="1"/>
          </p:nvPr>
        </p:nvSpPr>
        <p:spPr/>
        <p:txBody>
          <a:bodyPr/>
          <a:lstStyle/>
          <a:p>
            <a:r>
              <a:rPr lang="en-US" dirty="0"/>
              <a:t>As of now the interface has the sole ability to filter servers by customers and being able to manage just the details of the servers and customer. The real challenge left is to fetch information from the servers like RAM Usage, etc. and the ability to monitor services running on remote servers. Once all this is done, the project should be ready to get deployed.</a:t>
            </a:r>
          </a:p>
          <a:p>
            <a:endParaRPr lang="en-US" dirty="0"/>
          </a:p>
        </p:txBody>
      </p:sp>
    </p:spTree>
    <p:extLst>
      <p:ext uri="{BB962C8B-B14F-4D97-AF65-F5344CB8AC3E}">
        <p14:creationId xmlns:p14="http://schemas.microsoft.com/office/powerpoint/2010/main" val="848667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298</TotalTime>
  <Words>628</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Automation of Procedures</vt:lpstr>
      <vt:lpstr>What are the Projects about and why automation?</vt:lpstr>
      <vt:lpstr>Automated Log Analyzer</vt:lpstr>
      <vt:lpstr>Automated Log Analyzer</vt:lpstr>
      <vt:lpstr>Automated Log Analyzer - Contribution</vt:lpstr>
      <vt:lpstr>Automated Log Analyzer – Future Planning</vt:lpstr>
      <vt:lpstr>JDA Server Manager</vt:lpstr>
      <vt:lpstr>JDA Server Manager - Contribution</vt:lpstr>
      <vt:lpstr>JDA Server Manager – Future Planning</vt:lpstr>
      <vt:lpstr>Upgrade Manager</vt:lpstr>
      <vt:lpstr>Upgrade Manager</vt:lpstr>
      <vt:lpstr>Upgrade Manager - Contribution</vt:lpstr>
      <vt:lpstr>Upgrade Manager – Future Planning</vt:lpstr>
      <vt:lpstr>Learning</vt:lpstr>
    </vt:vector>
  </TitlesOfParts>
  <Company>JDA Software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Procedures</dc:title>
  <dc:creator>Hritik Soni (CW)</dc:creator>
  <cp:lastModifiedBy>Hritik Soni (CW)</cp:lastModifiedBy>
  <cp:revision>12</cp:revision>
  <dcterms:created xsi:type="dcterms:W3CDTF">2017-09-21T09:00:53Z</dcterms:created>
  <dcterms:modified xsi:type="dcterms:W3CDTF">2017-12-05T10:21:01Z</dcterms:modified>
</cp:coreProperties>
</file>