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FD0-3D7B-4107-9D16-46A449C43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FFE0E-78AA-4390-9EEB-3C96BF1BD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91D7-FA9F-464B-B8A7-31A28493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02A2-80A7-4F38-BEED-8443A193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D7F69-9A96-412D-8D26-90D04D5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7C3-932D-40A0-8061-F8893424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8369-BA7F-4A35-901A-05A63B5A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2AA7-5639-4011-B0FA-13A6C7D9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79E0-08C8-46DF-B53B-DE218988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EE8A-640F-442E-A567-0FCB56C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813B2-10D4-4891-9F92-8F6151B4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10521-F241-47B5-A18F-C4A08CB75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9F1D-9546-4657-894B-858F3EB5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F78-93C8-4D1B-A856-4E26BB89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7877-47D9-420F-8413-3AAC5AB7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B49B-CAFF-4FFE-9895-CD4F624A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E72A-3A89-4A28-9B7E-72F87D4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62C8-8D74-4910-93AA-4892A93C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26D0-602F-4148-87CF-84CADD13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FD7B-E2F1-4943-BB2B-2AE1FA4D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77-949F-4838-8555-D0570E4A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ED69F-6890-44A0-BD37-4A9B9119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1F86-77E0-42F6-9CAD-576EB9CC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F0D8-67CC-4650-A3A4-69C93313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5FB8-5969-460C-A96D-72753E28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159C-BCC6-440C-A72D-5BD8E09A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3284-FF01-4B77-BD25-3E62855FC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949C5-E05D-4B84-9868-5712A355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A044D-5F6B-4C04-A34D-1C400FBF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BC8B5-A59F-44D3-887F-D484837C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257B9-F879-429B-9EC5-EB848BA9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DFE0-27B1-4BD6-82CA-A3FDAB63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BFED4-5B91-4AF3-8815-3730CE3B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B5DD-C8DF-4673-93ED-2D7BB520D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60E81-CAE0-42D4-8D0C-87677DE5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9BE66-AD98-4BF3-9999-80012D54F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42D41-C87A-4D65-AA91-C1158E2E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86C7A-34C3-449C-BC91-C3666219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D63E3-3768-4F8A-9E04-1046D4FA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29EA-5C43-42A6-9B17-D19BD0A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A9614-8913-4012-A8AC-10A1A7AF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4B601-6887-48AC-B0AB-4816DC53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11B0B-9164-4F4D-A9B9-8DEF210D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4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702C2-1929-4F2B-8FA7-289E54D7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129DB-51E7-4845-BEB9-10EDBA47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E9FB0-4C6E-4E0E-8114-7CAAF0BA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52FD-1D74-439F-AFC5-6C4475FC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68D-3207-4C22-A2DA-0D50E6DA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4BC9-C977-42DD-AE8E-93238FC1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A4EBE-70CE-4ABF-8B68-84320978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A8CD-D244-4F50-A97B-D4165B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85CF1-96E0-4BB4-A0C8-ADBFD666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C4C2-5D62-4EDE-9E2D-2C1E6FB2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ABDF5-C3FC-466D-8153-7149EAA4F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190F8-777F-43D8-AA2E-46A9B58C2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19C18-3F3B-423F-833B-0A0D8F34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8129-C724-4D57-9215-18737F33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D710-A09F-474E-968B-61134A78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43C2A-38BE-4142-AF68-477B411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E7A1-671F-488A-A92B-E30B67AD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F7E3-886A-41FF-B7DB-71673E32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1591-B43F-4B22-95EB-05E3DE8551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3D22-9936-40B7-A9D0-042D4FC5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68B6-F6C1-48DA-9A5A-100F0A60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5DC40-F28E-45FD-B0C2-5B34083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DFBD-1DF9-48EB-9304-C6E91231B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F2D81-2D9C-4066-AB6A-B1CA47D57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B277080-7BED-45CA-A9A6-25CAB37D0358}"/>
              </a:ext>
            </a:extLst>
          </p:cNvPr>
          <p:cNvGrpSpPr/>
          <p:nvPr/>
        </p:nvGrpSpPr>
        <p:grpSpPr>
          <a:xfrm>
            <a:off x="1270989" y="1065321"/>
            <a:ext cx="9650021" cy="4383350"/>
            <a:chOff x="1455938" y="887767"/>
            <a:chExt cx="9650021" cy="438335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580C59B-E43E-4C3A-825D-646CAD74B365}"/>
                </a:ext>
              </a:extLst>
            </p:cNvPr>
            <p:cNvSpPr/>
            <p:nvPr/>
          </p:nvSpPr>
          <p:spPr>
            <a:xfrm>
              <a:off x="1455938" y="887767"/>
              <a:ext cx="506027" cy="4332303"/>
            </a:xfrm>
            <a:prstGeom prst="roundRect">
              <a:avLst>
                <a:gd name="adj" fmla="val 44737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B31217-2255-48BA-AD6F-57D217D43459}"/>
                </a:ext>
              </a:extLst>
            </p:cNvPr>
            <p:cNvSpPr/>
            <p:nvPr/>
          </p:nvSpPr>
          <p:spPr>
            <a:xfrm>
              <a:off x="1970842" y="2082367"/>
              <a:ext cx="506027" cy="2038536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D4A1E0-2D83-43BF-9401-06DFE4543150}"/>
                </a:ext>
              </a:extLst>
            </p:cNvPr>
            <p:cNvSpPr/>
            <p:nvPr/>
          </p:nvSpPr>
          <p:spPr>
            <a:xfrm>
              <a:off x="2467992" y="1484790"/>
              <a:ext cx="506027" cy="2951826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465272-BAF2-42E0-B53A-92E424B397D4}"/>
                </a:ext>
              </a:extLst>
            </p:cNvPr>
            <p:cNvSpPr/>
            <p:nvPr/>
          </p:nvSpPr>
          <p:spPr>
            <a:xfrm>
              <a:off x="2982896" y="1216241"/>
              <a:ext cx="506027" cy="3604334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A43104-2332-4057-BE1E-4E249789B2F3}"/>
                </a:ext>
              </a:extLst>
            </p:cNvPr>
            <p:cNvSpPr/>
            <p:nvPr/>
          </p:nvSpPr>
          <p:spPr>
            <a:xfrm>
              <a:off x="3480046" y="1963074"/>
              <a:ext cx="506027" cy="2519039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849D7B-AAF5-46D5-8CD4-54ECC30B2FC6}"/>
                </a:ext>
              </a:extLst>
            </p:cNvPr>
            <p:cNvSpPr/>
            <p:nvPr/>
          </p:nvSpPr>
          <p:spPr>
            <a:xfrm>
              <a:off x="3986073" y="938814"/>
              <a:ext cx="506027" cy="4281256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836786-F0EA-480C-A4A1-1568F379B82D}"/>
                </a:ext>
              </a:extLst>
            </p:cNvPr>
            <p:cNvSpPr/>
            <p:nvPr/>
          </p:nvSpPr>
          <p:spPr>
            <a:xfrm>
              <a:off x="4492100" y="1963074"/>
              <a:ext cx="506027" cy="2519039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96E7C9B-C514-4242-B878-2C94F5E3977E}"/>
                </a:ext>
              </a:extLst>
            </p:cNvPr>
            <p:cNvSpPr/>
            <p:nvPr/>
          </p:nvSpPr>
          <p:spPr>
            <a:xfrm>
              <a:off x="4998127" y="1484790"/>
              <a:ext cx="506027" cy="3335785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75359F4-1056-45BF-B46D-A81CFC5DC9C8}"/>
                </a:ext>
              </a:extLst>
            </p:cNvPr>
            <p:cNvSpPr/>
            <p:nvPr/>
          </p:nvSpPr>
          <p:spPr>
            <a:xfrm>
              <a:off x="5513031" y="887767"/>
              <a:ext cx="506027" cy="4332303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8287D5-0B11-4A4C-BA08-A44DB22BD8D3}"/>
                </a:ext>
              </a:extLst>
            </p:cNvPr>
            <p:cNvSpPr/>
            <p:nvPr/>
          </p:nvSpPr>
          <p:spPr>
            <a:xfrm>
              <a:off x="6019058" y="1828798"/>
              <a:ext cx="506027" cy="2787589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8EC3CD0-D16A-45EC-B7EB-D81A7ACCDA52}"/>
                </a:ext>
              </a:extLst>
            </p:cNvPr>
            <p:cNvSpPr/>
            <p:nvPr/>
          </p:nvSpPr>
          <p:spPr>
            <a:xfrm>
              <a:off x="6525085" y="1352734"/>
              <a:ext cx="506027" cy="3497802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748E3F-0B16-4FBE-AA5A-768821D8A5CA}"/>
                </a:ext>
              </a:extLst>
            </p:cNvPr>
            <p:cNvSpPr/>
            <p:nvPr/>
          </p:nvSpPr>
          <p:spPr>
            <a:xfrm>
              <a:off x="7031112" y="1963074"/>
              <a:ext cx="506027" cy="2519039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4718D22-F1D8-4757-B635-0D34EBD8AA36}"/>
                </a:ext>
              </a:extLst>
            </p:cNvPr>
            <p:cNvSpPr/>
            <p:nvPr/>
          </p:nvSpPr>
          <p:spPr>
            <a:xfrm>
              <a:off x="7537139" y="1484790"/>
              <a:ext cx="506027" cy="3335785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FFE1FF-2513-472E-AB6B-0BFDA6C59C03}"/>
                </a:ext>
              </a:extLst>
            </p:cNvPr>
            <p:cNvSpPr/>
            <p:nvPr/>
          </p:nvSpPr>
          <p:spPr>
            <a:xfrm>
              <a:off x="8052043" y="1963074"/>
              <a:ext cx="506027" cy="2519039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675869D-67F1-44F0-9E43-464FEDD26253}"/>
                </a:ext>
              </a:extLst>
            </p:cNvPr>
            <p:cNvSpPr/>
            <p:nvPr/>
          </p:nvSpPr>
          <p:spPr>
            <a:xfrm>
              <a:off x="8558070" y="1484790"/>
              <a:ext cx="506027" cy="3335785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0DC4EA8-9461-40D6-9B40-5353A5307450}"/>
                </a:ext>
              </a:extLst>
            </p:cNvPr>
            <p:cNvSpPr/>
            <p:nvPr/>
          </p:nvSpPr>
          <p:spPr>
            <a:xfrm>
              <a:off x="9064097" y="938814"/>
              <a:ext cx="506027" cy="4332303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E660C00-8F42-47E8-9D25-6DEE4CBD4499}"/>
                </a:ext>
              </a:extLst>
            </p:cNvPr>
            <p:cNvSpPr/>
            <p:nvPr/>
          </p:nvSpPr>
          <p:spPr>
            <a:xfrm>
              <a:off x="9579001" y="1965293"/>
              <a:ext cx="506027" cy="2519039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2B84D17-487C-4D3A-AFEC-A0565D4A49DC}"/>
                </a:ext>
              </a:extLst>
            </p:cNvPr>
            <p:cNvSpPr/>
            <p:nvPr/>
          </p:nvSpPr>
          <p:spPr>
            <a:xfrm>
              <a:off x="10085028" y="1487009"/>
              <a:ext cx="506027" cy="3335785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309407C-3CAF-4090-BCBC-6A364611A563}"/>
                </a:ext>
              </a:extLst>
            </p:cNvPr>
            <p:cNvSpPr/>
            <p:nvPr/>
          </p:nvSpPr>
          <p:spPr>
            <a:xfrm>
              <a:off x="10599932" y="889986"/>
              <a:ext cx="506027" cy="4332303"/>
            </a:xfrm>
            <a:prstGeom prst="roundRect">
              <a:avLst>
                <a:gd name="adj" fmla="val 50000"/>
              </a:avLst>
            </a:prstGeom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BDF91B-B68E-43B7-AC66-FC5B1669BFD2}"/>
              </a:ext>
            </a:extLst>
          </p:cNvPr>
          <p:cNvSpPr/>
          <p:nvPr/>
        </p:nvSpPr>
        <p:spPr>
          <a:xfrm>
            <a:off x="3821790" y="2967335"/>
            <a:ext cx="4548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Soni’s Template</a:t>
            </a:r>
          </a:p>
        </p:txBody>
      </p:sp>
    </p:spTree>
    <p:extLst>
      <p:ext uri="{BB962C8B-B14F-4D97-AF65-F5344CB8AC3E}">
        <p14:creationId xmlns:p14="http://schemas.microsoft.com/office/powerpoint/2010/main" val="18414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B277080-7BED-45CA-A9A6-25CAB37D0358}"/>
              </a:ext>
            </a:extLst>
          </p:cNvPr>
          <p:cNvGrpSpPr/>
          <p:nvPr/>
        </p:nvGrpSpPr>
        <p:grpSpPr>
          <a:xfrm>
            <a:off x="1270989" y="1065321"/>
            <a:ext cx="9650021" cy="4383350"/>
            <a:chOff x="1455938" y="887767"/>
            <a:chExt cx="9650021" cy="4383350"/>
          </a:xfrm>
          <a:blipFill>
            <a:blip r:embed="rId2"/>
            <a:stretch>
              <a:fillRect/>
            </a:stretch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580C59B-E43E-4C3A-825D-646CAD74B365}"/>
                </a:ext>
              </a:extLst>
            </p:cNvPr>
            <p:cNvSpPr/>
            <p:nvPr/>
          </p:nvSpPr>
          <p:spPr>
            <a:xfrm>
              <a:off x="1455938" y="887767"/>
              <a:ext cx="506027" cy="4332303"/>
            </a:xfrm>
            <a:prstGeom prst="roundRect">
              <a:avLst>
                <a:gd name="adj" fmla="val 44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B31217-2255-48BA-AD6F-57D217D43459}"/>
                </a:ext>
              </a:extLst>
            </p:cNvPr>
            <p:cNvSpPr/>
            <p:nvPr/>
          </p:nvSpPr>
          <p:spPr>
            <a:xfrm>
              <a:off x="1970842" y="2082367"/>
              <a:ext cx="506027" cy="20385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D4A1E0-2D83-43BF-9401-06DFE4543150}"/>
                </a:ext>
              </a:extLst>
            </p:cNvPr>
            <p:cNvSpPr/>
            <p:nvPr/>
          </p:nvSpPr>
          <p:spPr>
            <a:xfrm>
              <a:off x="2467992" y="1484790"/>
              <a:ext cx="506027" cy="29518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465272-BAF2-42E0-B53A-92E424B397D4}"/>
                </a:ext>
              </a:extLst>
            </p:cNvPr>
            <p:cNvSpPr/>
            <p:nvPr/>
          </p:nvSpPr>
          <p:spPr>
            <a:xfrm>
              <a:off x="2982896" y="1216241"/>
              <a:ext cx="506027" cy="3604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A43104-2332-4057-BE1E-4E249789B2F3}"/>
                </a:ext>
              </a:extLst>
            </p:cNvPr>
            <p:cNvSpPr/>
            <p:nvPr/>
          </p:nvSpPr>
          <p:spPr>
            <a:xfrm>
              <a:off x="3480046" y="1963074"/>
              <a:ext cx="506027" cy="25190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849D7B-AAF5-46D5-8CD4-54ECC30B2FC6}"/>
                </a:ext>
              </a:extLst>
            </p:cNvPr>
            <p:cNvSpPr/>
            <p:nvPr/>
          </p:nvSpPr>
          <p:spPr>
            <a:xfrm>
              <a:off x="3986073" y="938814"/>
              <a:ext cx="506027" cy="42812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836786-F0EA-480C-A4A1-1568F379B82D}"/>
                </a:ext>
              </a:extLst>
            </p:cNvPr>
            <p:cNvSpPr/>
            <p:nvPr/>
          </p:nvSpPr>
          <p:spPr>
            <a:xfrm>
              <a:off x="4492100" y="1963074"/>
              <a:ext cx="506027" cy="25190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96E7C9B-C514-4242-B878-2C94F5E3977E}"/>
                </a:ext>
              </a:extLst>
            </p:cNvPr>
            <p:cNvSpPr/>
            <p:nvPr/>
          </p:nvSpPr>
          <p:spPr>
            <a:xfrm>
              <a:off x="4998127" y="1484790"/>
              <a:ext cx="506027" cy="33357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75359F4-1056-45BF-B46D-A81CFC5DC9C8}"/>
                </a:ext>
              </a:extLst>
            </p:cNvPr>
            <p:cNvSpPr/>
            <p:nvPr/>
          </p:nvSpPr>
          <p:spPr>
            <a:xfrm>
              <a:off x="5513031" y="887767"/>
              <a:ext cx="506027" cy="43323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8287D5-0B11-4A4C-BA08-A44DB22BD8D3}"/>
                </a:ext>
              </a:extLst>
            </p:cNvPr>
            <p:cNvSpPr/>
            <p:nvPr/>
          </p:nvSpPr>
          <p:spPr>
            <a:xfrm>
              <a:off x="6019058" y="1828798"/>
              <a:ext cx="506027" cy="2787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8EC3CD0-D16A-45EC-B7EB-D81A7ACCDA52}"/>
                </a:ext>
              </a:extLst>
            </p:cNvPr>
            <p:cNvSpPr/>
            <p:nvPr/>
          </p:nvSpPr>
          <p:spPr>
            <a:xfrm>
              <a:off x="6525085" y="1352734"/>
              <a:ext cx="506027" cy="349780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748E3F-0B16-4FBE-AA5A-768821D8A5CA}"/>
                </a:ext>
              </a:extLst>
            </p:cNvPr>
            <p:cNvSpPr/>
            <p:nvPr/>
          </p:nvSpPr>
          <p:spPr>
            <a:xfrm>
              <a:off x="7031112" y="1963074"/>
              <a:ext cx="506027" cy="25190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4718D22-F1D8-4757-B635-0D34EBD8AA36}"/>
                </a:ext>
              </a:extLst>
            </p:cNvPr>
            <p:cNvSpPr/>
            <p:nvPr/>
          </p:nvSpPr>
          <p:spPr>
            <a:xfrm>
              <a:off x="7537139" y="1484790"/>
              <a:ext cx="506027" cy="33357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FFE1FF-2513-472E-AB6B-0BFDA6C59C03}"/>
                </a:ext>
              </a:extLst>
            </p:cNvPr>
            <p:cNvSpPr/>
            <p:nvPr/>
          </p:nvSpPr>
          <p:spPr>
            <a:xfrm>
              <a:off x="8052043" y="1963074"/>
              <a:ext cx="506027" cy="25190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675869D-67F1-44F0-9E43-464FEDD26253}"/>
                </a:ext>
              </a:extLst>
            </p:cNvPr>
            <p:cNvSpPr/>
            <p:nvPr/>
          </p:nvSpPr>
          <p:spPr>
            <a:xfrm>
              <a:off x="8558070" y="1484790"/>
              <a:ext cx="506027" cy="33357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0DC4EA8-9461-40D6-9B40-5353A5307450}"/>
                </a:ext>
              </a:extLst>
            </p:cNvPr>
            <p:cNvSpPr/>
            <p:nvPr/>
          </p:nvSpPr>
          <p:spPr>
            <a:xfrm>
              <a:off x="9064097" y="938814"/>
              <a:ext cx="506027" cy="43323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E660C00-8F42-47E8-9D25-6DEE4CBD4499}"/>
                </a:ext>
              </a:extLst>
            </p:cNvPr>
            <p:cNvSpPr/>
            <p:nvPr/>
          </p:nvSpPr>
          <p:spPr>
            <a:xfrm>
              <a:off x="9579001" y="1965293"/>
              <a:ext cx="506027" cy="25190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2B84D17-487C-4D3A-AFEC-A0565D4A49DC}"/>
                </a:ext>
              </a:extLst>
            </p:cNvPr>
            <p:cNvSpPr/>
            <p:nvPr/>
          </p:nvSpPr>
          <p:spPr>
            <a:xfrm>
              <a:off x="10085028" y="1487009"/>
              <a:ext cx="506027" cy="33357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309407C-3CAF-4090-BCBC-6A364611A563}"/>
                </a:ext>
              </a:extLst>
            </p:cNvPr>
            <p:cNvSpPr/>
            <p:nvPr/>
          </p:nvSpPr>
          <p:spPr>
            <a:xfrm>
              <a:off x="10599932" y="889986"/>
              <a:ext cx="506027" cy="43323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BDF91B-B68E-43B7-AC66-FC5B1669BFD2}"/>
              </a:ext>
            </a:extLst>
          </p:cNvPr>
          <p:cNvSpPr/>
          <p:nvPr/>
        </p:nvSpPr>
        <p:spPr>
          <a:xfrm>
            <a:off x="3821790" y="2967335"/>
            <a:ext cx="4548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Soni’s Template</a:t>
            </a:r>
          </a:p>
        </p:txBody>
      </p:sp>
    </p:spTree>
    <p:extLst>
      <p:ext uri="{BB962C8B-B14F-4D97-AF65-F5344CB8AC3E}">
        <p14:creationId xmlns:p14="http://schemas.microsoft.com/office/powerpoint/2010/main" val="296648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 Pinjala</dc:creator>
  <cp:lastModifiedBy>Soni Pinjala</cp:lastModifiedBy>
  <cp:revision>3</cp:revision>
  <dcterms:created xsi:type="dcterms:W3CDTF">2021-04-25T05:48:37Z</dcterms:created>
  <dcterms:modified xsi:type="dcterms:W3CDTF">2021-04-25T06:12:49Z</dcterms:modified>
</cp:coreProperties>
</file>