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D4E3F4"/>
          </a:solidFill>
        </a:fill>
      </a:tcStyle>
    </a:wholeTbl>
    <a:band2H>
      <a:tcTxStyle b="def" i="def"/>
      <a:tcStyle>
        <a:tcBdr/>
        <a:fill>
          <a:solidFill>
            <a:srgbClr val="EBF2FA"/>
          </a:solidFill>
        </a:fill>
      </a:tcStyle>
    </a:band2H>
    <a:firstCol>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1"/>
          </a:solidFill>
        </a:fill>
      </a:tcStyle>
    </a:firstCol>
    <a:la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381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1"/>
          </a:solidFill>
        </a:fill>
      </a:tcStyle>
    </a:lastRow>
    <a:fir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381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FFF4D7"/>
          </a:solidFill>
        </a:fill>
      </a:tcStyle>
    </a:wholeTbl>
    <a:band2H>
      <a:tcTxStyle b="def" i="def"/>
      <a:tcStyle>
        <a:tcBdr/>
        <a:fill>
          <a:solidFill>
            <a:srgbClr val="FFF9EC"/>
          </a:solidFill>
        </a:fill>
      </a:tcStyle>
    </a:band2H>
    <a:firstCol>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3"/>
          </a:solidFill>
        </a:fill>
      </a:tcStyle>
    </a:firstCol>
    <a:la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381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3"/>
          </a:solidFill>
        </a:fill>
      </a:tcStyle>
    </a:lastRow>
    <a:fir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381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EFE2F9"/>
          </a:solidFill>
        </a:fill>
      </a:tcStyle>
    </a:wholeTbl>
    <a:band2H>
      <a:tcTxStyle b="def" i="def"/>
      <a:tcStyle>
        <a:tcBdr/>
        <a:fill>
          <a:solidFill>
            <a:srgbClr val="F7F1FC"/>
          </a:solidFill>
        </a:fill>
      </a:tcStyle>
    </a:band2H>
    <a:firstCol>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6"/>
          </a:solidFill>
        </a:fill>
      </a:tcStyle>
    </a:firstCol>
    <a:la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381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6"/>
          </a:solidFill>
        </a:fill>
      </a:tcStyle>
    </a:lastRow>
    <a:fir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381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BF00FF"/>
          </a:solidFill>
        </a:fill>
      </a:tcStyle>
    </a:band2H>
    <a:firstCol>
      <a:tcTxStyle b="on" i="off">
        <a:fontRef idx="major">
          <a:srgbClr val="BF00FF"/>
        </a:fontRef>
        <a:srgbClr val="BF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BF00FF"/>
          </a:solidFill>
        </a:fill>
      </a:tcStyle>
    </a:lastRow>
    <a:firstRow>
      <a:tcTxStyle b="on" i="off">
        <a:fontRef idx="major">
          <a:srgbClr val="BF00FF"/>
        </a:fontRef>
        <a:srgbClr val="BF00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FFFFFF"/>
          </a:solidFill>
        </a:fill>
      </a:tcStyle>
    </a:firstCol>
    <a:la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38100" cap="flat">
              <a:solidFill>
                <a:srgbClr val="BF00FF"/>
              </a:solidFill>
              <a:prstDash val="solid"/>
              <a:round/>
            </a:ln>
          </a:top>
          <a:bottom>
            <a:ln w="127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FFFFFF"/>
          </a:solidFill>
        </a:fill>
      </a:tcStyle>
    </a:lastRow>
    <a:firstRow>
      <a:tcTxStyle b="on" i="off">
        <a:fontRef idx="major">
          <a:srgbClr val="BF00FF"/>
        </a:fontRef>
        <a:srgbClr val="BF00FF"/>
      </a:tcTxStyle>
      <a:tcStyle>
        <a:tcBdr>
          <a:left>
            <a:ln w="12700" cap="flat">
              <a:solidFill>
                <a:srgbClr val="BF00FF"/>
              </a:solidFill>
              <a:prstDash val="solid"/>
              <a:round/>
            </a:ln>
          </a:left>
          <a:right>
            <a:ln w="12700" cap="flat">
              <a:solidFill>
                <a:srgbClr val="BF00FF"/>
              </a:solidFill>
              <a:prstDash val="solid"/>
              <a:round/>
            </a:ln>
          </a:right>
          <a:top>
            <a:ln w="12700" cap="flat">
              <a:solidFill>
                <a:srgbClr val="BF00FF"/>
              </a:solidFill>
              <a:prstDash val="solid"/>
              <a:round/>
            </a:ln>
          </a:top>
          <a:bottom>
            <a:ln w="38100" cap="flat">
              <a:solidFill>
                <a:srgbClr val="BF00FF"/>
              </a:solidFill>
              <a:prstDash val="solid"/>
              <a:round/>
            </a:ln>
          </a:bottom>
          <a:insideH>
            <a:ln w="12700" cap="flat">
              <a:solidFill>
                <a:srgbClr val="BF00FF"/>
              </a:solidFill>
              <a:prstDash val="solid"/>
              <a:round/>
            </a:ln>
          </a:insideH>
          <a:insideV>
            <a:ln w="12700" cap="flat">
              <a:solidFill>
                <a:srgbClr val="BF00FF"/>
              </a:solidFill>
              <a:prstDash val="solid"/>
              <a:round/>
            </a:ln>
          </a:insideV>
        </a:tcBdr>
        <a:fill>
          <a:solidFill>
            <a:srgbClr val="FFFFFF"/>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270000" y="2616200"/>
            <a:ext cx="10464800" cy="2540000"/>
          </a:xfrm>
          <a:prstGeom prst="rect">
            <a:avLst/>
          </a:prstGeom>
        </p:spPr>
        <p:txBody>
          <a:bodyPr anchor="b"/>
          <a:lstStyle/>
          <a:p>
            <a:pPr/>
            <a:r>
              <a:t>Title Text</a:t>
            </a:r>
          </a:p>
        </p:txBody>
      </p:sp>
      <p:sp>
        <p:nvSpPr>
          <p:cNvPr id="12" name="Body Level One…"/>
          <p:cNvSpPr txBox="1"/>
          <p:nvPr>
            <p:ph type="body" sz="quarter" idx="1"/>
          </p:nvPr>
        </p:nvSpPr>
        <p:spPr>
          <a:xfrm>
            <a:off x="1270000" y="5207000"/>
            <a:ext cx="10464800" cy="1663700"/>
          </a:xfrm>
          <a:prstGeom prst="rect">
            <a:avLst/>
          </a:prstGeom>
        </p:spPr>
        <p:txBody>
          <a:bodyPr anchor="t"/>
          <a:lstStyle>
            <a:lvl1pPr marL="228600" indent="0" algn="ctr">
              <a:spcBef>
                <a:spcPts val="0"/>
              </a:spcBef>
              <a:buClrTx/>
              <a:buSzTx/>
              <a:buFontTx/>
              <a:buNone/>
            </a:lvl1pPr>
            <a:lvl2pPr marL="228600" indent="457200" algn="ctr">
              <a:spcBef>
                <a:spcPts val="0"/>
              </a:spcBef>
              <a:buClrTx/>
              <a:buSzTx/>
              <a:buFontTx/>
              <a:buNone/>
            </a:lvl2pPr>
            <a:lvl3pPr marL="228600" indent="914400" algn="ctr">
              <a:spcBef>
                <a:spcPts val="0"/>
              </a:spcBef>
              <a:buClrTx/>
              <a:buSzTx/>
              <a:buFontTx/>
              <a:buNone/>
            </a:lvl3pPr>
            <a:lvl4pPr marL="228600" indent="1371600" algn="ctr">
              <a:spcBef>
                <a:spcPts val="0"/>
              </a:spcBef>
              <a:buClrTx/>
              <a:buSzTx/>
              <a:buFontTx/>
              <a:buNone/>
            </a:lvl4pPr>
            <a:lvl5pPr marL="228600" indent="1828800" algn="ctr">
              <a:spcBef>
                <a:spcPts val="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Google Shape;44;p22"/>
          <p:cNvSpPr/>
          <p:nvPr>
            <p:ph type="pic" idx="13"/>
          </p:nvPr>
        </p:nvSpPr>
        <p:spPr>
          <a:xfrm>
            <a:off x="4703922" y="3389019"/>
            <a:ext cx="9639303" cy="6401759"/>
          </a:xfrm>
          <a:prstGeom prst="rect">
            <a:avLst/>
          </a:prstGeom>
        </p:spPr>
        <p:txBody>
          <a:bodyPr lIns="91439" tIns="45719" rIns="91439" bIns="45719" anchor="t">
            <a:noAutofit/>
          </a:bodyPr>
          <a:lstStyle/>
          <a:p>
            <a:pPr/>
          </a:p>
        </p:txBody>
      </p:sp>
      <p:sp>
        <p:nvSpPr>
          <p:cNvPr id="91" name="Google Shape;45;p22"/>
          <p:cNvSpPr/>
          <p:nvPr>
            <p:ph type="pic" sz="half" idx="14"/>
          </p:nvPr>
        </p:nvSpPr>
        <p:spPr>
          <a:xfrm>
            <a:off x="7281774" y="-1330382"/>
            <a:ext cx="4978403" cy="6332526"/>
          </a:xfrm>
          <a:prstGeom prst="rect">
            <a:avLst/>
          </a:prstGeom>
        </p:spPr>
        <p:txBody>
          <a:bodyPr lIns="91439" tIns="45719" rIns="91439" bIns="45719" anchor="t">
            <a:noAutofit/>
          </a:bodyPr>
          <a:lstStyle/>
          <a:p>
            <a:pPr/>
          </a:p>
        </p:txBody>
      </p:sp>
      <p:sp>
        <p:nvSpPr>
          <p:cNvPr id="92" name="Google Shape;46;p22"/>
          <p:cNvSpPr/>
          <p:nvPr>
            <p:ph type="pic" idx="15"/>
          </p:nvPr>
        </p:nvSpPr>
        <p:spPr>
          <a:xfrm>
            <a:off x="-3213100" y="762000"/>
            <a:ext cx="12280900" cy="8496301"/>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0" name="Body Level One…"/>
          <p:cNvSpPr txBox="1"/>
          <p:nvPr>
            <p:ph type="body" sz="quarter" idx="1"/>
          </p:nvPr>
        </p:nvSpPr>
        <p:spPr>
          <a:xfrm>
            <a:off x="1270000" y="6362700"/>
            <a:ext cx="10464800" cy="571500"/>
          </a:xfrm>
          <a:prstGeom prst="rect">
            <a:avLst/>
          </a:prstGeom>
        </p:spPr>
        <p:txBody>
          <a:bodyPr anchor="t"/>
          <a:lstStyle>
            <a:lvl1pPr marL="228600" indent="0" algn="ctr">
              <a:spcBef>
                <a:spcPts val="0"/>
              </a:spcBef>
              <a:buClrTx/>
              <a:buSzTx/>
              <a:buFontTx/>
              <a:buNone/>
              <a:defRPr sz="2400"/>
            </a:lvl1pPr>
            <a:lvl2pPr indent="-294131" algn="ctr">
              <a:spcBef>
                <a:spcPts val="0"/>
              </a:spcBef>
              <a:buClrTx/>
              <a:buSzPts val="2400"/>
              <a:buFontTx/>
              <a:defRPr sz="2400"/>
            </a:lvl2pPr>
            <a:lvl3pPr indent="-294132" algn="ctr">
              <a:spcBef>
                <a:spcPts val="0"/>
              </a:spcBef>
              <a:buClrTx/>
              <a:buSzPts val="2400"/>
              <a:buFontTx/>
              <a:defRPr sz="2400"/>
            </a:lvl3pPr>
            <a:lvl4pPr indent="-294132" algn="ctr">
              <a:spcBef>
                <a:spcPts val="0"/>
              </a:spcBef>
              <a:buClrTx/>
              <a:buSzPts val="2400"/>
              <a:buFontTx/>
              <a:defRPr sz="2400"/>
            </a:lvl4pPr>
            <a:lvl5pPr indent="-294132" algn="ctr">
              <a:spcBef>
                <a:spcPts val="0"/>
              </a:spcBef>
              <a:buClrTx/>
              <a:buSzPts val="2400"/>
              <a:buFontTx/>
              <a:defRPr sz="2400"/>
            </a:lvl5pPr>
          </a:lstStyle>
          <a:p>
            <a:pPr/>
            <a:r>
              <a:t>Body Level One</a:t>
            </a:r>
          </a:p>
          <a:p>
            <a:pPr lvl="1"/>
            <a:r>
              <a:t>Body Level Two</a:t>
            </a:r>
          </a:p>
          <a:p>
            <a:pPr lvl="2"/>
            <a:r>
              <a:t>Body Level Three</a:t>
            </a:r>
          </a:p>
          <a:p>
            <a:pPr lvl="3"/>
            <a:r>
              <a:t>Body Level Four</a:t>
            </a:r>
          </a:p>
          <a:p>
            <a:pPr lvl="4"/>
            <a:r>
              <a:t>Body Level Five</a:t>
            </a:r>
          </a:p>
        </p:txBody>
      </p:sp>
      <p:sp>
        <p:nvSpPr>
          <p:cNvPr id="101" name="Google Shape;50;p23"/>
          <p:cNvSpPr txBox="1"/>
          <p:nvPr>
            <p:ph type="body" sz="quarter" idx="13"/>
          </p:nvPr>
        </p:nvSpPr>
        <p:spPr>
          <a:xfrm>
            <a:off x="1270000" y="4518049"/>
            <a:ext cx="10464800" cy="717504"/>
          </a:xfrm>
          <a:prstGeom prst="rect">
            <a:avLst/>
          </a:prstGeom>
        </p:spPr>
        <p:txBody>
          <a:bodyPr/>
          <a:lstStyle/>
          <a:p>
            <a:pPr indent="-277749"/>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9" name="Google Shape;53;p24"/>
          <p:cNvSpPr/>
          <p:nvPr>
            <p:ph type="pic" idx="13"/>
          </p:nvPr>
        </p:nvSpPr>
        <p:spPr>
          <a:xfrm>
            <a:off x="-769776" y="-216732"/>
            <a:ext cx="14960605" cy="10287003"/>
          </a:xfrm>
          <a:prstGeom prst="rect">
            <a:avLst/>
          </a:prstGeom>
        </p:spPr>
        <p:txBody>
          <a:bodyPr lIns="91439" tIns="45719" rIns="91439" bIns="45719" anchor="t">
            <a:noAutofit/>
          </a:bodyPr>
          <a:lstStyle/>
          <a:p>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0" name="Title Text"/>
          <p:cNvSpPr txBox="1"/>
          <p:nvPr>
            <p:ph type="title"/>
          </p:nvPr>
        </p:nvSpPr>
        <p:spPr>
          <a:xfrm>
            <a:off x="1270000" y="203200"/>
            <a:ext cx="10464800" cy="2540000"/>
          </a:xfrm>
          <a:prstGeom prst="rect">
            <a:avLst/>
          </a:prstGeom>
        </p:spPr>
        <p:txBody>
          <a:bodyPr/>
          <a:lstStyle/>
          <a:p>
            <a:pPr/>
            <a:r>
              <a:t>Title Text</a:t>
            </a:r>
          </a:p>
        </p:txBody>
      </p:sp>
      <p:sp>
        <p:nvSpPr>
          <p:cNvPr id="21" name="Body Level One…"/>
          <p:cNvSpPr txBox="1"/>
          <p:nvPr>
            <p:ph type="body" idx="1"/>
          </p:nvPr>
        </p:nvSpPr>
        <p:spPr>
          <a:xfrm>
            <a:off x="1270000" y="2768600"/>
            <a:ext cx="10464800" cy="5740400"/>
          </a:xfrm>
          <a:prstGeom prst="rect">
            <a:avLst/>
          </a:prstGeom>
        </p:spPr>
        <p:txBody>
          <a:bodyPr/>
          <a:lstStyle>
            <a:lvl1pPr indent="-277749"/>
            <a:lvl2pPr indent="-277749"/>
            <a:lvl3pPr indent="-277749"/>
            <a:lvl4pPr indent="-277749"/>
            <a:lvl5pPr indent="-277747"/>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44" name="Google Shape;23;p17"/>
          <p:cNvSpPr/>
          <p:nvPr>
            <p:ph type="pic" idx="13"/>
          </p:nvPr>
        </p:nvSpPr>
        <p:spPr>
          <a:xfrm>
            <a:off x="-1358900" y="-1143000"/>
            <a:ext cx="14668500" cy="10058400"/>
          </a:xfrm>
          <a:prstGeom prst="rect">
            <a:avLst/>
          </a:prstGeom>
        </p:spPr>
        <p:txBody>
          <a:bodyPr lIns="91439" tIns="45719" rIns="91439" bIns="45719" anchor="t">
            <a:noAutofit/>
          </a:bodyPr>
          <a:lstStyle/>
          <a:p>
            <a:pPr/>
          </a:p>
        </p:txBody>
      </p:sp>
      <p:sp>
        <p:nvSpPr>
          <p:cNvPr id="45" name="Title Text"/>
          <p:cNvSpPr txBox="1"/>
          <p:nvPr>
            <p:ph type="title"/>
          </p:nvPr>
        </p:nvSpPr>
        <p:spPr>
          <a:xfrm>
            <a:off x="1181100" y="6794500"/>
            <a:ext cx="10642600" cy="1511300"/>
          </a:xfrm>
          <a:prstGeom prst="rect">
            <a:avLst/>
          </a:prstGeom>
        </p:spPr>
        <p:txBody>
          <a:bodyPr/>
          <a:lstStyle/>
          <a:p>
            <a:pPr/>
            <a:r>
              <a:t>Title Text</a:t>
            </a:r>
          </a:p>
        </p:txBody>
      </p:sp>
      <p:sp>
        <p:nvSpPr>
          <p:cNvPr id="46" name="Body Level One…"/>
          <p:cNvSpPr txBox="1"/>
          <p:nvPr>
            <p:ph type="body" sz="quarter" idx="1"/>
          </p:nvPr>
        </p:nvSpPr>
        <p:spPr>
          <a:xfrm>
            <a:off x="1181100" y="8382000"/>
            <a:ext cx="10642600" cy="939800"/>
          </a:xfrm>
          <a:prstGeom prst="rect">
            <a:avLst/>
          </a:prstGeom>
        </p:spPr>
        <p:txBody>
          <a:bodyPr anchor="t"/>
          <a:lstStyle>
            <a:lvl1pPr marL="228600" indent="0" algn="ctr">
              <a:spcBef>
                <a:spcPts val="0"/>
              </a:spcBef>
              <a:buClrTx/>
              <a:buSzTx/>
              <a:buFontTx/>
              <a:buNone/>
            </a:lvl1pPr>
            <a:lvl2pPr marL="228600" indent="457200" algn="ctr">
              <a:spcBef>
                <a:spcPts val="0"/>
              </a:spcBef>
              <a:buClrTx/>
              <a:buSzTx/>
              <a:buFontTx/>
              <a:buNone/>
            </a:lvl2pPr>
            <a:lvl3pPr marL="228600" indent="914400" algn="ctr">
              <a:spcBef>
                <a:spcPts val="0"/>
              </a:spcBef>
              <a:buClrTx/>
              <a:buSzTx/>
              <a:buFontTx/>
              <a:buNone/>
            </a:lvl3pPr>
            <a:lvl4pPr marL="228600" indent="1371600" algn="ctr">
              <a:spcBef>
                <a:spcPts val="0"/>
              </a:spcBef>
              <a:buClrTx/>
              <a:buSzTx/>
              <a:buFontTx/>
              <a:buNone/>
            </a:lvl4pPr>
            <a:lvl5pPr marL="228600" indent="1828800" algn="ctr">
              <a:spcBef>
                <a:spcPts val="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54" name="Google Shape;28;p18"/>
          <p:cNvSpPr/>
          <p:nvPr>
            <p:ph type="pic" idx="13"/>
          </p:nvPr>
        </p:nvSpPr>
        <p:spPr>
          <a:xfrm>
            <a:off x="2044700" y="-25400"/>
            <a:ext cx="12534901" cy="8648700"/>
          </a:xfrm>
          <a:prstGeom prst="rect">
            <a:avLst/>
          </a:prstGeom>
        </p:spPr>
        <p:txBody>
          <a:bodyPr lIns="91439" tIns="45719" rIns="91439" bIns="45719" anchor="t">
            <a:noAutofit/>
          </a:bodyPr>
          <a:lstStyle/>
          <a:p>
            <a:pPr/>
          </a:p>
        </p:txBody>
      </p:sp>
      <p:sp>
        <p:nvSpPr>
          <p:cNvPr id="55" name="Title Text"/>
          <p:cNvSpPr txBox="1"/>
          <p:nvPr>
            <p:ph type="title"/>
          </p:nvPr>
        </p:nvSpPr>
        <p:spPr>
          <a:xfrm>
            <a:off x="609600" y="1155700"/>
            <a:ext cx="5994400" cy="3568700"/>
          </a:xfrm>
          <a:prstGeom prst="rect">
            <a:avLst/>
          </a:prstGeom>
        </p:spPr>
        <p:txBody>
          <a:bodyPr anchor="b"/>
          <a:lstStyle>
            <a:lvl1pPr>
              <a:defRPr sz="5800"/>
            </a:lvl1pPr>
          </a:lstStyle>
          <a:p>
            <a:pPr/>
            <a:r>
              <a:t>Title Text</a:t>
            </a:r>
          </a:p>
        </p:txBody>
      </p:sp>
      <p:sp>
        <p:nvSpPr>
          <p:cNvPr id="56" name="Body Level One…"/>
          <p:cNvSpPr txBox="1"/>
          <p:nvPr>
            <p:ph type="body" sz="quarter" idx="1"/>
          </p:nvPr>
        </p:nvSpPr>
        <p:spPr>
          <a:xfrm>
            <a:off x="609600" y="4762500"/>
            <a:ext cx="5994400" cy="3568700"/>
          </a:xfrm>
          <a:prstGeom prst="rect">
            <a:avLst/>
          </a:prstGeom>
        </p:spPr>
        <p:txBody>
          <a:bodyPr anchor="t"/>
          <a:lstStyle>
            <a:lvl1pPr marL="228600" indent="0" algn="ctr">
              <a:spcBef>
                <a:spcPts val="0"/>
              </a:spcBef>
              <a:buClrTx/>
              <a:buSzTx/>
              <a:buFontTx/>
              <a:buNone/>
            </a:lvl1pPr>
            <a:lvl2pPr marL="228600" indent="457200" algn="ctr">
              <a:spcBef>
                <a:spcPts val="0"/>
              </a:spcBef>
              <a:buClrTx/>
              <a:buSzTx/>
              <a:buFontTx/>
              <a:buNone/>
            </a:lvl2pPr>
            <a:lvl3pPr marL="228600" indent="914400" algn="ctr">
              <a:spcBef>
                <a:spcPts val="0"/>
              </a:spcBef>
              <a:buClrTx/>
              <a:buSzTx/>
              <a:buFontTx/>
              <a:buNone/>
            </a:lvl3pPr>
            <a:lvl4pPr marL="228600" indent="1371600" algn="ctr">
              <a:spcBef>
                <a:spcPts val="0"/>
              </a:spcBef>
              <a:buClrTx/>
              <a:buSzTx/>
              <a:buFontTx/>
              <a:buNone/>
            </a:lvl4pPr>
            <a:lvl5pPr marL="228600" indent="1828800" algn="ctr">
              <a:spcBef>
                <a:spcPts val="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4" name="Title Text"/>
          <p:cNvSpPr txBox="1"/>
          <p:nvPr>
            <p:ph type="title"/>
          </p:nvPr>
        </p:nvSpPr>
        <p:spPr>
          <a:xfrm>
            <a:off x="1270000" y="203200"/>
            <a:ext cx="10464800" cy="2540000"/>
          </a:xfrm>
          <a:prstGeom prst="rect">
            <a:avLst/>
          </a:prstGeom>
        </p:spPr>
        <p:txBody>
          <a:body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2" name="Google Shape;36;p20"/>
          <p:cNvSpPr/>
          <p:nvPr>
            <p:ph type="pic" idx="13"/>
          </p:nvPr>
        </p:nvSpPr>
        <p:spPr>
          <a:xfrm>
            <a:off x="3543300" y="2018930"/>
            <a:ext cx="10299700" cy="7112001"/>
          </a:xfrm>
          <a:prstGeom prst="rect">
            <a:avLst/>
          </a:prstGeom>
        </p:spPr>
        <p:txBody>
          <a:bodyPr lIns="91439" tIns="45719" rIns="91439" bIns="45719" anchor="t">
            <a:noAutofit/>
          </a:bodyPr>
          <a:lstStyle/>
          <a:p>
            <a:pPr/>
          </a:p>
        </p:txBody>
      </p:sp>
      <p:sp>
        <p:nvSpPr>
          <p:cNvPr id="73" name="Title Text"/>
          <p:cNvSpPr txBox="1"/>
          <p:nvPr>
            <p:ph type="title"/>
          </p:nvPr>
        </p:nvSpPr>
        <p:spPr>
          <a:xfrm>
            <a:off x="1270000" y="203200"/>
            <a:ext cx="10464800" cy="2540000"/>
          </a:xfrm>
          <a:prstGeom prst="rect">
            <a:avLst/>
          </a:prstGeom>
        </p:spPr>
        <p:txBody>
          <a:bodyPr/>
          <a:lstStyle/>
          <a:p>
            <a:pPr/>
            <a:r>
              <a:t>Title Text</a:t>
            </a:r>
          </a:p>
        </p:txBody>
      </p:sp>
      <p:sp>
        <p:nvSpPr>
          <p:cNvPr id="74" name="Body Level One…"/>
          <p:cNvSpPr txBox="1"/>
          <p:nvPr>
            <p:ph type="body" sz="half" idx="1"/>
          </p:nvPr>
        </p:nvSpPr>
        <p:spPr>
          <a:xfrm>
            <a:off x="1270000" y="2946400"/>
            <a:ext cx="5270500" cy="6096000"/>
          </a:xfrm>
          <a:prstGeom prst="rect">
            <a:avLst/>
          </a:prstGeom>
        </p:spPr>
        <p:txBody>
          <a:bodyPr/>
          <a:lstStyle>
            <a:lvl1pPr indent="-315975">
              <a:spcBef>
                <a:spcPts val="3200"/>
              </a:spcBef>
              <a:buSzPts val="3200"/>
              <a:defRPr sz="3200"/>
            </a:lvl1pPr>
            <a:lvl2pPr indent="-315975">
              <a:spcBef>
                <a:spcPts val="3200"/>
              </a:spcBef>
              <a:buSzPts val="3200"/>
              <a:defRPr sz="3200"/>
            </a:lvl2pPr>
            <a:lvl3pPr indent="-315974">
              <a:spcBef>
                <a:spcPts val="3200"/>
              </a:spcBef>
              <a:buSzPts val="3200"/>
              <a:defRPr sz="3200"/>
            </a:lvl3pPr>
            <a:lvl4pPr indent="-315974">
              <a:spcBef>
                <a:spcPts val="3200"/>
              </a:spcBef>
              <a:buSzPts val="3200"/>
              <a:defRPr sz="3200"/>
            </a:lvl4pPr>
            <a:lvl5pPr indent="-315976">
              <a:spcBef>
                <a:spcPts val="3200"/>
              </a:spcBef>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xfrm>
            <a:off x="6297990" y="9271001"/>
            <a:ext cx="368574" cy="381001"/>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xfrm>
            <a:off x="1270000" y="1066800"/>
            <a:ext cx="10464800" cy="7620000"/>
          </a:xfrm>
          <a:prstGeom prst="rect">
            <a:avLst/>
          </a:prstGeom>
        </p:spPr>
        <p:txBody>
          <a:bodyPr/>
          <a:lstStyle>
            <a:lvl1pPr indent="-277749"/>
            <a:lvl2pPr indent="-277749"/>
            <a:lvl3pPr indent="-277749"/>
            <a:lvl4pPr indent="-277749"/>
            <a:lvl5pPr indent="-277747"/>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270000" y="36068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650240" y="2275840"/>
            <a:ext cx="11704320" cy="64369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7644" y="9271001"/>
            <a:ext cx="368573" cy="381001"/>
          </a:xfrm>
          <a:prstGeom prst="rect">
            <a:avLst/>
          </a:prstGeom>
          <a:ln w="12700">
            <a:miter lim="400000"/>
          </a:ln>
        </p:spPr>
        <p:txBody>
          <a:bodyPr wrap="none" lIns="50800" tIns="50800" rIns="50800" bIns="50800" anchor="b">
            <a:spAutoFit/>
          </a:bodyPr>
          <a:lstStyle>
            <a:lvl1pPr algn="ctr">
              <a:defRPr sz="1800">
                <a:latin typeface="Short Stack"/>
                <a:ea typeface="Short Stack"/>
                <a:cs typeface="Short Stack"/>
                <a:sym typeface="Short Stack"/>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1pPr>
      <a:lvl2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2pPr>
      <a:lvl3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3pPr>
      <a:lvl4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4pPr>
      <a:lvl5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5pPr>
      <a:lvl6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6pPr>
      <a:lvl7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7pPr>
      <a:lvl8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8pPr>
      <a:lvl9pPr marL="0" marR="0" indent="0" algn="ctr" defTabSz="914400" rtl="0" latinLnBrk="0">
        <a:lnSpc>
          <a:spcPct val="100000"/>
        </a:lnSpc>
        <a:spcBef>
          <a:spcPts val="0"/>
        </a:spcBef>
        <a:spcAft>
          <a:spcPts val="0"/>
        </a:spcAft>
        <a:buClrTx/>
        <a:buSzTx/>
        <a:buFontTx/>
        <a:buNone/>
        <a:tabLst/>
        <a:defRPr b="0" baseline="0" cap="none" i="0" spc="0" strike="noStrike" sz="7200" u="none">
          <a:solidFill>
            <a:srgbClr val="FFFFFF"/>
          </a:solidFill>
          <a:uFillTx/>
          <a:latin typeface="Short Stack"/>
          <a:ea typeface="Short Stack"/>
          <a:cs typeface="Short Stack"/>
          <a:sym typeface="Short Stack"/>
        </a:defRPr>
      </a:lvl9pPr>
    </p:titleStyle>
    <p:bodyStyle>
      <a:lvl1pPr marL="457200" marR="0" indent="-326897"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1pPr>
      <a:lvl2pPr marL="914400" marR="0" indent="-326897"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2pPr>
      <a:lvl3pPr marL="1371600" marR="0" indent="-326897"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3pPr>
      <a:lvl4pPr marL="1828800" marR="0" indent="-326897"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4pPr>
      <a:lvl5pPr marL="2286000" marR="0" indent="-326898"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5pPr>
      <a:lvl6pPr marL="2743200" marR="0" indent="-326898"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6pPr>
      <a:lvl7pPr marL="3200400" marR="0" indent="-326898"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7pPr>
      <a:lvl8pPr marL="3657600" marR="0" indent="-326897"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8pPr>
      <a:lvl9pPr marL="4114800" marR="0" indent="-326897" algn="l" defTabSz="914400" rtl="0" latinLnBrk="0">
        <a:lnSpc>
          <a:spcPct val="100000"/>
        </a:lnSpc>
        <a:spcBef>
          <a:spcPts val="3600"/>
        </a:spcBef>
        <a:spcAft>
          <a:spcPts val="0"/>
        </a:spcAft>
        <a:buClr>
          <a:srgbClr val="FFFFFF"/>
        </a:buClr>
        <a:buSzPts val="3600"/>
        <a:buFont typeface="Helvetica"/>
        <a:buChar char="•"/>
        <a:tabLst/>
        <a:defRPr b="0" baseline="0" cap="none" i="0" spc="0" strike="noStrike" sz="3600" u="none">
          <a:solidFill>
            <a:srgbClr val="FFFFFF"/>
          </a:solidFill>
          <a:uFillTx/>
          <a:latin typeface="Short Stack"/>
          <a:ea typeface="Short Stack"/>
          <a:cs typeface="Short Stack"/>
          <a:sym typeface="Short Stack"/>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1pPr>
      <a:lvl2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2pPr>
      <a:lvl3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3pPr>
      <a:lvl4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4pPr>
      <a:lvl5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5pPr>
      <a:lvl6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6pPr>
      <a:lvl7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7pPr>
      <a:lvl8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8pPr>
      <a:lvl9pPr marL="0" marR="0" indent="0" algn="ct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hort Stac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4.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59;p1"/>
          <p:cNvSpPr txBox="1"/>
          <p:nvPr>
            <p:ph type="ctrTitle"/>
          </p:nvPr>
        </p:nvSpPr>
        <p:spPr>
          <a:xfrm>
            <a:off x="1030966" y="4650540"/>
            <a:ext cx="11252983" cy="2540003"/>
          </a:xfrm>
          <a:prstGeom prst="rect">
            <a:avLst/>
          </a:prstGeom>
        </p:spPr>
        <p:txBody>
          <a:bodyPr/>
          <a:lstStyle>
            <a:lvl1pPr>
              <a:defRPr b="1" u="sng">
                <a:latin typeface="Times New Roman"/>
                <a:ea typeface="Times New Roman"/>
                <a:cs typeface="Times New Roman"/>
                <a:sym typeface="Times New Roman"/>
              </a:defRPr>
            </a:lvl1pPr>
          </a:lstStyle>
          <a:p>
            <a:pPr/>
            <a:r>
              <a:t>Smart Water Irrigation System Model </a:t>
            </a:r>
          </a:p>
        </p:txBody>
      </p:sp>
      <p:sp>
        <p:nvSpPr>
          <p:cNvPr id="120" name="Google Shape;60;p1"/>
          <p:cNvSpPr txBox="1"/>
          <p:nvPr>
            <p:ph type="subTitle" sz="quarter" idx="1"/>
          </p:nvPr>
        </p:nvSpPr>
        <p:spPr>
          <a:xfrm>
            <a:off x="945502" y="7465990"/>
            <a:ext cx="5923767" cy="1663702"/>
          </a:xfrm>
          <a:prstGeom prst="rect">
            <a:avLst/>
          </a:prstGeom>
        </p:spPr>
        <p:txBody>
          <a:bodyPr/>
          <a:lstStyle/>
          <a:p>
            <a:pPr marL="0">
              <a:defRPr sz="1800">
                <a:latin typeface="Times New Roman"/>
                <a:ea typeface="Times New Roman"/>
                <a:cs typeface="Times New Roman"/>
                <a:sym typeface="Times New Roman"/>
              </a:defRPr>
            </a:pPr>
            <a:r>
              <a:t>Submitted by-</a:t>
            </a:r>
          </a:p>
          <a:p>
            <a:pPr marL="0">
              <a:defRPr sz="1800">
                <a:latin typeface="Times New Roman"/>
                <a:ea typeface="Times New Roman"/>
                <a:cs typeface="Times New Roman"/>
                <a:sym typeface="Times New Roman"/>
              </a:defRPr>
            </a:pPr>
            <a:r>
              <a:t>Kuldeep Soni                            9917103166</a:t>
            </a:r>
          </a:p>
          <a:p>
            <a:pPr marL="0">
              <a:defRPr sz="1800">
                <a:latin typeface="Times New Roman"/>
                <a:ea typeface="Times New Roman"/>
                <a:cs typeface="Times New Roman"/>
                <a:sym typeface="Times New Roman"/>
              </a:defRPr>
            </a:pPr>
            <a:r>
              <a:t>Abhimanyu Kaushik                 9917103140</a:t>
            </a:r>
          </a:p>
          <a:p>
            <a:pPr marL="0">
              <a:defRPr sz="1800">
                <a:latin typeface="Times New Roman"/>
                <a:ea typeface="Times New Roman"/>
                <a:cs typeface="Times New Roman"/>
                <a:sym typeface="Times New Roman"/>
              </a:defRPr>
            </a:pPr>
            <a:r>
              <a:t>Mani Shrivastava                      9917103137</a:t>
            </a:r>
          </a:p>
          <a:p>
            <a:pPr marL="0">
              <a:defRPr sz="1800">
                <a:latin typeface="Times New Roman"/>
                <a:ea typeface="Times New Roman"/>
                <a:cs typeface="Times New Roman"/>
                <a:sym typeface="Times New Roman"/>
              </a:defRPr>
            </a:pPr>
            <a:r>
              <a:t>Rabab Zaidi                              9917103138</a:t>
            </a:r>
          </a:p>
        </p:txBody>
      </p:sp>
      <p:pic>
        <p:nvPicPr>
          <p:cNvPr id="121" name="Google Shape;61;p1" descr="Google Shape;61;p1"/>
          <p:cNvPicPr>
            <a:picLocks noChangeAspect="1"/>
          </p:cNvPicPr>
          <p:nvPr/>
        </p:nvPicPr>
        <p:blipFill>
          <a:blip r:embed="rId2">
            <a:extLst/>
          </a:blip>
          <a:stretch>
            <a:fillRect/>
          </a:stretch>
        </p:blipFill>
        <p:spPr>
          <a:xfrm>
            <a:off x="8364397" y="1575813"/>
            <a:ext cx="4218063" cy="2562145"/>
          </a:xfrm>
          <a:prstGeom prst="rect">
            <a:avLst/>
          </a:prstGeom>
          <a:ln w="12700">
            <a:miter lim="400000"/>
          </a:ln>
        </p:spPr>
      </p:pic>
      <p:pic>
        <p:nvPicPr>
          <p:cNvPr id="122" name="Google Shape;62;p1" descr="Google Shape;62;p1"/>
          <p:cNvPicPr>
            <a:picLocks noChangeAspect="1"/>
          </p:cNvPicPr>
          <p:nvPr/>
        </p:nvPicPr>
        <p:blipFill>
          <a:blip r:embed="rId3">
            <a:extLst/>
          </a:blip>
          <a:stretch>
            <a:fillRect/>
          </a:stretch>
        </p:blipFill>
        <p:spPr>
          <a:xfrm>
            <a:off x="1911435" y="805001"/>
            <a:ext cx="5923763" cy="3928641"/>
          </a:xfrm>
          <a:prstGeom prst="rect">
            <a:avLst/>
          </a:prstGeom>
          <a:ln w="12700">
            <a:miter lim="400000"/>
          </a:ln>
        </p:spPr>
      </p:pic>
      <p:sp>
        <p:nvSpPr>
          <p:cNvPr id="123" name="Google Shape;63;p1"/>
          <p:cNvSpPr txBox="1"/>
          <p:nvPr/>
        </p:nvSpPr>
        <p:spPr>
          <a:xfrm>
            <a:off x="7876439" y="2786174"/>
            <a:ext cx="446719"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4200">
                <a:latin typeface="Short Stack"/>
                <a:ea typeface="Short Stack"/>
                <a:cs typeface="Short Stack"/>
                <a:sym typeface="Short Stack"/>
              </a:defRPr>
            </a:lvl1pPr>
          </a:lstStyle>
          <a:p>
            <a:pPr/>
            <a:r>
              <a: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3" name="Table"/>
          <p:cNvGraphicFramePr/>
          <p:nvPr/>
        </p:nvGraphicFramePr>
        <p:xfrm>
          <a:off x="1585598" y="3185981"/>
          <a:ext cx="10069310" cy="3061603"/>
        </p:xfrm>
        <a:graphic xmlns:a="http://schemas.openxmlformats.org/drawingml/2006/main">
          <a:graphicData uri="http://schemas.openxmlformats.org/drawingml/2006/table">
            <a:tbl>
              <a:tblPr firstCol="1" firstRow="1" lastCol="0" lastRow="0" bandCol="0" bandRow="0" rtl="0">
                <a:tableStyleId>{2708684C-4D16-4618-839F-0558EEFCDFE6}</a:tableStyleId>
              </a:tblPr>
              <a:tblGrid>
                <a:gridCol w="4366930"/>
                <a:gridCol w="1966856"/>
                <a:gridCol w="1861410"/>
                <a:gridCol w="1861410"/>
              </a:tblGrid>
              <a:tr h="2469827">
                <a:tc>
                  <a:txBody>
                    <a:bodyPr/>
                    <a:lstStyle/>
                    <a:p>
                      <a:pPr algn="l">
                        <a:defRPr b="0">
                          <a:solidFill>
                            <a:srgbClr val="000000"/>
                          </a:solidFill>
                        </a:defRPr>
                      </a:pPr>
                      <a:r>
                        <a:rPr b="1" sz="2800">
                          <a:latin typeface="Calibri"/>
                          <a:ea typeface="Calibri"/>
                          <a:cs typeface="Calibri"/>
                          <a:sym typeface="Calibri"/>
                        </a:rPr>
                        <a:t>Machine Learning Technique </a:t>
                      </a:r>
                    </a:p>
                  </a:txBody>
                  <a:tcPr marL="0" marR="0" marT="0" marB="0" anchor="t" anchorCtr="0" horzOverflow="overflow">
                    <a:lnL w="12700">
                      <a:solidFill>
                        <a:srgbClr val="000000"/>
                      </a:solidFill>
                    </a:lnL>
                    <a:lnR w="12700">
                      <a:solidFill>
                        <a:srgbClr val="000000"/>
                      </a:solidFill>
                    </a:lnR>
                    <a:lnT w="12700">
                      <a:solidFill>
                        <a:srgbClr val="000000"/>
                      </a:solidFill>
                    </a:lnT>
                    <a:lnB w="25400">
                      <a:solidFill>
                        <a:srgbClr val="000000"/>
                      </a:solidFill>
                    </a:lnB>
                  </a:tcPr>
                </a:tc>
                <a:tc>
                  <a:txBody>
                    <a:bodyPr/>
                    <a:lstStyle/>
                    <a:p>
                      <a:pPr algn="l">
                        <a:defRPr b="0">
                          <a:solidFill>
                            <a:srgbClr val="000000"/>
                          </a:solidFill>
                        </a:defRPr>
                      </a:pPr>
                      <a:r>
                        <a:rPr b="1" sz="2800">
                          <a:latin typeface="Calibri"/>
                          <a:ea typeface="Calibri"/>
                          <a:cs typeface="Calibri"/>
                          <a:sym typeface="Calibri"/>
                        </a:rPr>
                        <a:t>Logistic Regression </a:t>
                      </a:r>
                    </a:p>
                  </a:txBody>
                  <a:tcPr marL="0" marR="0" marT="0" marB="0" anchor="t" anchorCtr="0" horzOverflow="overflow">
                    <a:lnL w="12700">
                      <a:solidFill>
                        <a:srgbClr val="000000"/>
                      </a:solidFill>
                    </a:lnL>
                    <a:lnR w="12700">
                      <a:solidFill>
                        <a:srgbClr val="000000"/>
                      </a:solidFill>
                    </a:lnR>
                    <a:lnT w="12700">
                      <a:solidFill>
                        <a:srgbClr val="000000"/>
                      </a:solidFill>
                    </a:lnT>
                    <a:lnB w="25400">
                      <a:solidFill>
                        <a:srgbClr val="000000"/>
                      </a:solidFill>
                    </a:lnB>
                  </a:tcPr>
                </a:tc>
                <a:tc>
                  <a:txBody>
                    <a:bodyPr/>
                    <a:lstStyle/>
                    <a:p>
                      <a:pPr algn="l">
                        <a:defRPr b="0">
                          <a:solidFill>
                            <a:srgbClr val="000000"/>
                          </a:solidFill>
                        </a:defRPr>
                      </a:pPr>
                      <a:r>
                        <a:rPr b="1" sz="2800">
                          <a:latin typeface="Calibri"/>
                          <a:ea typeface="Calibri"/>
                          <a:cs typeface="Calibri"/>
                          <a:sym typeface="Calibri"/>
                        </a:rPr>
                        <a:t>K  Nearest neighbour (KNN)</a:t>
                      </a:r>
                    </a:p>
                  </a:txBody>
                  <a:tcPr marL="0" marR="0" marT="0" marB="0" anchor="t" anchorCtr="0" horzOverflow="overflow">
                    <a:lnL w="12700">
                      <a:solidFill>
                        <a:srgbClr val="000000"/>
                      </a:solidFill>
                    </a:lnL>
                    <a:lnR w="12700">
                      <a:solidFill>
                        <a:srgbClr val="000000"/>
                      </a:solidFill>
                    </a:lnR>
                    <a:lnT w="12700">
                      <a:solidFill>
                        <a:srgbClr val="000000"/>
                      </a:solidFill>
                    </a:lnT>
                    <a:lnB w="25400">
                      <a:solidFill>
                        <a:srgbClr val="000000"/>
                      </a:solidFill>
                    </a:lnB>
                  </a:tcPr>
                </a:tc>
                <a:tc>
                  <a:txBody>
                    <a:bodyPr/>
                    <a:lstStyle/>
                    <a:p>
                      <a:pPr algn="l">
                        <a:defRPr b="0">
                          <a:solidFill>
                            <a:srgbClr val="000000"/>
                          </a:solidFill>
                        </a:defRPr>
                      </a:pPr>
                      <a:r>
                        <a:rPr b="1" sz="2800">
                          <a:latin typeface="Calibri"/>
                          <a:ea typeface="Calibri"/>
                          <a:cs typeface="Calibri"/>
                          <a:sym typeface="Calibri"/>
                        </a:rPr>
                        <a:t>Support Vector Machine (SVM)</a:t>
                      </a:r>
                    </a:p>
                  </a:txBody>
                  <a:tcPr marL="0" marR="0" marT="0" marB="0" anchor="t" anchorCtr="0" horzOverflow="overflow">
                    <a:lnL w="12700">
                      <a:solidFill>
                        <a:srgbClr val="000000"/>
                      </a:solidFill>
                    </a:lnL>
                    <a:lnR w="12700">
                      <a:solidFill>
                        <a:srgbClr val="000000"/>
                      </a:solidFill>
                    </a:lnR>
                    <a:lnT w="12700">
                      <a:solidFill>
                        <a:srgbClr val="000000"/>
                      </a:solidFill>
                    </a:lnT>
                    <a:lnB w="25400">
                      <a:solidFill>
                        <a:srgbClr val="000000"/>
                      </a:solidFill>
                    </a:lnB>
                  </a:tcPr>
                </a:tc>
              </a:tr>
              <a:tr h="601405">
                <a:tc>
                  <a:txBody>
                    <a:bodyPr/>
                    <a:lstStyle/>
                    <a:p>
                      <a:pPr algn="l">
                        <a:defRPr b="0">
                          <a:solidFill>
                            <a:srgbClr val="000000"/>
                          </a:solidFill>
                        </a:defRPr>
                      </a:pPr>
                      <a:r>
                        <a:rPr b="1" sz="2800">
                          <a:latin typeface="Calibri"/>
                          <a:ea typeface="Calibri"/>
                          <a:cs typeface="Calibri"/>
                          <a:sym typeface="Calibri"/>
                        </a:rPr>
                        <a:t>Accuracy</a:t>
                      </a:r>
                    </a:p>
                  </a:txBody>
                  <a:tcPr marL="0" marR="0" marT="0" marB="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a:solidFill>
                            <a:srgbClr val="000000"/>
                          </a:solidFill>
                        </a:defRPr>
                      </a:pPr>
                      <a:r>
                        <a:rPr sz="2800">
                          <a:latin typeface="Calibri"/>
                          <a:ea typeface="Calibri"/>
                          <a:cs typeface="Calibri"/>
                          <a:sym typeface="Calibri"/>
                        </a:rPr>
                        <a:t>76.46%</a:t>
                      </a:r>
                    </a:p>
                  </a:txBody>
                  <a:tcPr marL="0" marR="0" marT="0" marB="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a:solidFill>
                            <a:srgbClr val="000000"/>
                          </a:solidFill>
                        </a:defRPr>
                      </a:pPr>
                      <a:r>
                        <a:rPr sz="2800">
                          <a:latin typeface="Calibri"/>
                          <a:ea typeface="Calibri"/>
                          <a:cs typeface="Calibri"/>
                          <a:sym typeface="Calibri"/>
                        </a:rPr>
                        <a:t>66.66%</a:t>
                      </a:r>
                    </a:p>
                  </a:txBody>
                  <a:tcPr marL="0" marR="0" marT="0" marB="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a:solidFill>
                            <a:srgbClr val="000000"/>
                          </a:solidFill>
                        </a:defRPr>
                      </a:pPr>
                      <a:r>
                        <a:rPr sz="2800">
                          <a:latin typeface="Calibri"/>
                          <a:ea typeface="Calibri"/>
                          <a:cs typeface="Calibri"/>
                          <a:sym typeface="Calibri"/>
                        </a:rPr>
                        <a:t>78.88%</a:t>
                      </a:r>
                    </a:p>
                  </a:txBody>
                  <a:tcPr marL="0" marR="0" marT="0" marB="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r>
            </a:tbl>
          </a:graphicData>
        </a:graphic>
      </p:graphicFrame>
      <p:sp>
        <p:nvSpPr>
          <p:cNvPr id="164" name="ACCURACY"/>
          <p:cNvSpPr txBox="1"/>
          <p:nvPr/>
        </p:nvSpPr>
        <p:spPr>
          <a:xfrm>
            <a:off x="5039611" y="1096327"/>
            <a:ext cx="3148584" cy="6167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400">
                <a:solidFill>
                  <a:schemeClr val="accent2">
                    <a:satOff val="-30649"/>
                    <a:lumOff val="-14235"/>
                  </a:schemeClr>
                </a:solidFill>
              </a:defRPr>
            </a:lvl1pPr>
          </a:lstStyle>
          <a:p>
            <a:pPr/>
            <a:r>
              <a:t>ACCURACY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31;p10"/>
          <p:cNvSpPr txBox="1"/>
          <p:nvPr>
            <p:ph type="title"/>
          </p:nvPr>
        </p:nvSpPr>
        <p:spPr>
          <a:xfrm>
            <a:off x="1269999" y="596850"/>
            <a:ext cx="10464801" cy="1752700"/>
          </a:xfrm>
          <a:prstGeom prst="rect">
            <a:avLst/>
          </a:prstGeom>
        </p:spPr>
        <p:txBody>
          <a:bodyPr/>
          <a:lstStyle>
            <a:lvl1pPr>
              <a:defRPr sz="4400">
                <a:solidFill>
                  <a:schemeClr val="accent2"/>
                </a:solidFill>
                <a:latin typeface="Times New Roman"/>
                <a:ea typeface="Times New Roman"/>
                <a:cs typeface="Times New Roman"/>
                <a:sym typeface="Times New Roman"/>
              </a:defRPr>
            </a:lvl1pPr>
          </a:lstStyle>
          <a:p>
            <a:pPr/>
            <a:r>
              <a:t>Conclusion</a:t>
            </a:r>
          </a:p>
        </p:txBody>
      </p:sp>
      <p:sp>
        <p:nvSpPr>
          <p:cNvPr id="167" name="Google Shape;132;p10"/>
          <p:cNvSpPr txBox="1"/>
          <p:nvPr>
            <p:ph type="body" idx="1"/>
          </p:nvPr>
        </p:nvSpPr>
        <p:spPr>
          <a:xfrm>
            <a:off x="1270000" y="2631313"/>
            <a:ext cx="10464801" cy="5740402"/>
          </a:xfrm>
          <a:prstGeom prst="rect">
            <a:avLst/>
          </a:prstGeom>
        </p:spPr>
        <p:txBody>
          <a:bodyPr/>
          <a:lstStyle/>
          <a:p>
            <a:pPr indent="-457200" algn="just">
              <a:spcBef>
                <a:spcPts val="0"/>
              </a:spcBef>
              <a:buSzPts val="2800"/>
              <a:buFont typeface="Times New Roman"/>
              <a:defRPr sz="2800">
                <a:latin typeface="Times New Roman"/>
                <a:ea typeface="Times New Roman"/>
                <a:cs typeface="Times New Roman"/>
                <a:sym typeface="Times New Roman"/>
              </a:defRPr>
            </a:pPr>
            <a:r>
              <a:t>The automated irrigation system has been designed and implemented in this paper. </a:t>
            </a:r>
          </a:p>
          <a:p>
            <a:pPr indent="-457200" algn="just">
              <a:spcBef>
                <a:spcPts val="2800"/>
              </a:spcBef>
              <a:buSzPts val="2800"/>
              <a:buFont typeface="Times New Roman"/>
              <a:defRPr sz="2800">
                <a:latin typeface="Times New Roman"/>
                <a:ea typeface="Times New Roman"/>
                <a:cs typeface="Times New Roman"/>
                <a:sym typeface="Times New Roman"/>
              </a:defRPr>
            </a:pPr>
            <a:r>
              <a:t>The system developed is beneficial and works in cost effective manner. It reduces the water consumption to a greater extent.</a:t>
            </a:r>
          </a:p>
          <a:p>
            <a:pPr indent="-457200" algn="just">
              <a:spcBef>
                <a:spcPts val="2800"/>
              </a:spcBef>
              <a:buSzPts val="2800"/>
              <a:buFont typeface="Times New Roman"/>
              <a:defRPr sz="2800">
                <a:latin typeface="Times New Roman"/>
                <a:ea typeface="Times New Roman"/>
                <a:cs typeface="Times New Roman"/>
                <a:sym typeface="Times New Roman"/>
              </a:defRPr>
            </a:pPr>
            <a:r>
              <a:t> It needs minimal maintenance .The power consumption has been reduced very much. </a:t>
            </a:r>
          </a:p>
          <a:p>
            <a:pPr indent="-457200" algn="just">
              <a:spcBef>
                <a:spcPts val="2800"/>
              </a:spcBef>
              <a:buSzPts val="2800"/>
              <a:buFont typeface="Times New Roman"/>
              <a:defRPr sz="2800">
                <a:latin typeface="Times New Roman"/>
                <a:ea typeface="Times New Roman"/>
                <a:cs typeface="Times New Roman"/>
                <a:sym typeface="Times New Roman"/>
              </a:defRPr>
            </a:pPr>
            <a:r>
              <a:t>The system can be used in green houses. </a:t>
            </a:r>
          </a:p>
          <a:p>
            <a:pPr indent="-457200" algn="just">
              <a:spcBef>
                <a:spcPts val="2800"/>
              </a:spcBef>
              <a:buSzPts val="2800"/>
              <a:buFont typeface="Times New Roman"/>
              <a:defRPr sz="2800">
                <a:latin typeface="Times New Roman"/>
                <a:ea typeface="Times New Roman"/>
                <a:cs typeface="Times New Roman"/>
                <a:sym typeface="Times New Roman"/>
              </a:defRPr>
            </a:pPr>
            <a:r>
              <a:t>The System is very useful in areas where water scarcity is major problem .The crop productivity increases and the wastage of crops is very much reduced using this irrigation system.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Google Shape;137;p11" descr="Google Shape;137;p11"/>
          <p:cNvPicPr>
            <a:picLocks noChangeAspect="1"/>
          </p:cNvPicPr>
          <p:nvPr/>
        </p:nvPicPr>
        <p:blipFill>
          <a:blip r:embed="rId2">
            <a:extLst/>
          </a:blip>
          <a:stretch>
            <a:fillRect/>
          </a:stretch>
        </p:blipFill>
        <p:spPr>
          <a:xfrm>
            <a:off x="1800049" y="949842"/>
            <a:ext cx="9404702" cy="5872716"/>
          </a:xfrm>
          <a:prstGeom prst="rect">
            <a:avLst/>
          </a:prstGeom>
          <a:ln w="12700">
            <a:miter lim="400000"/>
          </a:ln>
        </p:spPr>
      </p:pic>
      <p:sp>
        <p:nvSpPr>
          <p:cNvPr id="170" name="Google Shape;138;p11"/>
          <p:cNvSpPr txBox="1"/>
          <p:nvPr/>
        </p:nvSpPr>
        <p:spPr>
          <a:xfrm>
            <a:off x="5297187" y="7253302"/>
            <a:ext cx="2410423" cy="688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4200">
                <a:latin typeface="Times New Roman"/>
                <a:ea typeface="Times New Roman"/>
                <a:cs typeface="Times New Roman"/>
                <a:sym typeface="Times New Roman"/>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68;p2"/>
          <p:cNvSpPr txBox="1"/>
          <p:nvPr>
            <p:ph type="title"/>
          </p:nvPr>
        </p:nvSpPr>
        <p:spPr>
          <a:xfrm>
            <a:off x="1372115" y="565137"/>
            <a:ext cx="10464801" cy="1205016"/>
          </a:xfrm>
          <a:prstGeom prst="rect">
            <a:avLst/>
          </a:prstGeom>
        </p:spPr>
        <p:txBody>
          <a:bodyPr/>
          <a:lstStyle>
            <a:lvl1pPr>
              <a:defRPr b="1" sz="4300">
                <a:solidFill>
                  <a:srgbClr val="23FF14"/>
                </a:solidFill>
                <a:latin typeface="Times New Roman"/>
                <a:ea typeface="Times New Roman"/>
                <a:cs typeface="Times New Roman"/>
                <a:sym typeface="Times New Roman"/>
              </a:defRPr>
            </a:lvl1pPr>
          </a:lstStyle>
          <a:p>
            <a:pPr/>
            <a:r>
              <a:t>Smart Water Irrigation System Model</a:t>
            </a:r>
          </a:p>
        </p:txBody>
      </p:sp>
      <p:pic>
        <p:nvPicPr>
          <p:cNvPr id="126" name="Google Shape;69;p2" descr="Google Shape;69;p2"/>
          <p:cNvPicPr>
            <a:picLocks noChangeAspect="1"/>
          </p:cNvPicPr>
          <p:nvPr/>
        </p:nvPicPr>
        <p:blipFill>
          <a:blip r:embed="rId2">
            <a:extLst/>
          </a:blip>
          <a:stretch>
            <a:fillRect/>
          </a:stretch>
        </p:blipFill>
        <p:spPr>
          <a:xfrm>
            <a:off x="3870107" y="2254941"/>
            <a:ext cx="5264587" cy="643971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74;p3"/>
          <p:cNvSpPr txBox="1"/>
          <p:nvPr/>
        </p:nvSpPr>
        <p:spPr>
          <a:xfrm>
            <a:off x="1266696" y="1112840"/>
            <a:ext cx="1210793" cy="688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4200">
                <a:solidFill>
                  <a:schemeClr val="accent2"/>
                </a:solidFill>
                <a:latin typeface="Times New Roman"/>
                <a:ea typeface="Times New Roman"/>
                <a:cs typeface="Times New Roman"/>
                <a:sym typeface="Times New Roman"/>
              </a:defRPr>
            </a:lvl1pPr>
          </a:lstStyle>
          <a:p>
            <a:pPr/>
            <a:r>
              <a:t>Aim:</a:t>
            </a:r>
          </a:p>
        </p:txBody>
      </p:sp>
      <p:pic>
        <p:nvPicPr>
          <p:cNvPr id="129" name="Google Shape;75;p3" descr="Google Shape;75;p3"/>
          <p:cNvPicPr>
            <a:picLocks noChangeAspect="1"/>
          </p:cNvPicPr>
          <p:nvPr/>
        </p:nvPicPr>
        <p:blipFill>
          <a:blip r:embed="rId2">
            <a:extLst/>
          </a:blip>
          <a:stretch>
            <a:fillRect/>
          </a:stretch>
        </p:blipFill>
        <p:spPr>
          <a:xfrm>
            <a:off x="1157580" y="6279505"/>
            <a:ext cx="4048310" cy="2459035"/>
          </a:xfrm>
          <a:prstGeom prst="rect">
            <a:avLst/>
          </a:prstGeom>
          <a:ln w="12700">
            <a:miter lim="400000"/>
          </a:ln>
        </p:spPr>
      </p:pic>
      <p:sp>
        <p:nvSpPr>
          <p:cNvPr id="130" name="Google Shape;76;p3"/>
          <p:cNvSpPr txBox="1"/>
          <p:nvPr/>
        </p:nvSpPr>
        <p:spPr>
          <a:xfrm>
            <a:off x="2958376" y="5469507"/>
            <a:ext cx="446719"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4200">
                <a:latin typeface="Short Stack"/>
                <a:ea typeface="Short Stack"/>
                <a:cs typeface="Short Stack"/>
                <a:sym typeface="Short Stack"/>
              </a:defRPr>
            </a:lvl1pPr>
          </a:lstStyle>
          <a:p>
            <a:pPr/>
            <a:r>
              <a:t>+</a:t>
            </a:r>
          </a:p>
        </p:txBody>
      </p:sp>
      <p:sp>
        <p:nvSpPr>
          <p:cNvPr id="131" name="Google Shape;77;p3"/>
          <p:cNvSpPr txBox="1"/>
          <p:nvPr/>
        </p:nvSpPr>
        <p:spPr>
          <a:xfrm>
            <a:off x="5516059" y="5168785"/>
            <a:ext cx="475010"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4200">
                <a:latin typeface="Short Stack"/>
                <a:ea typeface="Short Stack"/>
                <a:cs typeface="Short Stack"/>
                <a:sym typeface="Short Stack"/>
              </a:defRPr>
            </a:lvl1pPr>
          </a:lstStyle>
          <a:p>
            <a:pPr/>
            <a:r>
              <a:t>=</a:t>
            </a:r>
          </a:p>
        </p:txBody>
      </p:sp>
      <p:pic>
        <p:nvPicPr>
          <p:cNvPr id="132" name="Google Shape;78;p3" descr="Google Shape;78;p3"/>
          <p:cNvPicPr>
            <a:picLocks noChangeAspect="1"/>
          </p:cNvPicPr>
          <p:nvPr/>
        </p:nvPicPr>
        <p:blipFill>
          <a:blip r:embed="rId3">
            <a:extLst/>
          </a:blip>
          <a:stretch>
            <a:fillRect/>
          </a:stretch>
        </p:blipFill>
        <p:spPr>
          <a:xfrm>
            <a:off x="1312363" y="2755321"/>
            <a:ext cx="3738743" cy="2479534"/>
          </a:xfrm>
          <a:prstGeom prst="rect">
            <a:avLst/>
          </a:prstGeom>
          <a:ln w="12700">
            <a:miter lim="400000"/>
          </a:ln>
        </p:spPr>
      </p:pic>
      <p:pic>
        <p:nvPicPr>
          <p:cNvPr id="133" name="Google Shape;79;p3" descr="Google Shape;79;p3"/>
          <p:cNvPicPr>
            <a:picLocks noChangeAspect="1"/>
          </p:cNvPicPr>
          <p:nvPr/>
        </p:nvPicPr>
        <p:blipFill>
          <a:blip r:embed="rId4">
            <a:extLst/>
          </a:blip>
          <a:stretch>
            <a:fillRect/>
          </a:stretch>
        </p:blipFill>
        <p:spPr>
          <a:xfrm>
            <a:off x="6154358" y="3188715"/>
            <a:ext cx="6454567" cy="429973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84;p4"/>
          <p:cNvSpPr txBox="1"/>
          <p:nvPr>
            <p:ph type="title"/>
          </p:nvPr>
        </p:nvSpPr>
        <p:spPr>
          <a:xfrm>
            <a:off x="1269999" y="565137"/>
            <a:ext cx="10464801" cy="1389837"/>
          </a:xfrm>
          <a:prstGeom prst="rect">
            <a:avLst/>
          </a:prstGeom>
        </p:spPr>
        <p:txBody>
          <a:bodyPr/>
          <a:lstStyle>
            <a:lvl1pPr>
              <a:defRPr sz="4500">
                <a:solidFill>
                  <a:schemeClr val="accent2"/>
                </a:solidFill>
                <a:latin typeface="Times New Roman"/>
                <a:ea typeface="Times New Roman"/>
                <a:cs typeface="Times New Roman"/>
                <a:sym typeface="Times New Roman"/>
              </a:defRPr>
            </a:lvl1pPr>
          </a:lstStyle>
          <a:p>
            <a:pPr/>
            <a:r>
              <a:t>Problem Statement</a:t>
            </a:r>
          </a:p>
        </p:txBody>
      </p:sp>
      <p:sp>
        <p:nvSpPr>
          <p:cNvPr id="136" name="Google Shape;85;p4"/>
          <p:cNvSpPr txBox="1"/>
          <p:nvPr>
            <p:ph type="body" idx="1"/>
          </p:nvPr>
        </p:nvSpPr>
        <p:spPr>
          <a:xfrm>
            <a:off x="1519612" y="1994801"/>
            <a:ext cx="10464801" cy="6857075"/>
          </a:xfrm>
          <a:prstGeom prst="rect">
            <a:avLst/>
          </a:prstGeom>
        </p:spPr>
        <p:txBody>
          <a:bodyPr/>
          <a:lstStyle/>
          <a:p>
            <a:pPr marL="0" indent="0" algn="just">
              <a:spcBef>
                <a:spcPts val="0"/>
              </a:spcBef>
              <a:buSzTx/>
              <a:buNone/>
              <a:defRPr sz="2900">
                <a:latin typeface="Times New Roman"/>
                <a:ea typeface="Times New Roman"/>
                <a:cs typeface="Times New Roman"/>
                <a:sym typeface="Times New Roman"/>
              </a:defRPr>
            </a:pPr>
            <a:r>
              <a:t>In India, agriculture sector is the largest sector to its economy. Our work basically is focused on eradicating the problems faced by the farmers due to irrigation of the fields like-</a:t>
            </a:r>
          </a:p>
          <a:p>
            <a:pPr marL="474344" indent="-474344" algn="just">
              <a:spcBef>
                <a:spcPts val="2900"/>
              </a:spcBef>
              <a:buSzPts val="2900"/>
              <a:buFont typeface="Times New Roman"/>
              <a:defRPr sz="2900">
                <a:latin typeface="Times New Roman"/>
                <a:ea typeface="Times New Roman"/>
                <a:cs typeface="Times New Roman"/>
                <a:sym typeface="Times New Roman"/>
              </a:defRPr>
            </a:pPr>
            <a:r>
              <a:t>Lack of rain</a:t>
            </a:r>
          </a:p>
          <a:p>
            <a:pPr marL="474344" indent="-474344" algn="just">
              <a:spcBef>
                <a:spcPts val="2900"/>
              </a:spcBef>
              <a:buSzPts val="2900"/>
              <a:buFont typeface="Times New Roman"/>
              <a:defRPr sz="2900">
                <a:latin typeface="Times New Roman"/>
                <a:ea typeface="Times New Roman"/>
                <a:cs typeface="Times New Roman"/>
                <a:sym typeface="Times New Roman"/>
              </a:defRPr>
            </a:pPr>
            <a:r>
              <a:t>Over watering which is harmful for the crop</a:t>
            </a:r>
          </a:p>
          <a:p>
            <a:pPr marL="474344" indent="-474344" algn="just">
              <a:spcBef>
                <a:spcPts val="2900"/>
              </a:spcBef>
              <a:buSzPts val="2900"/>
              <a:buFont typeface="Times New Roman"/>
              <a:defRPr sz="2900">
                <a:latin typeface="Times New Roman"/>
                <a:ea typeface="Times New Roman"/>
                <a:cs typeface="Times New Roman"/>
                <a:sym typeface="Times New Roman"/>
              </a:defRPr>
            </a:pPr>
            <a:r>
              <a:t>How to schedule the process of irrigation</a:t>
            </a:r>
          </a:p>
          <a:p>
            <a:pPr marL="0" indent="0" algn="just">
              <a:spcBef>
                <a:spcPts val="2900"/>
              </a:spcBef>
              <a:buSzTx/>
              <a:buNone/>
              <a:defRPr sz="2900">
                <a:latin typeface="Times New Roman"/>
                <a:ea typeface="Times New Roman"/>
                <a:cs typeface="Times New Roman"/>
                <a:sym typeface="Times New Roman"/>
              </a:defRPr>
            </a:pPr>
            <a:r>
              <a:t>To deal with these problems we came up with this project idea in which our main aim is to focus on minimizing the workload and maximizing the crop productivity by building a smart irrigation system which senses data from the surroundings such as soil moisture, humidity and rainfall and decide for itself if the field required to be irrigated or not.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90;p5"/>
          <p:cNvSpPr txBox="1"/>
          <p:nvPr>
            <p:ph type="title"/>
          </p:nvPr>
        </p:nvSpPr>
        <p:spPr>
          <a:xfrm>
            <a:off x="1661115" y="315525"/>
            <a:ext cx="9453727" cy="2540001"/>
          </a:xfrm>
          <a:prstGeom prst="rect">
            <a:avLst/>
          </a:prstGeom>
        </p:spPr>
        <p:txBody>
          <a:bodyPr/>
          <a:lstStyle>
            <a:lvl1pPr>
              <a:defRPr sz="4400">
                <a:solidFill>
                  <a:schemeClr val="accent2"/>
                </a:solidFill>
                <a:latin typeface="Times New Roman"/>
                <a:ea typeface="Times New Roman"/>
                <a:cs typeface="Times New Roman"/>
                <a:sym typeface="Times New Roman"/>
              </a:defRPr>
            </a:lvl1pPr>
          </a:lstStyle>
          <a:p>
            <a:pPr/>
            <a:r>
              <a:t>Why Do we need Smart Water Irrigation System?</a:t>
            </a:r>
          </a:p>
        </p:txBody>
      </p:sp>
      <p:sp>
        <p:nvSpPr>
          <p:cNvPr id="139" name="Google Shape;91;p5"/>
          <p:cNvSpPr txBox="1"/>
          <p:nvPr>
            <p:ph type="body" idx="1"/>
          </p:nvPr>
        </p:nvSpPr>
        <p:spPr>
          <a:prstGeom prst="rect">
            <a:avLst/>
          </a:prstGeom>
        </p:spPr>
        <p:txBody>
          <a:bodyPr/>
          <a:lstStyle/>
          <a:p>
            <a:pPr marL="451484" indent="-451484" algn="just">
              <a:spcBef>
                <a:spcPts val="0"/>
              </a:spcBef>
              <a:buSzPts val="2800"/>
              <a:buFont typeface="Times New Roman"/>
              <a:defRPr sz="2800">
                <a:latin typeface="Times New Roman"/>
                <a:ea typeface="Times New Roman"/>
                <a:cs typeface="Times New Roman"/>
                <a:sym typeface="Times New Roman"/>
              </a:defRPr>
            </a:pPr>
            <a:r>
              <a:t>In India, agriculture sector is the largest sector to its economy, but when it comes to technology we find that it is still very deficient. This is because of the high cost it takes then the presently used conventional methods.</a:t>
            </a:r>
          </a:p>
          <a:p>
            <a:pPr marL="451484" indent="-451484" algn="just">
              <a:spcBef>
                <a:spcPts val="2800"/>
              </a:spcBef>
              <a:buSzPts val="2800"/>
              <a:buFont typeface="Times New Roman"/>
              <a:defRPr sz="2800">
                <a:latin typeface="Times New Roman"/>
                <a:ea typeface="Times New Roman"/>
                <a:cs typeface="Times New Roman"/>
                <a:sym typeface="Times New Roman"/>
              </a:defRPr>
            </a:pPr>
            <a:r>
              <a:t>Now a day’s there is huge enhancement in technology which plays a vital impact on various fields like healthcare, education, etc. The problem with Agriculture is that most farmers are unable to afford these technology from big brands due to their large price marks.</a:t>
            </a:r>
          </a:p>
          <a:p>
            <a:pPr marL="451484" indent="-451484" algn="just">
              <a:spcBef>
                <a:spcPts val="2800"/>
              </a:spcBef>
              <a:buSzPts val="2800"/>
              <a:buFont typeface="Times New Roman"/>
              <a:defRPr sz="2800">
                <a:latin typeface="Times New Roman"/>
                <a:ea typeface="Times New Roman"/>
                <a:cs typeface="Times New Roman"/>
                <a:sym typeface="Times New Roman"/>
              </a:defRPr>
            </a:pPr>
            <a:r>
              <a:t>This result into a devastating fact that most of the irrigation systems are operated manually. This is a risky method as it may give rise to problems of wasting water, over watering, lack of watering.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96;p6"/>
          <p:cNvSpPr txBox="1"/>
          <p:nvPr/>
        </p:nvSpPr>
        <p:spPr>
          <a:xfrm>
            <a:off x="638535" y="1024248"/>
            <a:ext cx="12023519" cy="7255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20000"/>
              </a:lnSpc>
              <a:defRPr sz="4400">
                <a:solidFill>
                  <a:schemeClr val="accent2"/>
                </a:solidFill>
                <a:latin typeface="Times New Roman"/>
                <a:ea typeface="Times New Roman"/>
                <a:cs typeface="Times New Roman"/>
                <a:sym typeface="Times New Roman"/>
              </a:defRPr>
            </a:lvl1pPr>
          </a:lstStyle>
          <a:p>
            <a:pPr/>
            <a:r>
              <a:t>Reason to choose KNN, SVM &amp; Logistic regression</a:t>
            </a:r>
          </a:p>
        </p:txBody>
      </p:sp>
      <p:sp>
        <p:nvSpPr>
          <p:cNvPr id="142" name="Google Shape;97;p6"/>
          <p:cNvSpPr txBox="1"/>
          <p:nvPr/>
        </p:nvSpPr>
        <p:spPr>
          <a:xfrm>
            <a:off x="728473" y="3064645"/>
            <a:ext cx="11547855" cy="48548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40631" indent="-240631" algn="just">
              <a:lnSpc>
                <a:spcPct val="120000"/>
              </a:lnSpc>
              <a:buClr>
                <a:srgbClr val="FFFFFF"/>
              </a:buClr>
              <a:buSzPts val="2800"/>
              <a:buFont typeface="Times New Roman"/>
              <a:buChar char="•"/>
              <a:defRPr sz="2800">
                <a:latin typeface="Times New Roman"/>
                <a:ea typeface="Times New Roman"/>
                <a:cs typeface="Times New Roman"/>
                <a:sym typeface="Times New Roman"/>
              </a:defRPr>
            </a:pPr>
            <a:r>
              <a:t>These models are capable of producing accurate and robust classification results, even when input data are non-monotone and non-linearly separable. So they can help to evaluate more relevant information in a convenient way. </a:t>
            </a:r>
            <a:endParaRPr>
              <a:solidFill>
                <a:srgbClr val="000000"/>
              </a:solidFill>
            </a:endParaRPr>
          </a:p>
          <a:p>
            <a:pPr marL="62831" indent="114968" algn="just">
              <a:lnSpc>
                <a:spcPct val="120000"/>
              </a:lnSpc>
              <a:defRPr>
                <a:solidFill>
                  <a:srgbClr val="000000"/>
                </a:solidFill>
              </a:defRPr>
            </a:pPr>
            <a:endParaRPr sz="2800">
              <a:latin typeface="Times New Roman"/>
              <a:ea typeface="Times New Roman"/>
              <a:cs typeface="Times New Roman"/>
              <a:sym typeface="Times New Roman"/>
            </a:endParaRPr>
          </a:p>
          <a:p>
            <a:pPr marL="240631" indent="-240631" algn="just">
              <a:lnSpc>
                <a:spcPct val="120000"/>
              </a:lnSpc>
              <a:buClr>
                <a:srgbClr val="FFFFFF"/>
              </a:buClr>
              <a:buSzPts val="2800"/>
              <a:buFont typeface="Times New Roman"/>
              <a:buChar char="•"/>
              <a:defRPr sz="2800">
                <a:latin typeface="Times New Roman"/>
                <a:ea typeface="Times New Roman"/>
                <a:cs typeface="Times New Roman"/>
                <a:sym typeface="Times New Roman"/>
              </a:defRPr>
            </a:pPr>
            <a:r>
              <a:t>By properly setting the value of C-regularisation parameter one can easily suppress the outliers and hence they are robust to noise. </a:t>
            </a:r>
            <a:endParaRPr>
              <a:solidFill>
                <a:srgbClr val="000000"/>
              </a:solidFill>
            </a:endParaRPr>
          </a:p>
          <a:p>
            <a:pPr marL="62831" indent="114968" algn="just">
              <a:lnSpc>
                <a:spcPct val="120000"/>
              </a:lnSpc>
              <a:defRPr>
                <a:solidFill>
                  <a:srgbClr val="000000"/>
                </a:solidFill>
              </a:defRPr>
            </a:pPr>
            <a:endParaRPr sz="2800">
              <a:latin typeface="Times New Roman"/>
              <a:ea typeface="Times New Roman"/>
              <a:cs typeface="Times New Roman"/>
              <a:sym typeface="Times New Roman"/>
            </a:endParaRPr>
          </a:p>
          <a:p>
            <a:pPr marL="240631" indent="-240631" algn="just">
              <a:lnSpc>
                <a:spcPct val="120000"/>
              </a:lnSpc>
              <a:buClr>
                <a:srgbClr val="FFFFFF"/>
              </a:buClr>
              <a:buSzPts val="2800"/>
              <a:buFont typeface="Times New Roman"/>
              <a:buChar char="•"/>
              <a:defRPr sz="2800">
                <a:latin typeface="Times New Roman"/>
                <a:ea typeface="Times New Roman"/>
                <a:cs typeface="Times New Roman"/>
                <a:sym typeface="Times New Roman"/>
              </a:defRPr>
            </a:pPr>
            <a:r>
              <a:t>With some key actual training vectors embedded in the models as support vectors, the SVM has the potential to trace back historical events so that future predictions can be improved with the lessons learnt from the past.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02;p7"/>
          <p:cNvSpPr txBox="1"/>
          <p:nvPr/>
        </p:nvSpPr>
        <p:spPr>
          <a:xfrm>
            <a:off x="926314" y="647433"/>
            <a:ext cx="10372244" cy="7255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ct val="120000"/>
              </a:lnSpc>
              <a:defRPr sz="4400">
                <a:solidFill>
                  <a:srgbClr val="86B769"/>
                </a:solidFill>
                <a:latin typeface="Times New Roman"/>
                <a:ea typeface="Times New Roman"/>
                <a:cs typeface="Times New Roman"/>
                <a:sym typeface="Times New Roman"/>
              </a:defRPr>
            </a:lvl1pPr>
          </a:lstStyle>
          <a:p>
            <a:pPr/>
            <a:r>
              <a:t>Logistic regression with LLE:</a:t>
            </a:r>
          </a:p>
        </p:txBody>
      </p:sp>
      <p:sp>
        <p:nvSpPr>
          <p:cNvPr id="145" name="Google Shape;103;p7"/>
          <p:cNvSpPr txBox="1"/>
          <p:nvPr/>
        </p:nvSpPr>
        <p:spPr>
          <a:xfrm>
            <a:off x="545679" y="2260799"/>
            <a:ext cx="11913442" cy="19245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699134" indent="-270509" algn="just">
              <a:buClr>
                <a:srgbClr val="FFFFFF"/>
              </a:buClr>
              <a:buSzPts val="2800"/>
              <a:buFont typeface="Arial"/>
              <a:buChar char="•"/>
              <a:defRPr sz="2800">
                <a:latin typeface="Times New Roman"/>
                <a:ea typeface="Times New Roman"/>
                <a:cs typeface="Times New Roman"/>
                <a:sym typeface="Times New Roman"/>
              </a:defRPr>
            </a:pPr>
            <a:r>
              <a:t>Logistic regression is a supervised classification algorithm.</a:t>
            </a:r>
            <a:endParaRPr>
              <a:solidFill>
                <a:srgbClr val="000000"/>
              </a:solidFill>
            </a:endParaRPr>
          </a:p>
          <a:p>
            <a:pPr lvl="1" marL="92709" indent="513715" algn="just">
              <a:defRPr>
                <a:solidFill>
                  <a:srgbClr val="000000"/>
                </a:solidFill>
              </a:defRPr>
            </a:pPr>
            <a:endParaRPr sz="2800">
              <a:latin typeface="Times New Roman"/>
              <a:ea typeface="Times New Roman"/>
              <a:cs typeface="Times New Roman"/>
              <a:sym typeface="Times New Roman"/>
            </a:endParaRPr>
          </a:p>
          <a:p>
            <a:pPr lvl="1" marL="699134" indent="-270509" algn="just">
              <a:buClr>
                <a:srgbClr val="FFFFFF"/>
              </a:buClr>
              <a:buSzPts val="2800"/>
              <a:buFont typeface="Arial"/>
              <a:buChar char="•"/>
              <a:defRPr sz="2800">
                <a:latin typeface="Times New Roman"/>
                <a:ea typeface="Times New Roman"/>
                <a:cs typeface="Times New Roman"/>
                <a:sym typeface="Times New Roman"/>
              </a:defRPr>
            </a:pPr>
            <a:r>
              <a:t>In a classification problem, we propose Logistic regression based irrigation prediction control system..</a:t>
            </a:r>
            <a:endParaRPr>
              <a:solidFill>
                <a:srgbClr val="000000"/>
              </a:solidFill>
            </a:endParaRPr>
          </a:p>
        </p:txBody>
      </p:sp>
      <p:pic>
        <p:nvPicPr>
          <p:cNvPr id="146" name="Google Shape;104;p7" descr="Google Shape;104;p7"/>
          <p:cNvPicPr>
            <a:picLocks noChangeAspect="1"/>
          </p:cNvPicPr>
          <p:nvPr/>
        </p:nvPicPr>
        <p:blipFill>
          <a:blip r:embed="rId2">
            <a:extLst/>
          </a:blip>
          <a:stretch>
            <a:fillRect/>
          </a:stretch>
        </p:blipFill>
        <p:spPr>
          <a:xfrm>
            <a:off x="1305417" y="4525102"/>
            <a:ext cx="3831606" cy="3444762"/>
          </a:xfrm>
          <a:prstGeom prst="rect">
            <a:avLst/>
          </a:prstGeom>
          <a:ln w="12700">
            <a:miter lim="400000"/>
          </a:ln>
        </p:spPr>
      </p:pic>
      <p:pic>
        <p:nvPicPr>
          <p:cNvPr id="147" name="Google Shape;105;p7" descr="Google Shape;105;p7"/>
          <p:cNvPicPr>
            <a:picLocks noChangeAspect="1"/>
          </p:cNvPicPr>
          <p:nvPr/>
        </p:nvPicPr>
        <p:blipFill>
          <a:blip r:embed="rId3">
            <a:extLst/>
          </a:blip>
          <a:stretch>
            <a:fillRect/>
          </a:stretch>
        </p:blipFill>
        <p:spPr>
          <a:xfrm>
            <a:off x="5590497" y="4413789"/>
            <a:ext cx="3634064" cy="3546253"/>
          </a:xfrm>
          <a:prstGeom prst="rect">
            <a:avLst/>
          </a:prstGeom>
          <a:ln w="12700">
            <a:miter lim="400000"/>
          </a:ln>
        </p:spPr>
      </p:pic>
      <p:pic>
        <p:nvPicPr>
          <p:cNvPr id="148" name="Google Shape;106;p7" descr="Google Shape;106;p7"/>
          <p:cNvPicPr>
            <a:picLocks noChangeAspect="1"/>
          </p:cNvPicPr>
          <p:nvPr/>
        </p:nvPicPr>
        <p:blipFill>
          <a:blip r:embed="rId4">
            <a:extLst/>
          </a:blip>
          <a:stretch>
            <a:fillRect/>
          </a:stretch>
        </p:blipFill>
        <p:spPr>
          <a:xfrm>
            <a:off x="9521711" y="5774652"/>
            <a:ext cx="3043511" cy="2237877"/>
          </a:xfrm>
          <a:prstGeom prst="rect">
            <a:avLst/>
          </a:prstGeom>
          <a:ln w="12700">
            <a:miter lim="400000"/>
          </a:ln>
        </p:spPr>
      </p:pic>
      <p:pic>
        <p:nvPicPr>
          <p:cNvPr id="149" name="Google Shape;107;p7" descr="Google Shape;107;p7"/>
          <p:cNvPicPr>
            <a:picLocks noChangeAspect="1"/>
          </p:cNvPicPr>
          <p:nvPr/>
        </p:nvPicPr>
        <p:blipFill>
          <a:blip r:embed="rId5">
            <a:extLst/>
          </a:blip>
          <a:stretch>
            <a:fillRect/>
          </a:stretch>
        </p:blipFill>
        <p:spPr>
          <a:xfrm>
            <a:off x="6622647" y="7735745"/>
            <a:ext cx="1413439" cy="164903"/>
          </a:xfrm>
          <a:prstGeom prst="rect">
            <a:avLst/>
          </a:prstGeom>
          <a:ln w="12700">
            <a:miter lim="400000"/>
          </a:ln>
        </p:spPr>
      </p:pic>
      <p:sp>
        <p:nvSpPr>
          <p:cNvPr id="150" name="Google Shape;108;p7"/>
          <p:cNvSpPr txBox="1"/>
          <p:nvPr/>
        </p:nvSpPr>
        <p:spPr>
          <a:xfrm>
            <a:off x="9722070" y="4667250"/>
            <a:ext cx="2642795" cy="41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100">
                <a:solidFill>
                  <a:srgbClr val="86B769"/>
                </a:solidFill>
                <a:latin typeface="Short Stack"/>
                <a:ea typeface="Short Stack"/>
                <a:cs typeface="Short Stack"/>
                <a:sym typeface="Short Stack"/>
              </a:defRPr>
            </a:lvl1pPr>
          </a:lstStyle>
          <a:p>
            <a:pPr/>
            <a:r>
              <a:t>Accuracy :78.97%</a:t>
            </a:r>
          </a:p>
        </p:txBody>
      </p:sp>
      <p:sp>
        <p:nvSpPr>
          <p:cNvPr id="151" name="Google Shape;109;p7"/>
          <p:cNvSpPr txBox="1"/>
          <p:nvPr/>
        </p:nvSpPr>
        <p:spPr>
          <a:xfrm>
            <a:off x="4157007" y="8259329"/>
            <a:ext cx="4194370" cy="41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100">
                <a:solidFill>
                  <a:srgbClr val="86B769"/>
                </a:solidFill>
                <a:latin typeface="Short Stack"/>
                <a:ea typeface="Short Stack"/>
                <a:cs typeface="Short Stack"/>
                <a:sym typeface="Short Stack"/>
              </a:defRPr>
            </a:lvl1pPr>
          </a:lstStyle>
          <a:p>
            <a:pPr/>
            <a:r>
              <a:t>Result Logistic regression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14;p8"/>
          <p:cNvSpPr txBox="1"/>
          <p:nvPr/>
        </p:nvSpPr>
        <p:spPr>
          <a:xfrm>
            <a:off x="725475" y="376174"/>
            <a:ext cx="11876400" cy="110028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6500">
                <a:solidFill>
                  <a:srgbClr val="86B769"/>
                </a:solidFill>
                <a:latin typeface="Times New Roman"/>
                <a:ea typeface="Times New Roman"/>
                <a:cs typeface="Times New Roman"/>
                <a:sym typeface="Times New Roman"/>
              </a:defRPr>
            </a:lvl1pPr>
          </a:lstStyle>
          <a:p>
            <a:pPr/>
            <a:r>
              <a:t>K Nearest neighbour</a:t>
            </a:r>
          </a:p>
        </p:txBody>
      </p:sp>
      <p:sp>
        <p:nvSpPr>
          <p:cNvPr id="154" name="Google Shape;115;p8"/>
          <p:cNvSpPr txBox="1"/>
          <p:nvPr/>
        </p:nvSpPr>
        <p:spPr>
          <a:xfrm>
            <a:off x="564200" y="1504700"/>
            <a:ext cx="11876400" cy="53905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406400" algn="just">
              <a:lnSpc>
                <a:spcPct val="150000"/>
              </a:lnSpc>
              <a:buClr>
                <a:srgbClr val="FFFFFF"/>
              </a:buClr>
              <a:buSzPts val="2800"/>
              <a:buFont typeface="Times New Roman"/>
              <a:buChar char="●"/>
              <a:defRPr sz="2800">
                <a:latin typeface="Times New Roman"/>
                <a:ea typeface="Times New Roman"/>
                <a:cs typeface="Times New Roman"/>
                <a:sym typeface="Times New Roman"/>
              </a:defRPr>
            </a:pPr>
            <a:r>
              <a:t>The algorithm is based on learning by analogy, i.e. by comparing the given test example with the training examples that are similar to it.</a:t>
            </a:r>
          </a:p>
          <a:p>
            <a:pPr marL="457200" indent="-406400" algn="just">
              <a:lnSpc>
                <a:spcPct val="150000"/>
              </a:lnSpc>
              <a:buClr>
                <a:srgbClr val="FFFFFF"/>
              </a:buClr>
              <a:buSzPts val="2800"/>
              <a:buFont typeface="Times New Roman"/>
              <a:buChar char="●"/>
              <a:defRPr sz="2800">
                <a:latin typeface="Times New Roman"/>
                <a:ea typeface="Times New Roman"/>
                <a:cs typeface="Times New Roman"/>
                <a:sym typeface="Times New Roman"/>
              </a:defRPr>
            </a:pPr>
            <a:r>
              <a:t>When a new data is fed to the algorithm, it searches for the k training examples that are closest to this new data point.</a:t>
            </a:r>
          </a:p>
          <a:p>
            <a:pPr marL="457200" indent="-406400" algn="just">
              <a:lnSpc>
                <a:spcPct val="150000"/>
              </a:lnSpc>
              <a:buClr>
                <a:srgbClr val="FFFFFF"/>
              </a:buClr>
              <a:buSzPts val="2800"/>
              <a:buFont typeface="Times New Roman"/>
              <a:buChar char="●"/>
              <a:defRPr sz="2800">
                <a:latin typeface="Times New Roman"/>
                <a:ea typeface="Times New Roman"/>
                <a:cs typeface="Times New Roman"/>
                <a:sym typeface="Times New Roman"/>
              </a:defRPr>
            </a:pPr>
            <a:r>
              <a:t>Closeness is defined in terms of a distance metric. We are considering Euclidean distance to have the closeness.</a:t>
            </a:r>
          </a:p>
          <a:p>
            <a:pPr marL="457200" indent="-406400" algn="just">
              <a:lnSpc>
                <a:spcPct val="150000"/>
              </a:lnSpc>
              <a:buClr>
                <a:srgbClr val="FFFFFF"/>
              </a:buClr>
              <a:buSzPts val="2800"/>
              <a:buFont typeface="Times New Roman"/>
              <a:buChar char="●"/>
              <a:defRPr sz="2800">
                <a:latin typeface="Times New Roman"/>
                <a:ea typeface="Times New Roman"/>
                <a:cs typeface="Times New Roman"/>
                <a:sym typeface="Times New Roman"/>
              </a:defRPr>
            </a:pPr>
            <a:r>
              <a:t>This algorithm is powerful and easy to use.</a:t>
            </a:r>
          </a:p>
          <a:p>
            <a:pPr indent="457200" algn="just">
              <a:lnSpc>
                <a:spcPct val="150000"/>
              </a:lnSpc>
              <a:defRPr>
                <a:solidFill>
                  <a:srgbClr val="000000"/>
                </a:solidFill>
              </a:defRPr>
            </a:pPr>
            <a:endParaRPr sz="2800">
              <a:latin typeface="Times New Roman"/>
              <a:ea typeface="Times New Roman"/>
              <a:cs typeface="Times New Roman"/>
              <a:sym typeface="Times New Roman"/>
            </a:endParaRPr>
          </a:p>
        </p:txBody>
      </p:sp>
      <p:pic>
        <p:nvPicPr>
          <p:cNvPr id="155" name="Google Shape;116;p8" descr="Google Shape;116;p8"/>
          <p:cNvPicPr>
            <a:picLocks noChangeAspect="1"/>
          </p:cNvPicPr>
          <p:nvPr/>
        </p:nvPicPr>
        <p:blipFill>
          <a:blip r:embed="rId2">
            <a:extLst/>
          </a:blip>
          <a:stretch>
            <a:fillRect/>
          </a:stretch>
        </p:blipFill>
        <p:spPr>
          <a:xfrm>
            <a:off x="161199" y="6221374"/>
            <a:ext cx="7147277" cy="3416401"/>
          </a:xfrm>
          <a:prstGeom prst="rect">
            <a:avLst/>
          </a:prstGeom>
          <a:ln w="12700">
            <a:miter lim="400000"/>
          </a:ln>
        </p:spPr>
      </p:pic>
      <p:pic>
        <p:nvPicPr>
          <p:cNvPr id="156" name="Google Shape;117;p8" descr="Google Shape;117;p8"/>
          <p:cNvPicPr>
            <a:picLocks noChangeAspect="1"/>
          </p:cNvPicPr>
          <p:nvPr/>
        </p:nvPicPr>
        <p:blipFill>
          <a:blip r:embed="rId3">
            <a:extLst/>
          </a:blip>
          <a:stretch>
            <a:fillRect/>
          </a:stretch>
        </p:blipFill>
        <p:spPr>
          <a:xfrm>
            <a:off x="7442824" y="6405574"/>
            <a:ext cx="5264702" cy="3048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fade" transition="in">
                                      <p:cBhvr>
                                        <p:cTn id="7" dur="1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56"/>
                                        </p:tgtEl>
                                        <p:attrNameLst>
                                          <p:attrName>style.visibility</p:attrName>
                                        </p:attrNameLst>
                                      </p:cBhvr>
                                      <p:to>
                                        <p:strVal val="visible"/>
                                      </p:to>
                                    </p:set>
                                    <p:animEffect filter="fade" transition="in">
                                      <p:cBhvr>
                                        <p:cTn id="12"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P build="whole" bldLvl="1" animBg="1" rev="0" advAuto="0" spid="156"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22;p9"/>
          <p:cNvSpPr txBox="1"/>
          <p:nvPr/>
        </p:nvSpPr>
        <p:spPr>
          <a:xfrm>
            <a:off x="0" y="-1"/>
            <a:ext cx="12789900" cy="110028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6500">
                <a:solidFill>
                  <a:srgbClr val="86B769"/>
                </a:solidFill>
                <a:latin typeface="Times New Roman"/>
                <a:ea typeface="Times New Roman"/>
                <a:cs typeface="Times New Roman"/>
                <a:sym typeface="Times New Roman"/>
              </a:defRPr>
            </a:lvl1pPr>
          </a:lstStyle>
          <a:p>
            <a:pPr/>
            <a:r>
              <a:t>Support Vector Machine</a:t>
            </a:r>
          </a:p>
        </p:txBody>
      </p:sp>
      <p:sp>
        <p:nvSpPr>
          <p:cNvPr id="159" name="Google Shape;124;p9"/>
          <p:cNvSpPr txBox="1"/>
          <p:nvPr/>
        </p:nvSpPr>
        <p:spPr>
          <a:xfrm>
            <a:off x="456800" y="845975"/>
            <a:ext cx="12091200" cy="428964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457200">
              <a:defRPr>
                <a:solidFill>
                  <a:srgbClr val="000000"/>
                </a:solidFill>
              </a:defRPr>
            </a:pPr>
            <a:endParaRPr sz="3000"/>
          </a:p>
          <a:p>
            <a:pPr marL="457200" indent="-406400" algn="just">
              <a:lnSpc>
                <a:spcPct val="115000"/>
              </a:lnSpc>
              <a:buClr>
                <a:srgbClr val="FFFFFF"/>
              </a:buClr>
              <a:buSzPts val="2800"/>
              <a:buFont typeface="Times New Roman"/>
              <a:buChar char="●"/>
              <a:defRPr sz="2800">
                <a:latin typeface="Times New Roman"/>
                <a:ea typeface="Times New Roman"/>
                <a:cs typeface="Times New Roman"/>
                <a:sym typeface="Times New Roman"/>
              </a:defRPr>
            </a:pPr>
            <a:r>
              <a:t>SVM is one of the best recognition method of learning model.</a:t>
            </a:r>
          </a:p>
          <a:p>
            <a:pPr marL="457200" indent="-406400" algn="just">
              <a:lnSpc>
                <a:spcPct val="115000"/>
              </a:lnSpc>
              <a:buClr>
                <a:srgbClr val="FFFFFF"/>
              </a:buClr>
              <a:buSzPts val="2800"/>
              <a:buFont typeface="Times New Roman"/>
              <a:buChar char="●"/>
              <a:defRPr sz="2800">
                <a:latin typeface="Times New Roman"/>
                <a:ea typeface="Times New Roman"/>
                <a:cs typeface="Times New Roman"/>
                <a:sym typeface="Times New Roman"/>
              </a:defRPr>
            </a:pPr>
            <a:r>
              <a:t>Training vectors embedded in the models as support vectors.</a:t>
            </a:r>
          </a:p>
          <a:p>
            <a:pPr marL="457200" indent="-406400" algn="just">
              <a:lnSpc>
                <a:spcPct val="115000"/>
              </a:lnSpc>
              <a:buClr>
                <a:srgbClr val="FFFFFF"/>
              </a:buClr>
              <a:buSzPts val="2800"/>
              <a:buFont typeface="Times New Roman"/>
              <a:buChar char="●"/>
              <a:defRPr sz="2800">
                <a:latin typeface="Times New Roman"/>
                <a:ea typeface="Times New Roman"/>
                <a:cs typeface="Times New Roman"/>
                <a:sym typeface="Times New Roman"/>
              </a:defRPr>
            </a:pPr>
            <a:r>
              <a:t>SVM has the potential to trace back historical events so that future predictions can be improved with the lessons learnt from the past.  </a:t>
            </a:r>
          </a:p>
          <a:p>
            <a:pPr marL="457200" indent="-406400" algn="just">
              <a:lnSpc>
                <a:spcPct val="115000"/>
              </a:lnSpc>
              <a:buClr>
                <a:srgbClr val="FFFFFF"/>
              </a:buClr>
              <a:buSzPts val="2800"/>
              <a:buFont typeface="Times New Roman"/>
              <a:buChar char="●"/>
              <a:defRPr sz="2800">
                <a:latin typeface="Times New Roman"/>
                <a:ea typeface="Times New Roman"/>
                <a:cs typeface="Times New Roman"/>
                <a:sym typeface="Times New Roman"/>
              </a:defRPr>
            </a:pPr>
            <a:r>
              <a:t>SVM  automatically identifies and incorporates support vectors during the training process and prevents the influence of the non-support vectors over the model.</a:t>
            </a:r>
            <a:endParaRPr sz="3000"/>
          </a:p>
        </p:txBody>
      </p:sp>
      <p:pic>
        <p:nvPicPr>
          <p:cNvPr id="160" name="Google Shape;125;p9" descr="Google Shape;125;p9"/>
          <p:cNvPicPr>
            <a:picLocks noChangeAspect="1"/>
          </p:cNvPicPr>
          <p:nvPr/>
        </p:nvPicPr>
        <p:blipFill>
          <a:blip r:embed="rId2">
            <a:extLst/>
          </a:blip>
          <a:stretch>
            <a:fillRect/>
          </a:stretch>
        </p:blipFill>
        <p:spPr>
          <a:xfrm>
            <a:off x="456799" y="5469049"/>
            <a:ext cx="5734051" cy="2933701"/>
          </a:xfrm>
          <a:prstGeom prst="rect">
            <a:avLst/>
          </a:prstGeom>
          <a:ln w="12700">
            <a:miter lim="400000"/>
          </a:ln>
        </p:spPr>
      </p:pic>
      <p:pic>
        <p:nvPicPr>
          <p:cNvPr id="161" name="Google Shape;126;p9" descr="Google Shape;126;p9"/>
          <p:cNvPicPr>
            <a:picLocks noChangeAspect="1"/>
          </p:cNvPicPr>
          <p:nvPr/>
        </p:nvPicPr>
        <p:blipFill>
          <a:blip r:embed="rId3">
            <a:extLst/>
          </a:blip>
          <a:stretch>
            <a:fillRect/>
          </a:stretch>
        </p:blipFill>
        <p:spPr>
          <a:xfrm>
            <a:off x="6533225" y="5302363"/>
            <a:ext cx="5734051" cy="32670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A7A7A7"/>
      </a:dk2>
      <a:lt2>
        <a:srgbClr val="535353"/>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Arial"/>
        <a:ea typeface="Arial"/>
        <a:cs typeface="Arial"/>
      </a:majorFont>
      <a:minorFont>
        <a:latin typeface="Helvetica"/>
        <a:ea typeface="Helvetica"/>
        <a:cs typeface="Helvetica"/>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00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A7A7A7"/>
      </a:dk2>
      <a:lt2>
        <a:srgbClr val="535353"/>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Arial"/>
        <a:ea typeface="Arial"/>
        <a:cs typeface="Arial"/>
      </a:majorFont>
      <a:minorFont>
        <a:latin typeface="Helvetica"/>
        <a:ea typeface="Helvetica"/>
        <a:cs typeface="Helvetica"/>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00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